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99" r:id="rId2"/>
    <p:sldId id="285" r:id="rId3"/>
    <p:sldId id="302" r:id="rId4"/>
    <p:sldId id="303" r:id="rId5"/>
    <p:sldId id="290" r:id="rId6"/>
    <p:sldId id="291" r:id="rId7"/>
    <p:sldId id="301" r:id="rId8"/>
    <p:sldId id="300" r:id="rId9"/>
    <p:sldId id="295" r:id="rId10"/>
    <p:sldId id="30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D0C0"/>
    <a:srgbClr val="9EB6BC"/>
    <a:srgbClr val="5B9BD5"/>
    <a:srgbClr val="533864"/>
    <a:srgbClr val="E5E7DA"/>
    <a:srgbClr val="EA520E"/>
    <a:srgbClr val="4574AD"/>
    <a:srgbClr val="FFF2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6" autoAdjust="0"/>
    <p:restoredTop sz="95941" autoAdjust="0"/>
  </p:normalViewPr>
  <p:slideViewPr>
    <p:cSldViewPr snapToGrid="0">
      <p:cViewPr varScale="1">
        <p:scale>
          <a:sx n="82" d="100"/>
          <a:sy n="82" d="100"/>
        </p:scale>
        <p:origin x="1459"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518445-2E43-4DE3-9B27-AB831634BF72}" type="datetimeFigureOut">
              <a:rPr lang="en-GB" smtClean="0"/>
              <a:t>01/04/2022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80CB42-8A1D-4E55-B9E3-39A68871CDBD}" type="slidenum">
              <a:rPr lang="en-GB" smtClean="0"/>
              <a:t>‹#›</a:t>
            </a:fld>
            <a:endParaRPr lang="en-GB"/>
          </a:p>
        </p:txBody>
      </p:sp>
    </p:spTree>
    <p:extLst>
      <p:ext uri="{BB962C8B-B14F-4D97-AF65-F5344CB8AC3E}">
        <p14:creationId xmlns:p14="http://schemas.microsoft.com/office/powerpoint/2010/main" val="1243890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180CB42-8A1D-4E55-B9E3-39A68871CDBD}" type="slidenum">
              <a:rPr lang="en-GB" smtClean="0"/>
              <a:t>8</a:t>
            </a:fld>
            <a:endParaRPr lang="en-GB"/>
          </a:p>
        </p:txBody>
      </p:sp>
    </p:spTree>
    <p:extLst>
      <p:ext uri="{BB962C8B-B14F-4D97-AF65-F5344CB8AC3E}">
        <p14:creationId xmlns:p14="http://schemas.microsoft.com/office/powerpoint/2010/main" val="38715211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mage Title Footer">
    <p:spTree>
      <p:nvGrpSpPr>
        <p:cNvPr id="1" name=""/>
        <p:cNvGrpSpPr/>
        <p:nvPr/>
      </p:nvGrpSpPr>
      <p:grpSpPr>
        <a:xfrm>
          <a:off x="0" y="0"/>
          <a:ext cx="0" cy="0"/>
          <a:chOff x="0" y="0"/>
          <a:chExt cx="0" cy="0"/>
        </a:xfrm>
      </p:grpSpPr>
      <p:sp>
        <p:nvSpPr>
          <p:cNvPr id="38" name="Text Placeholder 37"/>
          <p:cNvSpPr>
            <a:spLocks noGrp="1"/>
          </p:cNvSpPr>
          <p:nvPr>
            <p:ph type="body" sz="quarter" idx="17" hasCustomPrompt="1"/>
          </p:nvPr>
        </p:nvSpPr>
        <p:spPr>
          <a:xfrm>
            <a:off x="512764" y="426720"/>
            <a:ext cx="4741988" cy="987743"/>
          </a:xfrm>
        </p:spPr>
        <p:txBody>
          <a:bodyPr/>
          <a:lstStyle>
            <a:lvl1pPr marL="0" indent="0">
              <a:buNone/>
              <a:defRPr b="1" i="0" u="none">
                <a:solidFill>
                  <a:srgbClr val="E05729"/>
                </a:solidFill>
                <a:latin typeface="Georgia" charset="0"/>
                <a:ea typeface="Georgia" charset="0"/>
                <a:cs typeface="Georgia" charset="0"/>
              </a:defRPr>
            </a:lvl1pPr>
            <a:lvl2pPr marL="457200" indent="0">
              <a:buNone/>
              <a:defRPr/>
            </a:lvl2pPr>
          </a:lstStyle>
          <a:p>
            <a:pPr lvl="0"/>
            <a:r>
              <a:rPr lang="en-US" dirty="0"/>
              <a:t>Slide Title</a:t>
            </a:r>
          </a:p>
        </p:txBody>
      </p:sp>
      <p:sp>
        <p:nvSpPr>
          <p:cNvPr id="4" name="Picture Placeholder 3"/>
          <p:cNvSpPr>
            <a:spLocks noGrp="1"/>
          </p:cNvSpPr>
          <p:nvPr>
            <p:ph type="pic" sz="quarter" idx="18" hasCustomPrompt="1"/>
          </p:nvPr>
        </p:nvSpPr>
        <p:spPr>
          <a:xfrm>
            <a:off x="0" y="0"/>
            <a:ext cx="9144000" cy="5416550"/>
          </a:xfrm>
        </p:spPr>
        <p:txBody>
          <a:bodyPr/>
          <a:lstStyle>
            <a:lvl1pPr>
              <a:defRPr/>
            </a:lvl1pPr>
          </a:lstStyle>
          <a:p>
            <a:r>
              <a:rPr lang="en-GB" dirty="0"/>
              <a:t>Insert Image here</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669280"/>
            <a:ext cx="9144000" cy="1188720"/>
          </a:xfrm>
          <a:prstGeom prst="rect">
            <a:avLst/>
          </a:prstGeom>
        </p:spPr>
      </p:pic>
    </p:spTree>
    <p:extLst>
      <p:ext uri="{BB962C8B-B14F-4D97-AF65-F5344CB8AC3E}">
        <p14:creationId xmlns:p14="http://schemas.microsoft.com/office/powerpoint/2010/main" val="475111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range Divider">
    <p:spTree>
      <p:nvGrpSpPr>
        <p:cNvPr id="1" name=""/>
        <p:cNvGrpSpPr/>
        <p:nvPr/>
      </p:nvGrpSpPr>
      <p:grpSpPr>
        <a:xfrm>
          <a:off x="0" y="0"/>
          <a:ext cx="0" cy="0"/>
          <a:chOff x="0" y="0"/>
          <a:chExt cx="0" cy="0"/>
        </a:xfrm>
      </p:grpSpPr>
      <p:pic>
        <p:nvPicPr>
          <p:cNvPr id="2" name="Picture Placeholder 3"/>
          <p:cNvPicPr>
            <a:picLocks noChangeAspect="1"/>
          </p:cNvPicPr>
          <p:nvPr userDrawn="1"/>
        </p:nvPicPr>
        <p:blipFill rotWithShape="1">
          <a:blip r:embed="rId2">
            <a:extLst>
              <a:ext uri="{28A0092B-C50C-407E-A947-70E740481C1C}">
                <a14:useLocalDpi xmlns:a14="http://schemas.microsoft.com/office/drawing/2010/main" val="0"/>
              </a:ext>
            </a:extLst>
          </a:blip>
          <a:srcRect l="8895" t="10948" r="12048"/>
          <a:stretch/>
        </p:blipFill>
        <p:spPr>
          <a:xfrm>
            <a:off x="0" y="-12032"/>
            <a:ext cx="9144000" cy="6870032"/>
          </a:xfrm>
          <a:prstGeom prst="rect">
            <a:avLst/>
          </a:prstGeom>
        </p:spPr>
      </p:pic>
      <p:sp>
        <p:nvSpPr>
          <p:cNvPr id="3" name="Rectangle 2"/>
          <p:cNvSpPr/>
          <p:nvPr userDrawn="1"/>
        </p:nvSpPr>
        <p:spPr>
          <a:xfrm>
            <a:off x="0" y="0"/>
            <a:ext cx="9144143" cy="6858000"/>
          </a:xfrm>
          <a:prstGeom prst="rect">
            <a:avLst/>
          </a:prstGeom>
          <a:solidFill>
            <a:srgbClr val="EA520E">
              <a:alpha val="5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 Placeholder 5"/>
          <p:cNvSpPr>
            <a:spLocks noGrp="1"/>
          </p:cNvSpPr>
          <p:nvPr>
            <p:ph type="body" sz="quarter" idx="10" hasCustomPrompt="1"/>
          </p:nvPr>
        </p:nvSpPr>
        <p:spPr>
          <a:xfrm>
            <a:off x="757238" y="3143250"/>
            <a:ext cx="4843462" cy="1728788"/>
          </a:xfrm>
        </p:spPr>
        <p:txBody>
          <a:bodyPr/>
          <a:lstStyle>
            <a:lvl1pPr marL="0" indent="0">
              <a:buNone/>
              <a:defRPr b="1">
                <a:solidFill>
                  <a:schemeClr val="bg1"/>
                </a:solidFill>
                <a:latin typeface="Georgia" panose="02040502050405020303" pitchFamily="18" charset="0"/>
              </a:defRPr>
            </a:lvl1pPr>
          </a:lstStyle>
          <a:p>
            <a:pPr lvl="0"/>
            <a:r>
              <a:rPr lang="en-US" dirty="0"/>
              <a:t>Enter text here</a:t>
            </a: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39276" y="277936"/>
            <a:ext cx="876112" cy="1036345"/>
          </a:xfrm>
          <a:prstGeom prst="rect">
            <a:avLst/>
          </a:prstGeom>
        </p:spPr>
      </p:pic>
    </p:spTree>
    <p:extLst>
      <p:ext uri="{BB962C8B-B14F-4D97-AF65-F5344CB8AC3E}">
        <p14:creationId xmlns:p14="http://schemas.microsoft.com/office/powerpoint/2010/main" val="2897869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urple Divider">
    <p:spTree>
      <p:nvGrpSpPr>
        <p:cNvPr id="1" name=""/>
        <p:cNvGrpSpPr/>
        <p:nvPr/>
      </p:nvGrpSpPr>
      <p:grpSpPr>
        <a:xfrm>
          <a:off x="0" y="0"/>
          <a:ext cx="0" cy="0"/>
          <a:chOff x="0" y="0"/>
          <a:chExt cx="0" cy="0"/>
        </a:xfrm>
      </p:grpSpPr>
      <p:pic>
        <p:nvPicPr>
          <p:cNvPr id="2" name="Picture Placeholder 3"/>
          <p:cNvPicPr>
            <a:picLocks noChangeAspect="1"/>
          </p:cNvPicPr>
          <p:nvPr userDrawn="1"/>
        </p:nvPicPr>
        <p:blipFill rotWithShape="1">
          <a:blip r:embed="rId2">
            <a:extLst>
              <a:ext uri="{28A0092B-C50C-407E-A947-70E740481C1C}">
                <a14:useLocalDpi xmlns:a14="http://schemas.microsoft.com/office/drawing/2010/main" val="0"/>
              </a:ext>
            </a:extLst>
          </a:blip>
          <a:srcRect l="10748" t="6511" r="10196" b="4126"/>
          <a:stretch/>
        </p:blipFill>
        <p:spPr>
          <a:xfrm>
            <a:off x="-1" y="-36096"/>
            <a:ext cx="9144001" cy="6894096"/>
          </a:xfrm>
          <a:prstGeom prst="rect">
            <a:avLst/>
          </a:prstGeom>
        </p:spPr>
      </p:pic>
      <p:sp>
        <p:nvSpPr>
          <p:cNvPr id="3" name="Rectangle 2"/>
          <p:cNvSpPr/>
          <p:nvPr userDrawn="1"/>
        </p:nvSpPr>
        <p:spPr>
          <a:xfrm>
            <a:off x="-143" y="-36096"/>
            <a:ext cx="9144143" cy="6894096"/>
          </a:xfrm>
          <a:prstGeom prst="rect">
            <a:avLst/>
          </a:prstGeom>
          <a:solidFill>
            <a:srgbClr val="533864">
              <a:alpha val="5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 Placeholder 5"/>
          <p:cNvSpPr>
            <a:spLocks noGrp="1"/>
          </p:cNvSpPr>
          <p:nvPr>
            <p:ph type="body" sz="quarter" idx="10" hasCustomPrompt="1"/>
          </p:nvPr>
        </p:nvSpPr>
        <p:spPr>
          <a:xfrm>
            <a:off x="1057275" y="2443163"/>
            <a:ext cx="5386388" cy="2214562"/>
          </a:xfrm>
        </p:spPr>
        <p:txBody>
          <a:bodyPr/>
          <a:lstStyle>
            <a:lvl1pPr marL="0" indent="0">
              <a:buNone/>
              <a:defRPr b="1">
                <a:solidFill>
                  <a:schemeClr val="bg1"/>
                </a:solidFill>
                <a:latin typeface="Georgia" panose="02040502050405020303" pitchFamily="18" charset="0"/>
              </a:defRPr>
            </a:lvl1pPr>
          </a:lstStyle>
          <a:p>
            <a:pPr lvl="0"/>
            <a:r>
              <a:rPr lang="en-US" dirty="0"/>
              <a:t>Insert text here</a:t>
            </a: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39276" y="277936"/>
            <a:ext cx="876112" cy="1036345"/>
          </a:xfrm>
          <a:prstGeom prst="rect">
            <a:avLst/>
          </a:prstGeom>
        </p:spPr>
      </p:pic>
    </p:spTree>
    <p:extLst>
      <p:ext uri="{BB962C8B-B14F-4D97-AF65-F5344CB8AC3E}">
        <p14:creationId xmlns:p14="http://schemas.microsoft.com/office/powerpoint/2010/main" val="30549166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ue divider">
    <p:spTree>
      <p:nvGrpSpPr>
        <p:cNvPr id="1" name=""/>
        <p:cNvGrpSpPr/>
        <p:nvPr/>
      </p:nvGrpSpPr>
      <p:grpSpPr>
        <a:xfrm>
          <a:off x="0" y="0"/>
          <a:ext cx="0" cy="0"/>
          <a:chOff x="0" y="0"/>
          <a:chExt cx="0" cy="0"/>
        </a:xfrm>
      </p:grpSpPr>
      <p:pic>
        <p:nvPicPr>
          <p:cNvPr id="2" name="Picture Placeholder 3"/>
          <p:cNvPicPr>
            <a:picLocks noChangeAspect="1"/>
          </p:cNvPicPr>
          <p:nvPr userDrawn="1"/>
        </p:nvPicPr>
        <p:blipFill rotWithShape="1">
          <a:blip r:embed="rId2">
            <a:extLst>
              <a:ext uri="{28A0092B-C50C-407E-A947-70E740481C1C}">
                <a14:useLocalDpi xmlns:a14="http://schemas.microsoft.com/office/drawing/2010/main" val="0"/>
              </a:ext>
            </a:extLst>
          </a:blip>
          <a:srcRect l="2096" t="5354" r="19029" b="5957"/>
          <a:stretch/>
        </p:blipFill>
        <p:spPr>
          <a:xfrm>
            <a:off x="0" y="0"/>
            <a:ext cx="9143999" cy="6858000"/>
          </a:xfrm>
          <a:prstGeom prst="rect">
            <a:avLst/>
          </a:prstGeom>
          <a:solidFill>
            <a:srgbClr val="4574AD">
              <a:alpha val="89804"/>
            </a:srgbClr>
          </a:solidFill>
        </p:spPr>
      </p:pic>
      <p:sp>
        <p:nvSpPr>
          <p:cNvPr id="3" name="Rectangle 2"/>
          <p:cNvSpPr/>
          <p:nvPr userDrawn="1"/>
        </p:nvSpPr>
        <p:spPr>
          <a:xfrm>
            <a:off x="-144" y="0"/>
            <a:ext cx="9144143" cy="6858000"/>
          </a:xfrm>
          <a:prstGeom prst="rect">
            <a:avLst/>
          </a:prstGeom>
          <a:solidFill>
            <a:srgbClr val="5B9BD5">
              <a:alpha val="5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 Placeholder 5"/>
          <p:cNvSpPr>
            <a:spLocks noGrp="1"/>
          </p:cNvSpPr>
          <p:nvPr>
            <p:ph type="body" sz="quarter" idx="10" hasCustomPrompt="1"/>
          </p:nvPr>
        </p:nvSpPr>
        <p:spPr>
          <a:xfrm>
            <a:off x="700087" y="1028700"/>
            <a:ext cx="4514850" cy="2114550"/>
          </a:xfrm>
        </p:spPr>
        <p:txBody>
          <a:bodyPr/>
          <a:lstStyle>
            <a:lvl1pPr marL="0" indent="0">
              <a:buNone/>
              <a:defRPr b="1">
                <a:solidFill>
                  <a:schemeClr val="bg1"/>
                </a:solidFill>
                <a:latin typeface="Georgia" panose="02040502050405020303" pitchFamily="18" charset="0"/>
              </a:defRPr>
            </a:lvl1pPr>
          </a:lstStyle>
          <a:p>
            <a:pPr lvl="0"/>
            <a:r>
              <a:rPr lang="en-US" dirty="0"/>
              <a:t>Enter text here</a:t>
            </a: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39276" y="277936"/>
            <a:ext cx="876112" cy="1036345"/>
          </a:xfrm>
          <a:prstGeom prst="rect">
            <a:avLst/>
          </a:prstGeom>
        </p:spPr>
      </p:pic>
    </p:spTree>
    <p:extLst>
      <p:ext uri="{BB962C8B-B14F-4D97-AF65-F5344CB8AC3E}">
        <p14:creationId xmlns:p14="http://schemas.microsoft.com/office/powerpoint/2010/main" val="14042537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3" name="Picture Placeholder 22"/>
          <p:cNvSpPr>
            <a:spLocks noGrp="1"/>
          </p:cNvSpPr>
          <p:nvPr>
            <p:ph type="pic" sz="quarter" idx="13"/>
          </p:nvPr>
        </p:nvSpPr>
        <p:spPr>
          <a:xfrm>
            <a:off x="5657850" y="2227263"/>
            <a:ext cx="1389063" cy="1387475"/>
          </a:xfrm>
        </p:spPr>
        <p:txBody>
          <a:bodyPr>
            <a:normAutofit/>
          </a:bodyPr>
          <a:lstStyle>
            <a:lvl1pPr>
              <a:defRPr sz="800"/>
            </a:lvl1pPr>
          </a:lstStyle>
          <a:p>
            <a:endParaRPr lang="en-US" dirty="0"/>
          </a:p>
        </p:txBody>
      </p:sp>
      <p:sp>
        <p:nvSpPr>
          <p:cNvPr id="24" name="Picture Placeholder 22"/>
          <p:cNvSpPr>
            <a:spLocks noGrp="1"/>
          </p:cNvSpPr>
          <p:nvPr>
            <p:ph type="pic" sz="quarter" idx="14"/>
          </p:nvPr>
        </p:nvSpPr>
        <p:spPr>
          <a:xfrm>
            <a:off x="7195545" y="2226829"/>
            <a:ext cx="1389063" cy="1387475"/>
          </a:xfrm>
        </p:spPr>
        <p:txBody>
          <a:bodyPr>
            <a:normAutofit/>
          </a:bodyPr>
          <a:lstStyle>
            <a:lvl1pPr>
              <a:defRPr sz="800"/>
            </a:lvl1pPr>
          </a:lstStyle>
          <a:p>
            <a:endParaRPr lang="en-US" dirty="0"/>
          </a:p>
        </p:txBody>
      </p:sp>
      <p:sp>
        <p:nvSpPr>
          <p:cNvPr id="25" name="Picture Placeholder 22"/>
          <p:cNvSpPr>
            <a:spLocks noGrp="1"/>
          </p:cNvSpPr>
          <p:nvPr>
            <p:ph type="pic" sz="quarter" idx="15"/>
          </p:nvPr>
        </p:nvSpPr>
        <p:spPr>
          <a:xfrm>
            <a:off x="5657850" y="3777375"/>
            <a:ext cx="1389063" cy="1387475"/>
          </a:xfrm>
        </p:spPr>
        <p:txBody>
          <a:bodyPr>
            <a:normAutofit/>
          </a:bodyPr>
          <a:lstStyle>
            <a:lvl1pPr>
              <a:defRPr sz="800"/>
            </a:lvl1pPr>
          </a:lstStyle>
          <a:p>
            <a:endParaRPr lang="en-US" dirty="0"/>
          </a:p>
        </p:txBody>
      </p:sp>
      <p:sp>
        <p:nvSpPr>
          <p:cNvPr id="26" name="Picture Placeholder 22"/>
          <p:cNvSpPr>
            <a:spLocks noGrp="1"/>
          </p:cNvSpPr>
          <p:nvPr>
            <p:ph type="pic" sz="quarter" idx="16"/>
          </p:nvPr>
        </p:nvSpPr>
        <p:spPr>
          <a:xfrm>
            <a:off x="7195545" y="3776941"/>
            <a:ext cx="1389063" cy="1387475"/>
          </a:xfrm>
        </p:spPr>
        <p:txBody>
          <a:bodyPr>
            <a:normAutofit/>
          </a:bodyPr>
          <a:lstStyle>
            <a:lvl1pPr>
              <a:defRPr sz="800"/>
            </a:lvl1pPr>
          </a:lstStyle>
          <a:p>
            <a:endParaRPr lang="en-US" dirty="0"/>
          </a:p>
        </p:txBody>
      </p:sp>
      <p:sp>
        <p:nvSpPr>
          <p:cNvPr id="38" name="Text Placeholder 37"/>
          <p:cNvSpPr>
            <a:spLocks noGrp="1"/>
          </p:cNvSpPr>
          <p:nvPr>
            <p:ph type="body" sz="quarter" idx="17" hasCustomPrompt="1"/>
          </p:nvPr>
        </p:nvSpPr>
        <p:spPr>
          <a:xfrm>
            <a:off x="512764" y="426720"/>
            <a:ext cx="4741988" cy="987743"/>
          </a:xfrm>
        </p:spPr>
        <p:txBody>
          <a:bodyPr/>
          <a:lstStyle>
            <a:lvl1pPr marL="0" indent="0">
              <a:buNone/>
              <a:defRPr b="1" i="0" u="sng">
                <a:solidFill>
                  <a:srgbClr val="E05729"/>
                </a:solidFill>
                <a:latin typeface="Georgia" charset="0"/>
                <a:ea typeface="Georgia" charset="0"/>
                <a:cs typeface="Georgia" charset="0"/>
              </a:defRPr>
            </a:lvl1pPr>
            <a:lvl2pPr marL="457200" indent="0">
              <a:buNone/>
              <a:defRPr/>
            </a:lvl2pPr>
          </a:lstStyle>
          <a:p>
            <a:pPr lvl="0"/>
            <a:r>
              <a:rPr lang="en-US" dirty="0"/>
              <a:t>Slide Title.</a:t>
            </a:r>
          </a:p>
        </p:txBody>
      </p:sp>
      <p:sp>
        <p:nvSpPr>
          <p:cNvPr id="40" name="Text Placeholder 39"/>
          <p:cNvSpPr>
            <a:spLocks noGrp="1"/>
          </p:cNvSpPr>
          <p:nvPr>
            <p:ph type="body" sz="quarter" idx="18" hasCustomPrompt="1"/>
          </p:nvPr>
        </p:nvSpPr>
        <p:spPr>
          <a:xfrm>
            <a:off x="512763" y="2227263"/>
            <a:ext cx="4741989" cy="2936875"/>
          </a:xfrm>
        </p:spPr>
        <p:txBody>
          <a:bodyPr/>
          <a:lstStyle>
            <a:lvl1pPr>
              <a:defRPr sz="1300">
                <a:latin typeface="Arial" charset="0"/>
                <a:ea typeface="Arial" charset="0"/>
                <a:cs typeface="Arial" charset="0"/>
              </a:defRPr>
            </a:lvl1pPr>
            <a:lvl3pPr marL="914400" indent="0">
              <a:buNone/>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Type text here</a:t>
            </a:r>
          </a:p>
          <a:p>
            <a:pPr lvl="0"/>
            <a:r>
              <a:rPr lang="en-US" dirty="0"/>
              <a:t>Type text here</a:t>
            </a:r>
          </a:p>
          <a:p>
            <a:pPr lvl="0"/>
            <a:r>
              <a:rPr lang="en-US" dirty="0"/>
              <a:t>Type text here</a:t>
            </a:r>
          </a:p>
        </p:txBody>
      </p:sp>
    </p:spTree>
    <p:extLst>
      <p:ext uri="{BB962C8B-B14F-4D97-AF65-F5344CB8AC3E}">
        <p14:creationId xmlns:p14="http://schemas.microsoft.com/office/powerpoint/2010/main" val="15550568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Picture Placeholder 7"/>
          <p:cNvSpPr>
            <a:spLocks noGrp="1"/>
          </p:cNvSpPr>
          <p:nvPr>
            <p:ph type="pic" sz="quarter" idx="10"/>
          </p:nvPr>
        </p:nvSpPr>
        <p:spPr>
          <a:xfrm>
            <a:off x="0" y="0"/>
            <a:ext cx="9144000" cy="5413375"/>
          </a:xfrm>
        </p:spPr>
        <p:txBody>
          <a:bodyPr/>
          <a:lstStyle/>
          <a:p>
            <a:endParaRPr lang="en-US" dirty="0"/>
          </a:p>
        </p:txBody>
      </p:sp>
      <p:sp>
        <p:nvSpPr>
          <p:cNvPr id="10" name="Text Placeholder 9"/>
          <p:cNvSpPr>
            <a:spLocks noGrp="1"/>
          </p:cNvSpPr>
          <p:nvPr>
            <p:ph type="body" sz="quarter" idx="11" hasCustomPrompt="1"/>
          </p:nvPr>
        </p:nvSpPr>
        <p:spPr>
          <a:xfrm>
            <a:off x="512063" y="3292475"/>
            <a:ext cx="3620581" cy="657225"/>
          </a:xfrm>
        </p:spPr>
        <p:txBody>
          <a:bodyPr/>
          <a:lstStyle>
            <a:lvl1pPr marL="0" indent="0">
              <a:buFont typeface="Arial" charset="0"/>
              <a:buNone/>
              <a:defRPr u="sng" baseline="0">
                <a:solidFill>
                  <a:schemeClr val="bg1"/>
                </a:solidFill>
              </a:defRPr>
            </a:lvl1pPr>
            <a:lvl5pPr marL="1828800" indent="0">
              <a:buNone/>
              <a:defRPr/>
            </a:lvl5pPr>
          </a:lstStyle>
          <a:p>
            <a:pPr lvl="0"/>
            <a:r>
              <a:rPr lang="en-US" dirty="0"/>
              <a:t>Slide Divider Text</a:t>
            </a:r>
          </a:p>
        </p:txBody>
      </p:sp>
    </p:spTree>
    <p:extLst>
      <p:ext uri="{BB962C8B-B14F-4D97-AF65-F5344CB8AC3E}">
        <p14:creationId xmlns:p14="http://schemas.microsoft.com/office/powerpoint/2010/main" val="3852588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2" name="Picture Placeholder 11"/>
          <p:cNvSpPr>
            <a:spLocks noGrp="1"/>
          </p:cNvSpPr>
          <p:nvPr>
            <p:ph type="pic" sz="quarter" idx="10"/>
          </p:nvPr>
        </p:nvSpPr>
        <p:spPr>
          <a:xfrm>
            <a:off x="0" y="0"/>
            <a:ext cx="9144000" cy="4718050"/>
          </a:xfrm>
        </p:spPr>
        <p:txBody>
          <a:bodyPr/>
          <a:lstStyle/>
          <a:p>
            <a:endParaRPr lang="en-US"/>
          </a:p>
        </p:txBody>
      </p:sp>
      <p:sp>
        <p:nvSpPr>
          <p:cNvPr id="10" name="Title 9"/>
          <p:cNvSpPr>
            <a:spLocks noGrp="1"/>
          </p:cNvSpPr>
          <p:nvPr>
            <p:ph type="title" hasCustomPrompt="1"/>
          </p:nvPr>
        </p:nvSpPr>
        <p:spPr>
          <a:xfrm>
            <a:off x="543306" y="950342"/>
            <a:ext cx="3565398" cy="2914522"/>
          </a:xfrm>
        </p:spPr>
        <p:txBody>
          <a:bodyPr>
            <a:noAutofit/>
          </a:bodyPr>
          <a:lstStyle>
            <a:lvl1pPr>
              <a:defRPr sz="3200" b="1" i="0">
                <a:latin typeface="Georgia" charset="0"/>
                <a:ea typeface="Georgia" charset="0"/>
                <a:cs typeface="Georgia" charset="0"/>
              </a:defRPr>
            </a:lvl1pPr>
          </a:lstStyle>
          <a:p>
            <a:r>
              <a:rPr lang="en-US" dirty="0"/>
              <a:t>Click to edit Master title style.</a:t>
            </a:r>
          </a:p>
        </p:txBody>
      </p:sp>
    </p:spTree>
    <p:extLst>
      <p:ext uri="{BB962C8B-B14F-4D97-AF65-F5344CB8AC3E}">
        <p14:creationId xmlns:p14="http://schemas.microsoft.com/office/powerpoint/2010/main" val="23840762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Content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8" name="Text Placeholder 37"/>
          <p:cNvSpPr>
            <a:spLocks noGrp="1"/>
          </p:cNvSpPr>
          <p:nvPr>
            <p:ph type="body" sz="quarter" idx="17" hasCustomPrompt="1"/>
          </p:nvPr>
        </p:nvSpPr>
        <p:spPr>
          <a:xfrm>
            <a:off x="512764" y="426720"/>
            <a:ext cx="4741988" cy="987743"/>
          </a:xfrm>
        </p:spPr>
        <p:txBody>
          <a:bodyPr/>
          <a:lstStyle>
            <a:lvl1pPr marL="0" indent="0">
              <a:buNone/>
              <a:defRPr b="1" i="0" u="none">
                <a:solidFill>
                  <a:srgbClr val="E05729"/>
                </a:solidFill>
                <a:latin typeface="Georgia" charset="0"/>
                <a:ea typeface="Georgia" charset="0"/>
                <a:cs typeface="Georgia" charset="0"/>
              </a:defRPr>
            </a:lvl1pPr>
            <a:lvl2pPr marL="457200" indent="0">
              <a:buNone/>
              <a:defRPr/>
            </a:lvl2pPr>
          </a:lstStyle>
          <a:p>
            <a:pPr lvl="0"/>
            <a:r>
              <a:rPr lang="en-US" dirty="0"/>
              <a:t>Slide Title.</a:t>
            </a:r>
          </a:p>
        </p:txBody>
      </p:sp>
      <p:sp>
        <p:nvSpPr>
          <p:cNvPr id="40" name="Text Placeholder 39"/>
          <p:cNvSpPr>
            <a:spLocks noGrp="1"/>
          </p:cNvSpPr>
          <p:nvPr>
            <p:ph type="body" sz="quarter" idx="18" hasCustomPrompt="1"/>
          </p:nvPr>
        </p:nvSpPr>
        <p:spPr>
          <a:xfrm>
            <a:off x="512763" y="2227263"/>
            <a:ext cx="8157708" cy="2936875"/>
          </a:xfrm>
        </p:spPr>
        <p:txBody>
          <a:bodyPr/>
          <a:lstStyle>
            <a:lvl1pPr>
              <a:defRPr sz="1300">
                <a:latin typeface="Arial" charset="0"/>
                <a:ea typeface="Arial" charset="0"/>
                <a:cs typeface="Arial" charset="0"/>
              </a:defRPr>
            </a:lvl1pPr>
            <a:lvl3pPr marL="914400" indent="0">
              <a:buNone/>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Type text here</a:t>
            </a:r>
          </a:p>
          <a:p>
            <a:pPr lvl="0"/>
            <a:r>
              <a:rPr lang="en-US" dirty="0"/>
              <a:t>Type text here</a:t>
            </a:r>
          </a:p>
          <a:p>
            <a:pPr lvl="0"/>
            <a:r>
              <a:rPr lang="en-US" dirty="0"/>
              <a:t>Type text here</a:t>
            </a:r>
          </a:p>
        </p:txBody>
      </p:sp>
    </p:spTree>
    <p:extLst>
      <p:ext uri="{BB962C8B-B14F-4D97-AF65-F5344CB8AC3E}">
        <p14:creationId xmlns:p14="http://schemas.microsoft.com/office/powerpoint/2010/main" val="3524833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 No Foot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rcRect/>
          <a:stretch/>
        </p:blipFill>
        <p:spPr>
          <a:xfrm rot="10800000">
            <a:off x="5181600" y="2987621"/>
            <a:ext cx="3962400" cy="3870379"/>
          </a:xfrm>
          <a:prstGeom prst="rect">
            <a:avLst/>
          </a:prstGeom>
        </p:spPr>
      </p:pic>
      <p:pic>
        <p:nvPicPr>
          <p:cNvPr id="8" name="Picture 7"/>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032443" y="318052"/>
            <a:ext cx="723018" cy="853523"/>
          </a:xfrm>
          <a:prstGeom prst="rect">
            <a:avLst/>
          </a:prstGeom>
        </p:spPr>
      </p:pic>
      <p:sp>
        <p:nvSpPr>
          <p:cNvPr id="4" name="Text Placeholder 37"/>
          <p:cNvSpPr>
            <a:spLocks noGrp="1"/>
          </p:cNvSpPr>
          <p:nvPr>
            <p:ph type="body" sz="quarter" idx="17" hasCustomPrompt="1"/>
          </p:nvPr>
        </p:nvSpPr>
        <p:spPr>
          <a:xfrm>
            <a:off x="512764" y="426720"/>
            <a:ext cx="4741988" cy="987743"/>
          </a:xfrm>
        </p:spPr>
        <p:txBody>
          <a:bodyPr/>
          <a:lstStyle>
            <a:lvl1pPr marL="0" indent="0">
              <a:buNone/>
              <a:defRPr b="1" i="0" u="none">
                <a:solidFill>
                  <a:srgbClr val="E05729"/>
                </a:solidFill>
                <a:latin typeface="Georgia" charset="0"/>
                <a:ea typeface="Georgia" charset="0"/>
                <a:cs typeface="Georgia" charset="0"/>
              </a:defRPr>
            </a:lvl1pPr>
            <a:lvl2pPr marL="457200" indent="0">
              <a:buNone/>
              <a:defRPr/>
            </a:lvl2pPr>
          </a:lstStyle>
          <a:p>
            <a:pPr lvl="0"/>
            <a:r>
              <a:rPr lang="en-US" dirty="0"/>
              <a:t>Slide Title</a:t>
            </a:r>
          </a:p>
        </p:txBody>
      </p:sp>
    </p:spTree>
    <p:extLst>
      <p:ext uri="{BB962C8B-B14F-4D97-AF65-F5344CB8AC3E}">
        <p14:creationId xmlns:p14="http://schemas.microsoft.com/office/powerpoint/2010/main" val="885523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ogo No Foot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rcRect/>
          <a:stretch/>
        </p:blipFill>
        <p:spPr>
          <a:xfrm rot="10800000">
            <a:off x="5181600" y="2987621"/>
            <a:ext cx="3962400" cy="3870379"/>
          </a:xfrm>
          <a:prstGeom prst="rect">
            <a:avLst/>
          </a:prstGeom>
        </p:spPr>
      </p:pic>
      <p:pic>
        <p:nvPicPr>
          <p:cNvPr id="8" name="Picture 7"/>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032443" y="318052"/>
            <a:ext cx="723018" cy="853523"/>
          </a:xfrm>
          <a:prstGeom prst="rect">
            <a:avLst/>
          </a:prstGeom>
        </p:spPr>
      </p:pic>
      <p:sp>
        <p:nvSpPr>
          <p:cNvPr id="4" name="Text Placeholder 37"/>
          <p:cNvSpPr>
            <a:spLocks noGrp="1"/>
          </p:cNvSpPr>
          <p:nvPr>
            <p:ph type="body" sz="quarter" idx="17" hasCustomPrompt="1"/>
          </p:nvPr>
        </p:nvSpPr>
        <p:spPr>
          <a:xfrm>
            <a:off x="512764" y="426720"/>
            <a:ext cx="4741988" cy="987743"/>
          </a:xfrm>
        </p:spPr>
        <p:txBody>
          <a:bodyPr/>
          <a:lstStyle>
            <a:lvl1pPr marL="0" indent="0">
              <a:buNone/>
              <a:defRPr b="1" i="0" u="none">
                <a:solidFill>
                  <a:srgbClr val="E05729"/>
                </a:solidFill>
                <a:latin typeface="Georgia" charset="0"/>
                <a:ea typeface="Georgia" charset="0"/>
                <a:cs typeface="Georgia" charset="0"/>
              </a:defRPr>
            </a:lvl1pPr>
            <a:lvl2pPr marL="457200" indent="0">
              <a:buNone/>
              <a:defRPr/>
            </a:lvl2pPr>
          </a:lstStyle>
          <a:p>
            <a:pPr lvl="0"/>
            <a:r>
              <a:rPr lang="en-US" dirty="0"/>
              <a:t>Slide Title</a:t>
            </a:r>
          </a:p>
        </p:txBody>
      </p:sp>
      <p:sp>
        <p:nvSpPr>
          <p:cNvPr id="5" name="Text Placeholder 39"/>
          <p:cNvSpPr>
            <a:spLocks noGrp="1"/>
          </p:cNvSpPr>
          <p:nvPr>
            <p:ph type="body" sz="quarter" idx="18" hasCustomPrompt="1"/>
          </p:nvPr>
        </p:nvSpPr>
        <p:spPr>
          <a:xfrm>
            <a:off x="512763" y="2227262"/>
            <a:ext cx="8157708" cy="4135437"/>
          </a:xfrm>
        </p:spPr>
        <p:txBody>
          <a:bodyPr/>
          <a:lstStyle>
            <a:lvl1pPr>
              <a:defRPr sz="1300">
                <a:latin typeface="Arial" charset="0"/>
                <a:ea typeface="Arial" charset="0"/>
                <a:cs typeface="Arial" charset="0"/>
              </a:defRPr>
            </a:lvl1pPr>
            <a:lvl3pPr marL="914400" indent="0">
              <a:buNone/>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Type text here</a:t>
            </a:r>
          </a:p>
          <a:p>
            <a:pPr lvl="0"/>
            <a:r>
              <a:rPr lang="en-US" dirty="0"/>
              <a:t>Type text here</a:t>
            </a:r>
          </a:p>
          <a:p>
            <a:pPr lvl="0"/>
            <a:r>
              <a:rPr lang="en-US" dirty="0"/>
              <a:t>Type text here</a:t>
            </a:r>
          </a:p>
        </p:txBody>
      </p:sp>
    </p:spTree>
    <p:extLst>
      <p:ext uri="{BB962C8B-B14F-4D97-AF65-F5344CB8AC3E}">
        <p14:creationId xmlns:p14="http://schemas.microsoft.com/office/powerpoint/2010/main" val="87803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logo No foot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rcRect/>
          <a:stretch/>
        </p:blipFill>
        <p:spPr>
          <a:xfrm rot="10800000">
            <a:off x="5181600" y="2987621"/>
            <a:ext cx="3962400" cy="3870379"/>
          </a:xfrm>
          <a:prstGeom prst="rect">
            <a:avLst/>
          </a:prstGeom>
        </p:spPr>
      </p:pic>
      <p:sp>
        <p:nvSpPr>
          <p:cNvPr id="3" name="Text Placeholder 37"/>
          <p:cNvSpPr>
            <a:spLocks noGrp="1"/>
          </p:cNvSpPr>
          <p:nvPr>
            <p:ph type="body" sz="quarter" idx="17" hasCustomPrompt="1"/>
          </p:nvPr>
        </p:nvSpPr>
        <p:spPr>
          <a:xfrm>
            <a:off x="512764" y="426720"/>
            <a:ext cx="4741988" cy="987743"/>
          </a:xfrm>
        </p:spPr>
        <p:txBody>
          <a:bodyPr/>
          <a:lstStyle>
            <a:lvl1pPr marL="0" indent="0">
              <a:buNone/>
              <a:defRPr b="1" i="0" u="none">
                <a:solidFill>
                  <a:srgbClr val="E05729"/>
                </a:solidFill>
                <a:latin typeface="Georgia" charset="0"/>
                <a:ea typeface="Georgia" charset="0"/>
                <a:cs typeface="Georgia" charset="0"/>
              </a:defRPr>
            </a:lvl1pPr>
            <a:lvl2pPr marL="457200" indent="0">
              <a:buNone/>
              <a:defRPr/>
            </a:lvl2pPr>
          </a:lstStyle>
          <a:p>
            <a:pPr lvl="0"/>
            <a:r>
              <a:rPr lang="en-US" dirty="0"/>
              <a:t>Slide Title</a:t>
            </a:r>
          </a:p>
        </p:txBody>
      </p:sp>
    </p:spTree>
    <p:extLst>
      <p:ext uri="{BB962C8B-B14F-4D97-AF65-F5344CB8AC3E}">
        <p14:creationId xmlns:p14="http://schemas.microsoft.com/office/powerpoint/2010/main" val="236187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No logo No foot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rcRect/>
          <a:stretch/>
        </p:blipFill>
        <p:spPr>
          <a:xfrm rot="10800000">
            <a:off x="5181600" y="2987621"/>
            <a:ext cx="3962400" cy="3870379"/>
          </a:xfrm>
          <a:prstGeom prst="rect">
            <a:avLst/>
          </a:prstGeom>
        </p:spPr>
      </p:pic>
      <p:sp>
        <p:nvSpPr>
          <p:cNvPr id="3" name="Text Placeholder 37"/>
          <p:cNvSpPr>
            <a:spLocks noGrp="1"/>
          </p:cNvSpPr>
          <p:nvPr>
            <p:ph type="body" sz="quarter" idx="17" hasCustomPrompt="1"/>
          </p:nvPr>
        </p:nvSpPr>
        <p:spPr>
          <a:xfrm>
            <a:off x="512764" y="426720"/>
            <a:ext cx="4741988" cy="987743"/>
          </a:xfrm>
        </p:spPr>
        <p:txBody>
          <a:bodyPr/>
          <a:lstStyle>
            <a:lvl1pPr marL="0" indent="0">
              <a:buNone/>
              <a:defRPr b="1" i="0" u="none">
                <a:solidFill>
                  <a:srgbClr val="E05729"/>
                </a:solidFill>
                <a:latin typeface="Georgia" charset="0"/>
                <a:ea typeface="Georgia" charset="0"/>
                <a:cs typeface="Georgia" charset="0"/>
              </a:defRPr>
            </a:lvl1pPr>
            <a:lvl2pPr marL="457200" indent="0">
              <a:buNone/>
              <a:defRPr/>
            </a:lvl2pPr>
          </a:lstStyle>
          <a:p>
            <a:pPr lvl="0"/>
            <a:r>
              <a:rPr lang="en-US" dirty="0"/>
              <a:t>Slide Title</a:t>
            </a:r>
          </a:p>
        </p:txBody>
      </p:sp>
      <p:sp>
        <p:nvSpPr>
          <p:cNvPr id="4" name="Text Placeholder 39"/>
          <p:cNvSpPr>
            <a:spLocks noGrp="1"/>
          </p:cNvSpPr>
          <p:nvPr>
            <p:ph type="body" sz="quarter" idx="18" hasCustomPrompt="1"/>
          </p:nvPr>
        </p:nvSpPr>
        <p:spPr>
          <a:xfrm>
            <a:off x="512763" y="2227262"/>
            <a:ext cx="8157708" cy="4135437"/>
          </a:xfrm>
        </p:spPr>
        <p:txBody>
          <a:bodyPr/>
          <a:lstStyle>
            <a:lvl1pPr>
              <a:defRPr sz="1300">
                <a:latin typeface="Arial" charset="0"/>
                <a:ea typeface="Arial" charset="0"/>
                <a:cs typeface="Arial" charset="0"/>
              </a:defRPr>
            </a:lvl1pPr>
            <a:lvl3pPr marL="914400" indent="0">
              <a:buNone/>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Type text here</a:t>
            </a:r>
          </a:p>
          <a:p>
            <a:pPr lvl="0"/>
            <a:r>
              <a:rPr lang="en-US" dirty="0"/>
              <a:t>Type text here</a:t>
            </a:r>
          </a:p>
          <a:p>
            <a:pPr lvl="0"/>
            <a:r>
              <a:rPr lang="en-US" dirty="0"/>
              <a:t>Type text here</a:t>
            </a:r>
          </a:p>
        </p:txBody>
      </p:sp>
    </p:spTree>
    <p:extLst>
      <p:ext uri="{BB962C8B-B14F-4D97-AF65-F5344CB8AC3E}">
        <p14:creationId xmlns:p14="http://schemas.microsoft.com/office/powerpoint/2010/main" val="2846705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ey Divider">
    <p:spTree>
      <p:nvGrpSpPr>
        <p:cNvPr id="1" name=""/>
        <p:cNvGrpSpPr/>
        <p:nvPr/>
      </p:nvGrpSpPr>
      <p:grpSpPr>
        <a:xfrm>
          <a:off x="0" y="0"/>
          <a:ext cx="0" cy="0"/>
          <a:chOff x="0" y="0"/>
          <a:chExt cx="0" cy="0"/>
        </a:xfrm>
      </p:grpSpPr>
      <p:pic>
        <p:nvPicPr>
          <p:cNvPr id="6" name="Picture Placeholder 3"/>
          <p:cNvPicPr>
            <a:picLocks noChangeAspect="1"/>
          </p:cNvPicPr>
          <p:nvPr userDrawn="1"/>
        </p:nvPicPr>
        <p:blipFill rotWithShape="1">
          <a:blip r:embed="rId2">
            <a:extLst>
              <a:ext uri="{28A0092B-C50C-407E-A947-70E740481C1C}">
                <a14:useLocalDpi xmlns:a14="http://schemas.microsoft.com/office/drawing/2010/main" val="0"/>
              </a:ext>
            </a:extLst>
          </a:blip>
          <a:srcRect l="17306" t="26421" r="17290" b="1"/>
          <a:stretch/>
        </p:blipFill>
        <p:spPr>
          <a:xfrm>
            <a:off x="0" y="0"/>
            <a:ext cx="9143999" cy="6858000"/>
          </a:xfrm>
          <a:prstGeom prst="rect">
            <a:avLst/>
          </a:prstGeom>
        </p:spPr>
      </p:pic>
      <p:sp>
        <p:nvSpPr>
          <p:cNvPr id="7" name="Rectangle 6"/>
          <p:cNvSpPr/>
          <p:nvPr userDrawn="1"/>
        </p:nvSpPr>
        <p:spPr>
          <a:xfrm>
            <a:off x="0" y="0"/>
            <a:ext cx="9144143" cy="6858000"/>
          </a:xfrm>
          <a:prstGeom prst="rect">
            <a:avLst/>
          </a:prstGeom>
          <a:solidFill>
            <a:srgbClr val="E5E7DA">
              <a:alpha val="5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 Placeholder 9"/>
          <p:cNvSpPr>
            <a:spLocks noGrp="1"/>
          </p:cNvSpPr>
          <p:nvPr>
            <p:ph type="body" sz="quarter" idx="12" hasCustomPrompt="1"/>
          </p:nvPr>
        </p:nvSpPr>
        <p:spPr>
          <a:xfrm>
            <a:off x="3907700" y="1128712"/>
            <a:ext cx="4650513" cy="971550"/>
          </a:xfrm>
        </p:spPr>
        <p:txBody>
          <a:bodyPr/>
          <a:lstStyle>
            <a:lvl1pPr marL="0" indent="0">
              <a:buNone/>
              <a:defRPr b="1">
                <a:solidFill>
                  <a:schemeClr val="bg1"/>
                </a:solidFill>
                <a:latin typeface="Georgia" panose="02040502050405020303" pitchFamily="18" charset="0"/>
              </a:defRPr>
            </a:lvl1pPr>
          </a:lstStyle>
          <a:p>
            <a:pPr lvl="0"/>
            <a:r>
              <a:rPr lang="en-US" dirty="0"/>
              <a:t>Enter text here</a:t>
            </a: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39276" y="277936"/>
            <a:ext cx="876112" cy="1036345"/>
          </a:xfrm>
          <a:prstGeom prst="rect">
            <a:avLst/>
          </a:prstGeom>
        </p:spPr>
      </p:pic>
    </p:spTree>
    <p:extLst>
      <p:ext uri="{BB962C8B-B14F-4D97-AF65-F5344CB8AC3E}">
        <p14:creationId xmlns:p14="http://schemas.microsoft.com/office/powerpoint/2010/main" val="2543516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Yellow Divider">
    <p:spTree>
      <p:nvGrpSpPr>
        <p:cNvPr id="1" name=""/>
        <p:cNvGrpSpPr/>
        <p:nvPr/>
      </p:nvGrpSpPr>
      <p:grpSpPr>
        <a:xfrm>
          <a:off x="0" y="0"/>
          <a:ext cx="0" cy="0"/>
          <a:chOff x="0" y="0"/>
          <a:chExt cx="0" cy="0"/>
        </a:xfrm>
      </p:grpSpPr>
      <p:pic>
        <p:nvPicPr>
          <p:cNvPr id="6" name="Picture Placeholder 3"/>
          <p:cNvPicPr>
            <a:picLocks noChangeAspect="1"/>
          </p:cNvPicPr>
          <p:nvPr userDrawn="1"/>
        </p:nvPicPr>
        <p:blipFill rotWithShape="1">
          <a:blip r:embed="rId2">
            <a:extLst>
              <a:ext uri="{28A0092B-C50C-407E-A947-70E740481C1C}">
                <a14:useLocalDpi xmlns:a14="http://schemas.microsoft.com/office/drawing/2010/main" val="0"/>
              </a:ext>
            </a:extLst>
          </a:blip>
          <a:srcRect t="12520" r="22049"/>
          <a:stretch/>
        </p:blipFill>
        <p:spPr>
          <a:xfrm>
            <a:off x="1" y="0"/>
            <a:ext cx="9143999" cy="6858000"/>
          </a:xfrm>
          <a:prstGeom prst="rect">
            <a:avLst/>
          </a:prstGeom>
        </p:spPr>
      </p:pic>
      <p:sp>
        <p:nvSpPr>
          <p:cNvPr id="7" name="Rectangle 6"/>
          <p:cNvSpPr/>
          <p:nvPr userDrawn="1"/>
        </p:nvSpPr>
        <p:spPr>
          <a:xfrm>
            <a:off x="-143" y="0"/>
            <a:ext cx="9144143" cy="6858000"/>
          </a:xfrm>
          <a:prstGeom prst="rect">
            <a:avLst/>
          </a:prstGeom>
          <a:solidFill>
            <a:schemeClr val="accent4">
              <a:lumMod val="40000"/>
              <a:lumOff val="60000"/>
              <a:alpha val="5411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 Placeholder 9"/>
          <p:cNvSpPr>
            <a:spLocks noGrp="1"/>
          </p:cNvSpPr>
          <p:nvPr>
            <p:ph type="body" sz="quarter" idx="10" hasCustomPrompt="1"/>
          </p:nvPr>
        </p:nvSpPr>
        <p:spPr>
          <a:xfrm>
            <a:off x="514351" y="2657475"/>
            <a:ext cx="3929062" cy="1271588"/>
          </a:xfrm>
        </p:spPr>
        <p:txBody>
          <a:bodyPr/>
          <a:lstStyle>
            <a:lvl1pPr marL="0" indent="0">
              <a:buNone/>
              <a:defRPr b="1">
                <a:solidFill>
                  <a:schemeClr val="bg1"/>
                </a:solidFill>
                <a:latin typeface="Georgia" panose="02040502050405020303" pitchFamily="18" charset="0"/>
              </a:defRPr>
            </a:lvl1pPr>
          </a:lstStyle>
          <a:p>
            <a:pPr lvl="0"/>
            <a:r>
              <a:rPr lang="en-US" dirty="0"/>
              <a:t>Enter text here</a:t>
            </a: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39276" y="277936"/>
            <a:ext cx="876112" cy="1036345"/>
          </a:xfrm>
          <a:prstGeom prst="rect">
            <a:avLst/>
          </a:prstGeom>
        </p:spPr>
      </p:pic>
    </p:spTree>
    <p:extLst>
      <p:ext uri="{BB962C8B-B14F-4D97-AF65-F5344CB8AC3E}">
        <p14:creationId xmlns:p14="http://schemas.microsoft.com/office/powerpoint/2010/main" val="3573742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een Divider">
    <p:spTree>
      <p:nvGrpSpPr>
        <p:cNvPr id="1" name=""/>
        <p:cNvGrpSpPr/>
        <p:nvPr/>
      </p:nvGrpSpPr>
      <p:grpSpPr>
        <a:xfrm>
          <a:off x="0" y="0"/>
          <a:ext cx="0" cy="0"/>
          <a:chOff x="0" y="0"/>
          <a:chExt cx="0" cy="0"/>
        </a:xfrm>
      </p:grpSpPr>
      <p:pic>
        <p:nvPicPr>
          <p:cNvPr id="2" name="Picture Placeholder 3"/>
          <p:cNvPicPr>
            <a:picLocks noChangeAspect="1"/>
          </p:cNvPicPr>
          <p:nvPr userDrawn="1"/>
        </p:nvPicPr>
        <p:blipFill rotWithShape="1">
          <a:blip r:embed="rId2">
            <a:extLst>
              <a:ext uri="{28A0092B-C50C-407E-A947-70E740481C1C}">
                <a14:useLocalDpi xmlns:a14="http://schemas.microsoft.com/office/drawing/2010/main" val="0"/>
              </a:ext>
            </a:extLst>
          </a:blip>
          <a:srcRect l="14287" t="8122" r="6693" b="2713"/>
          <a:stretch/>
        </p:blipFill>
        <p:spPr>
          <a:xfrm>
            <a:off x="-1" y="-24063"/>
            <a:ext cx="9144001" cy="6882063"/>
          </a:xfrm>
          <a:prstGeom prst="rect">
            <a:avLst/>
          </a:prstGeom>
        </p:spPr>
      </p:pic>
      <p:sp>
        <p:nvSpPr>
          <p:cNvPr id="3" name="Rectangle 2"/>
          <p:cNvSpPr/>
          <p:nvPr userDrawn="1"/>
        </p:nvSpPr>
        <p:spPr>
          <a:xfrm>
            <a:off x="-143" y="-24063"/>
            <a:ext cx="9144143" cy="6882063"/>
          </a:xfrm>
          <a:prstGeom prst="rect">
            <a:avLst/>
          </a:prstGeom>
          <a:solidFill>
            <a:schemeClr val="accent6">
              <a:lumMod val="60000"/>
              <a:lumOff val="40000"/>
              <a:alpha val="5411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 Placeholder 5"/>
          <p:cNvSpPr>
            <a:spLocks noGrp="1"/>
          </p:cNvSpPr>
          <p:nvPr>
            <p:ph type="body" sz="quarter" idx="10" hasCustomPrompt="1"/>
          </p:nvPr>
        </p:nvSpPr>
        <p:spPr>
          <a:xfrm>
            <a:off x="4572000" y="2343150"/>
            <a:ext cx="4143375" cy="2071688"/>
          </a:xfrm>
        </p:spPr>
        <p:txBody>
          <a:bodyPr/>
          <a:lstStyle>
            <a:lvl1pPr marL="0" indent="0">
              <a:buNone/>
              <a:defRPr b="1">
                <a:solidFill>
                  <a:schemeClr val="bg1"/>
                </a:solidFill>
                <a:latin typeface="Georgia" panose="02040502050405020303" pitchFamily="18" charset="0"/>
              </a:defRPr>
            </a:lvl1pPr>
          </a:lstStyle>
          <a:p>
            <a:pPr lvl="0"/>
            <a:r>
              <a:rPr lang="en-US" dirty="0"/>
              <a:t>Enter text here</a:t>
            </a: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39276" y="277936"/>
            <a:ext cx="876112" cy="1036345"/>
          </a:xfrm>
          <a:prstGeom prst="rect">
            <a:avLst/>
          </a:prstGeom>
        </p:spPr>
      </p:pic>
    </p:spTree>
    <p:extLst>
      <p:ext uri="{BB962C8B-B14F-4D97-AF65-F5344CB8AC3E}">
        <p14:creationId xmlns:p14="http://schemas.microsoft.com/office/powerpoint/2010/main" val="1503047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eige Divider">
    <p:spTree>
      <p:nvGrpSpPr>
        <p:cNvPr id="1" name=""/>
        <p:cNvGrpSpPr/>
        <p:nvPr/>
      </p:nvGrpSpPr>
      <p:grpSpPr>
        <a:xfrm>
          <a:off x="0" y="0"/>
          <a:ext cx="0" cy="0"/>
          <a:chOff x="0" y="0"/>
          <a:chExt cx="0" cy="0"/>
        </a:xfrm>
      </p:grpSpPr>
      <p:pic>
        <p:nvPicPr>
          <p:cNvPr id="2" name="Picture Placeholder 3"/>
          <p:cNvPicPr>
            <a:picLocks noChangeAspect="1"/>
          </p:cNvPicPr>
          <p:nvPr userDrawn="1"/>
        </p:nvPicPr>
        <p:blipFill rotWithShape="1">
          <a:blip r:embed="rId2">
            <a:extLst>
              <a:ext uri="{28A0092B-C50C-407E-A947-70E740481C1C}">
                <a14:useLocalDpi xmlns:a14="http://schemas.microsoft.com/office/drawing/2010/main" val="0"/>
              </a:ext>
            </a:extLst>
          </a:blip>
          <a:srcRect l="13904" t="7915" r="7351" b="3230"/>
          <a:stretch/>
        </p:blipFill>
        <p:spPr>
          <a:xfrm>
            <a:off x="0" y="-24063"/>
            <a:ext cx="9144000" cy="6882063"/>
          </a:xfrm>
          <a:prstGeom prst="rect">
            <a:avLst/>
          </a:prstGeom>
        </p:spPr>
      </p:pic>
      <p:sp>
        <p:nvSpPr>
          <p:cNvPr id="3" name="Rectangle 2"/>
          <p:cNvSpPr/>
          <p:nvPr userDrawn="1"/>
        </p:nvSpPr>
        <p:spPr>
          <a:xfrm>
            <a:off x="-143" y="-24063"/>
            <a:ext cx="9144143" cy="6882063"/>
          </a:xfrm>
          <a:prstGeom prst="rect">
            <a:avLst/>
          </a:prstGeom>
          <a:solidFill>
            <a:srgbClr val="E0D0C0">
              <a:alpha val="5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 Placeholder 5"/>
          <p:cNvSpPr>
            <a:spLocks noGrp="1"/>
          </p:cNvSpPr>
          <p:nvPr>
            <p:ph type="body" sz="quarter" idx="10" hasCustomPrompt="1"/>
          </p:nvPr>
        </p:nvSpPr>
        <p:spPr>
          <a:xfrm>
            <a:off x="4714875" y="2657475"/>
            <a:ext cx="3971925" cy="2085975"/>
          </a:xfrm>
        </p:spPr>
        <p:txBody>
          <a:bodyPr/>
          <a:lstStyle>
            <a:lvl1pPr marL="0" indent="0">
              <a:buNone/>
              <a:defRPr b="1">
                <a:solidFill>
                  <a:schemeClr val="bg1"/>
                </a:solidFill>
                <a:latin typeface="Georgia" panose="02040502050405020303" pitchFamily="18" charset="0"/>
              </a:defRPr>
            </a:lvl1pPr>
          </a:lstStyle>
          <a:p>
            <a:pPr lvl="0"/>
            <a:r>
              <a:rPr lang="en-US" dirty="0"/>
              <a:t>Enter text here</a:t>
            </a: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39276" y="277936"/>
            <a:ext cx="876112" cy="1036345"/>
          </a:xfrm>
          <a:prstGeom prst="rect">
            <a:avLst/>
          </a:prstGeom>
        </p:spPr>
      </p:pic>
    </p:spTree>
    <p:extLst>
      <p:ext uri="{BB962C8B-B14F-4D97-AF65-F5344CB8AC3E}">
        <p14:creationId xmlns:p14="http://schemas.microsoft.com/office/powerpoint/2010/main" val="986859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D563B6-5984-469A-ABE6-EC4845F2D2FF}" type="datetimeFigureOut">
              <a:rPr lang="en-GB" smtClean="0"/>
              <a:t>01/04/2022</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3FFB07-4758-45D5-B96D-0D5254DB218E}" type="slidenum">
              <a:rPr lang="en-GB" smtClean="0"/>
              <a:t>‹#›</a:t>
            </a:fld>
            <a:endParaRPr lang="en-GB"/>
          </a:p>
        </p:txBody>
      </p:sp>
    </p:spTree>
    <p:extLst>
      <p:ext uri="{BB962C8B-B14F-4D97-AF65-F5344CB8AC3E}">
        <p14:creationId xmlns:p14="http://schemas.microsoft.com/office/powerpoint/2010/main" val="75497016"/>
      </p:ext>
    </p:extLst>
  </p:cSld>
  <p:clrMap bg1="lt1" tx1="dk1" bg2="lt2" tx2="dk2" accent1="accent1" accent2="accent2" accent3="accent3" accent4="accent4" accent5="accent5" accent6="accent6" hlink="hlink" folHlink="folHlink"/>
  <p:sldLayoutIdLst>
    <p:sldLayoutId id="2147483676" r:id="rId1"/>
    <p:sldLayoutId id="2147483674" r:id="rId2"/>
    <p:sldLayoutId id="2147483677" r:id="rId3"/>
    <p:sldLayoutId id="2147483675" r:id="rId4"/>
    <p:sldLayoutId id="2147483678" r:id="rId5"/>
    <p:sldLayoutId id="2147483680" r:id="rId6"/>
    <p:sldLayoutId id="2147483681" r:id="rId7"/>
    <p:sldLayoutId id="2147483682" r:id="rId8"/>
    <p:sldLayoutId id="2147483683" r:id="rId9"/>
    <p:sldLayoutId id="2147483684" r:id="rId10"/>
    <p:sldLayoutId id="2147483685" r:id="rId11"/>
    <p:sldLayoutId id="2147483686" r:id="rId12"/>
    <p:sldLayoutId id="2147483688" r:id="rId13"/>
    <p:sldLayoutId id="2147483689" r:id="rId14"/>
    <p:sldLayoutId id="2147483690" r:id="rId15"/>
    <p:sldLayoutId id="2147483691"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31.png"/><Relationship Id="rId2" Type="http://schemas.openxmlformats.org/officeDocument/2006/relationships/image" Target="../media/image28.png"/><Relationship Id="rId1" Type="http://schemas.openxmlformats.org/officeDocument/2006/relationships/slideLayout" Target="../slideLayouts/slideLayout1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www.theguardian.com/money/2016/jan/02/skyscanner-booking-error-non-refundable" TargetMode="External"/><Relationship Id="rId1" Type="http://schemas.openxmlformats.org/officeDocument/2006/relationships/slideLayout" Target="../slideLayouts/slideLayout14.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9957" t="14671" b="36960"/>
          <a:stretch/>
        </p:blipFill>
        <p:spPr>
          <a:xfrm flipH="1" flipV="1">
            <a:off x="-2" y="0"/>
            <a:ext cx="9144002" cy="4732420"/>
          </a:xfrm>
        </p:spPr>
      </p:pic>
      <p:sp>
        <p:nvSpPr>
          <p:cNvPr id="7" name="TextBox 6"/>
          <p:cNvSpPr txBox="1"/>
          <p:nvPr/>
        </p:nvSpPr>
        <p:spPr>
          <a:xfrm>
            <a:off x="527263" y="2350167"/>
            <a:ext cx="3772021" cy="1754326"/>
          </a:xfrm>
          <a:prstGeom prst="rect">
            <a:avLst/>
          </a:prstGeom>
          <a:noFill/>
        </p:spPr>
        <p:txBody>
          <a:bodyPr wrap="square" rtlCol="0">
            <a:spAutoFit/>
          </a:bodyPr>
          <a:lstStyle/>
          <a:p>
            <a:r>
              <a:rPr lang="en-GB" sz="3600" b="1" dirty="0">
                <a:solidFill>
                  <a:schemeClr val="bg1"/>
                </a:solidFill>
                <a:latin typeface="Georgia" panose="02040502050405020303" pitchFamily="18" charset="0"/>
              </a:rPr>
              <a:t>Diversity Travel </a:t>
            </a:r>
          </a:p>
          <a:p>
            <a:r>
              <a:rPr lang="en-GB" sz="3600" b="1" dirty="0">
                <a:solidFill>
                  <a:schemeClr val="bg1"/>
                </a:solidFill>
                <a:latin typeface="Georgia" panose="02040502050405020303" pitchFamily="18" charset="0"/>
              </a:rPr>
              <a:t>vs Skyscanner</a:t>
            </a:r>
          </a:p>
        </p:txBody>
      </p:sp>
    </p:spTree>
    <p:extLst>
      <p:ext uri="{BB962C8B-B14F-4D97-AF65-F5344CB8AC3E}">
        <p14:creationId xmlns:p14="http://schemas.microsoft.com/office/powerpoint/2010/main" val="19609624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7"/>
          </p:nvPr>
        </p:nvSpPr>
        <p:spPr>
          <a:xfrm>
            <a:off x="512764" y="426720"/>
            <a:ext cx="4741988" cy="497205"/>
          </a:xfrm>
        </p:spPr>
        <p:txBody>
          <a:bodyPr/>
          <a:lstStyle/>
          <a:p>
            <a:r>
              <a:rPr lang="en-GB" u="none" dirty="0"/>
              <a:t>Summary</a:t>
            </a:r>
          </a:p>
        </p:txBody>
      </p:sp>
      <p:sp>
        <p:nvSpPr>
          <p:cNvPr id="8" name="Rectangle 7"/>
          <p:cNvSpPr/>
          <p:nvPr/>
        </p:nvSpPr>
        <p:spPr>
          <a:xfrm>
            <a:off x="535801" y="1088713"/>
            <a:ext cx="7247232" cy="707886"/>
          </a:xfrm>
          <a:prstGeom prst="rect">
            <a:avLst/>
          </a:prstGeom>
        </p:spPr>
        <p:txBody>
          <a:bodyPr wrap="square">
            <a:spAutoFit/>
          </a:bodyPr>
          <a:lstStyle/>
          <a:p>
            <a:r>
              <a:rPr lang="en-GB" sz="2000" dirty="0">
                <a:solidFill>
                  <a:schemeClr val="tx1">
                    <a:lumMod val="65000"/>
                    <a:lumOff val="35000"/>
                  </a:schemeClr>
                </a:solidFill>
                <a:latin typeface="Arial" panose="020B0604020202020204" pitchFamily="34" charset="0"/>
                <a:cs typeface="Arial" panose="020B0604020202020204" pitchFamily="34" charset="0"/>
              </a:rPr>
              <a:t>So here’s the facts to remember about booking via Skyscanner vs booking through Diversity Travel.</a:t>
            </a:r>
          </a:p>
        </p:txBody>
      </p:sp>
      <p:sp>
        <p:nvSpPr>
          <p:cNvPr id="14" name="Rectangle 13"/>
          <p:cNvSpPr/>
          <p:nvPr/>
        </p:nvSpPr>
        <p:spPr>
          <a:xfrm>
            <a:off x="1762970" y="3058428"/>
            <a:ext cx="2768839" cy="939776"/>
          </a:xfrm>
          <a:prstGeom prst="rect">
            <a:avLst/>
          </a:prstGeom>
          <a:solidFill>
            <a:srgbClr val="E5E7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nSpc>
                <a:spcPct val="150000"/>
              </a:lnSpc>
              <a:buClr>
                <a:srgbClr val="E05729"/>
              </a:buClr>
            </a:pPr>
            <a:endParaRPr lang="en-GB" sz="1400" dirty="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7" name="Group 6"/>
          <p:cNvGrpSpPr/>
          <p:nvPr/>
        </p:nvGrpSpPr>
        <p:grpSpPr>
          <a:xfrm>
            <a:off x="721576" y="3058335"/>
            <a:ext cx="903922" cy="941817"/>
            <a:chOff x="746839" y="1855574"/>
            <a:chExt cx="903922" cy="941817"/>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527" y="2132070"/>
              <a:ext cx="390545" cy="390545"/>
            </a:xfrm>
            <a:prstGeom prst="rect">
              <a:avLst/>
            </a:prstGeom>
          </p:spPr>
        </p:pic>
        <p:sp>
          <p:nvSpPr>
            <p:cNvPr id="6" name="Rectangle 5"/>
            <p:cNvSpPr/>
            <p:nvPr/>
          </p:nvSpPr>
          <p:spPr>
            <a:xfrm>
              <a:off x="746839" y="1855574"/>
              <a:ext cx="903922" cy="94181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9" name="Rectangle 18"/>
          <p:cNvSpPr/>
          <p:nvPr/>
        </p:nvSpPr>
        <p:spPr>
          <a:xfrm>
            <a:off x="1762970" y="4135471"/>
            <a:ext cx="2768839" cy="939776"/>
          </a:xfrm>
          <a:prstGeom prst="rect">
            <a:avLst/>
          </a:prstGeom>
          <a:solidFill>
            <a:srgbClr val="E0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20" name="Group 19"/>
          <p:cNvGrpSpPr/>
          <p:nvPr/>
        </p:nvGrpSpPr>
        <p:grpSpPr>
          <a:xfrm>
            <a:off x="721576" y="4135378"/>
            <a:ext cx="903922" cy="941817"/>
            <a:chOff x="746839" y="1855574"/>
            <a:chExt cx="903922" cy="941817"/>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4832" y="2128867"/>
              <a:ext cx="447934" cy="396950"/>
            </a:xfrm>
            <a:prstGeom prst="rect">
              <a:avLst/>
            </a:prstGeom>
          </p:spPr>
        </p:pic>
        <p:sp>
          <p:nvSpPr>
            <p:cNvPr id="24" name="Rectangle 23"/>
            <p:cNvSpPr/>
            <p:nvPr/>
          </p:nvSpPr>
          <p:spPr>
            <a:xfrm>
              <a:off x="746839" y="1855574"/>
              <a:ext cx="903922" cy="94181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5" name="Rectangle 24"/>
          <p:cNvSpPr/>
          <p:nvPr/>
        </p:nvSpPr>
        <p:spPr>
          <a:xfrm>
            <a:off x="5735938" y="1981385"/>
            <a:ext cx="2768839" cy="939776"/>
          </a:xfrm>
          <a:prstGeom prst="rect">
            <a:avLst/>
          </a:prstGeom>
          <a:solidFill>
            <a:srgbClr val="E5E7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26" name="Group 25"/>
          <p:cNvGrpSpPr/>
          <p:nvPr/>
        </p:nvGrpSpPr>
        <p:grpSpPr>
          <a:xfrm>
            <a:off x="4694544" y="1981292"/>
            <a:ext cx="903922" cy="941817"/>
            <a:chOff x="746839" y="1855574"/>
            <a:chExt cx="903922" cy="941817"/>
          </a:xfrm>
        </p:grpSpPr>
        <p:pic>
          <p:nvPicPr>
            <p:cNvPr id="27" name="Pictur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0202" y="2067435"/>
              <a:ext cx="437195" cy="519815"/>
            </a:xfrm>
            <a:prstGeom prst="rect">
              <a:avLst/>
            </a:prstGeom>
          </p:spPr>
        </p:pic>
        <p:sp>
          <p:nvSpPr>
            <p:cNvPr id="28" name="Rectangle 27"/>
            <p:cNvSpPr/>
            <p:nvPr/>
          </p:nvSpPr>
          <p:spPr>
            <a:xfrm>
              <a:off x="746839" y="1855574"/>
              <a:ext cx="903922" cy="94181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3" name="Rectangle 32"/>
          <p:cNvSpPr/>
          <p:nvPr/>
        </p:nvSpPr>
        <p:spPr>
          <a:xfrm>
            <a:off x="5735938" y="3060283"/>
            <a:ext cx="2768839" cy="939776"/>
          </a:xfrm>
          <a:prstGeom prst="rect">
            <a:avLst/>
          </a:prstGeom>
          <a:solidFill>
            <a:srgbClr val="E0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34" name="Group 33"/>
          <p:cNvGrpSpPr/>
          <p:nvPr/>
        </p:nvGrpSpPr>
        <p:grpSpPr>
          <a:xfrm>
            <a:off x="4694544" y="3060190"/>
            <a:ext cx="903922" cy="941817"/>
            <a:chOff x="746839" y="1855574"/>
            <a:chExt cx="903922" cy="941817"/>
          </a:xfrm>
        </p:grpSpPr>
        <p:pic>
          <p:nvPicPr>
            <p:cNvPr id="35" name="Picture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9769" y="2085922"/>
              <a:ext cx="478061" cy="482841"/>
            </a:xfrm>
            <a:prstGeom prst="rect">
              <a:avLst/>
            </a:prstGeom>
          </p:spPr>
        </p:pic>
        <p:sp>
          <p:nvSpPr>
            <p:cNvPr id="36" name="Rectangle 35"/>
            <p:cNvSpPr/>
            <p:nvPr/>
          </p:nvSpPr>
          <p:spPr>
            <a:xfrm>
              <a:off x="746839" y="1855574"/>
              <a:ext cx="903922" cy="94181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37" name="Rectangle 36"/>
          <p:cNvSpPr/>
          <p:nvPr/>
        </p:nvSpPr>
        <p:spPr>
          <a:xfrm>
            <a:off x="5735938" y="4137326"/>
            <a:ext cx="2768839" cy="939776"/>
          </a:xfrm>
          <a:prstGeom prst="rect">
            <a:avLst/>
          </a:prstGeom>
          <a:solidFill>
            <a:srgbClr val="E5E7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38" name="Group 37"/>
          <p:cNvGrpSpPr/>
          <p:nvPr/>
        </p:nvGrpSpPr>
        <p:grpSpPr>
          <a:xfrm>
            <a:off x="4694544" y="4137233"/>
            <a:ext cx="903922" cy="941817"/>
            <a:chOff x="746839" y="1855574"/>
            <a:chExt cx="903922" cy="941817"/>
          </a:xfrm>
        </p:grpSpPr>
        <p:pic>
          <p:nvPicPr>
            <p:cNvPr id="39" name="Picture 3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41440" y="2069983"/>
              <a:ext cx="514719" cy="514719"/>
            </a:xfrm>
            <a:prstGeom prst="rect">
              <a:avLst/>
            </a:prstGeom>
          </p:spPr>
        </p:pic>
        <p:sp>
          <p:nvSpPr>
            <p:cNvPr id="40" name="Rectangle 39"/>
            <p:cNvSpPr/>
            <p:nvPr/>
          </p:nvSpPr>
          <p:spPr>
            <a:xfrm>
              <a:off x="746839" y="1855574"/>
              <a:ext cx="903922" cy="94181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6" name="Rectangle 15"/>
          <p:cNvSpPr/>
          <p:nvPr/>
        </p:nvSpPr>
        <p:spPr>
          <a:xfrm>
            <a:off x="1840623" y="3233950"/>
            <a:ext cx="2738798" cy="600164"/>
          </a:xfrm>
          <a:prstGeom prst="rect">
            <a:avLst/>
          </a:prstGeom>
        </p:spPr>
        <p:txBody>
          <a:bodyPr wrap="square">
            <a:spAutoFit/>
          </a:bodyPr>
          <a:lstStyle/>
          <a:p>
            <a:pPr marL="171450" indent="-171450">
              <a:lnSpc>
                <a:spcPct val="150000"/>
              </a:lnSpc>
              <a:buClr>
                <a:srgbClr val="E05729"/>
              </a:buClr>
              <a:buFont typeface="Arial" panose="020B0604020202020204" pitchFamily="34" charset="0"/>
              <a:buChar char="•"/>
            </a:pPr>
            <a:r>
              <a:rPr lang="en-GB" sz="1100" b="1" dirty="0">
                <a:solidFill>
                  <a:schemeClr val="tx1">
                    <a:lumMod val="65000"/>
                    <a:lumOff val="35000"/>
                  </a:schemeClr>
                </a:solidFill>
                <a:latin typeface="Arial" panose="020B0604020202020204" pitchFamily="34" charset="0"/>
                <a:cs typeface="Arial" panose="020B0604020202020204" pitchFamily="34" charset="0"/>
              </a:rPr>
              <a:t>Prices advertised often do not reflect the actual prices available</a:t>
            </a:r>
          </a:p>
        </p:txBody>
      </p:sp>
      <p:sp>
        <p:nvSpPr>
          <p:cNvPr id="41" name="Rectangle 40"/>
          <p:cNvSpPr/>
          <p:nvPr/>
        </p:nvSpPr>
        <p:spPr>
          <a:xfrm>
            <a:off x="1840623" y="4154978"/>
            <a:ext cx="2625926" cy="854080"/>
          </a:xfrm>
          <a:prstGeom prst="rect">
            <a:avLst/>
          </a:prstGeom>
        </p:spPr>
        <p:txBody>
          <a:bodyPr wrap="square">
            <a:spAutoFit/>
          </a:bodyPr>
          <a:lstStyle/>
          <a:p>
            <a:pPr marL="171450" indent="-171450">
              <a:lnSpc>
                <a:spcPct val="150000"/>
              </a:lnSpc>
              <a:buClr>
                <a:srgbClr val="E05729"/>
              </a:buClr>
              <a:buFont typeface="Arial" panose="020B0604020202020204" pitchFamily="34" charset="0"/>
              <a:buChar char="•"/>
            </a:pPr>
            <a:r>
              <a:rPr lang="en-GB" sz="1100" b="1" dirty="0">
                <a:solidFill>
                  <a:schemeClr val="tx1">
                    <a:lumMod val="65000"/>
                    <a:lumOff val="35000"/>
                  </a:schemeClr>
                </a:solidFill>
                <a:latin typeface="Arial" panose="020B0604020202020204" pitchFamily="34" charset="0"/>
                <a:cs typeface="Arial" panose="020B0604020202020204" pitchFamily="34" charset="0"/>
              </a:rPr>
              <a:t>Be aware you may not be comparing like-for-like flight options</a:t>
            </a:r>
          </a:p>
        </p:txBody>
      </p:sp>
      <p:sp>
        <p:nvSpPr>
          <p:cNvPr id="43" name="Rectangle 42"/>
          <p:cNvSpPr/>
          <p:nvPr/>
        </p:nvSpPr>
        <p:spPr>
          <a:xfrm>
            <a:off x="5842140" y="2038865"/>
            <a:ext cx="2515615" cy="854080"/>
          </a:xfrm>
          <a:prstGeom prst="rect">
            <a:avLst/>
          </a:prstGeom>
        </p:spPr>
        <p:txBody>
          <a:bodyPr wrap="square">
            <a:spAutoFit/>
          </a:bodyPr>
          <a:lstStyle/>
          <a:p>
            <a:pPr marL="171450" indent="-171450">
              <a:lnSpc>
                <a:spcPct val="150000"/>
              </a:lnSpc>
              <a:buClr>
                <a:srgbClr val="E05729"/>
              </a:buClr>
              <a:buFont typeface="Arial" panose="020B0604020202020204" pitchFamily="34" charset="0"/>
              <a:buChar char="•"/>
            </a:pPr>
            <a:r>
              <a:rPr lang="en-GB" sz="1100" b="1" dirty="0">
                <a:solidFill>
                  <a:schemeClr val="tx1">
                    <a:lumMod val="65000"/>
                    <a:lumOff val="35000"/>
                  </a:schemeClr>
                </a:solidFill>
                <a:latin typeface="Arial" panose="020B0604020202020204" pitchFamily="34" charset="0"/>
                <a:cs typeface="Arial" panose="020B0604020202020204" pitchFamily="34" charset="0"/>
              </a:rPr>
              <a:t>Skyscanner, gives the traveller little support or protection after the booking has been made</a:t>
            </a:r>
          </a:p>
        </p:txBody>
      </p:sp>
      <p:sp>
        <p:nvSpPr>
          <p:cNvPr id="44" name="Rectangle 43"/>
          <p:cNvSpPr/>
          <p:nvPr/>
        </p:nvSpPr>
        <p:spPr>
          <a:xfrm>
            <a:off x="5842140" y="3116987"/>
            <a:ext cx="2515615" cy="822726"/>
          </a:xfrm>
          <a:prstGeom prst="rect">
            <a:avLst/>
          </a:prstGeom>
        </p:spPr>
        <p:txBody>
          <a:bodyPr wrap="square">
            <a:spAutoFit/>
          </a:bodyPr>
          <a:lstStyle/>
          <a:p>
            <a:pPr marL="171450" indent="-171450">
              <a:lnSpc>
                <a:spcPct val="150000"/>
              </a:lnSpc>
              <a:buClr>
                <a:srgbClr val="E05729"/>
              </a:buClr>
              <a:buFont typeface="Arial" panose="020B0604020202020204" pitchFamily="34" charset="0"/>
              <a:buChar char="•"/>
            </a:pPr>
            <a:r>
              <a:rPr lang="en-GB" sz="1100" b="1" dirty="0">
                <a:solidFill>
                  <a:schemeClr val="tx1">
                    <a:lumMod val="65000"/>
                    <a:lumOff val="35000"/>
                  </a:schemeClr>
                </a:solidFill>
                <a:latin typeface="Arial" panose="020B0604020202020204" pitchFamily="34" charset="0"/>
                <a:cs typeface="Arial" panose="020B0604020202020204" pitchFamily="34" charset="0"/>
              </a:rPr>
              <a:t>Diversity Travel offers far greater value for money than Skyscanner</a:t>
            </a:r>
          </a:p>
        </p:txBody>
      </p:sp>
      <p:sp>
        <p:nvSpPr>
          <p:cNvPr id="45" name="Rectangle 44"/>
          <p:cNvSpPr/>
          <p:nvPr/>
        </p:nvSpPr>
        <p:spPr>
          <a:xfrm>
            <a:off x="5842141" y="4250671"/>
            <a:ext cx="2515614" cy="769441"/>
          </a:xfrm>
          <a:prstGeom prst="rect">
            <a:avLst/>
          </a:prstGeom>
        </p:spPr>
        <p:txBody>
          <a:bodyPr wrap="square">
            <a:spAutoFit/>
          </a:bodyPr>
          <a:lstStyle/>
          <a:p>
            <a:pPr marL="171450" indent="-171450">
              <a:buClr>
                <a:srgbClr val="E05729"/>
              </a:buClr>
              <a:buFont typeface="Arial" panose="020B0604020202020204" pitchFamily="34" charset="0"/>
              <a:buChar char="•"/>
            </a:pPr>
            <a:r>
              <a:rPr lang="en-GB" sz="1100" b="1" dirty="0">
                <a:solidFill>
                  <a:schemeClr val="tx1">
                    <a:lumMod val="65000"/>
                    <a:lumOff val="35000"/>
                  </a:schemeClr>
                </a:solidFill>
                <a:latin typeface="Arial" panose="020B0604020202020204" pitchFamily="34" charset="0"/>
                <a:cs typeface="Arial" panose="020B0604020202020204" pitchFamily="34" charset="0"/>
              </a:rPr>
              <a:t>We offer complete after-sales service and support, can easily be contacted 24-7 and offer our clients peace of mind</a:t>
            </a:r>
          </a:p>
        </p:txBody>
      </p:sp>
      <p:sp>
        <p:nvSpPr>
          <p:cNvPr id="32" name="Rectangle 31"/>
          <p:cNvSpPr/>
          <p:nvPr/>
        </p:nvSpPr>
        <p:spPr>
          <a:xfrm>
            <a:off x="1762970" y="1981385"/>
            <a:ext cx="2768839" cy="939776"/>
          </a:xfrm>
          <a:prstGeom prst="rect">
            <a:avLst/>
          </a:prstGeom>
          <a:solidFill>
            <a:srgbClr val="E5E7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42" name="Group 41"/>
          <p:cNvGrpSpPr/>
          <p:nvPr/>
        </p:nvGrpSpPr>
        <p:grpSpPr>
          <a:xfrm>
            <a:off x="721576" y="1981292"/>
            <a:ext cx="903922" cy="941817"/>
            <a:chOff x="746839" y="1855574"/>
            <a:chExt cx="903922" cy="941817"/>
          </a:xfrm>
        </p:grpSpPr>
        <p:pic>
          <p:nvPicPr>
            <p:cNvPr id="46" name="Picture 4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2862" y="2071349"/>
              <a:ext cx="691875" cy="511986"/>
            </a:xfrm>
            <a:prstGeom prst="rect">
              <a:avLst/>
            </a:prstGeom>
          </p:spPr>
        </p:pic>
        <p:sp>
          <p:nvSpPr>
            <p:cNvPr id="48" name="Rectangle 47"/>
            <p:cNvSpPr/>
            <p:nvPr/>
          </p:nvSpPr>
          <p:spPr>
            <a:xfrm>
              <a:off x="746839" y="1855574"/>
              <a:ext cx="903922" cy="94181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50" name="Rectangle 49"/>
          <p:cNvSpPr/>
          <p:nvPr/>
        </p:nvSpPr>
        <p:spPr>
          <a:xfrm>
            <a:off x="1901071" y="2145195"/>
            <a:ext cx="2515615" cy="600164"/>
          </a:xfrm>
          <a:prstGeom prst="rect">
            <a:avLst/>
          </a:prstGeom>
        </p:spPr>
        <p:txBody>
          <a:bodyPr wrap="square">
            <a:spAutoFit/>
          </a:bodyPr>
          <a:lstStyle/>
          <a:p>
            <a:pPr marL="171450" indent="-171450">
              <a:lnSpc>
                <a:spcPct val="150000"/>
              </a:lnSpc>
              <a:buClr>
                <a:srgbClr val="E05729"/>
              </a:buClr>
              <a:buFont typeface="Arial" panose="020B0604020202020204" pitchFamily="34" charset="0"/>
              <a:buChar char="•"/>
            </a:pPr>
            <a:r>
              <a:rPr lang="en-GB" sz="1100" b="1" dirty="0">
                <a:solidFill>
                  <a:schemeClr val="tx1">
                    <a:lumMod val="65000"/>
                    <a:lumOff val="35000"/>
                  </a:schemeClr>
                </a:solidFill>
                <a:latin typeface="Arial" panose="020B0604020202020204" pitchFamily="34" charset="0"/>
                <a:cs typeface="Arial" panose="020B0604020202020204" pitchFamily="34" charset="0"/>
              </a:rPr>
              <a:t>Skyscanner bookings are made with a third party supplier</a:t>
            </a:r>
          </a:p>
        </p:txBody>
      </p:sp>
    </p:spTree>
    <p:extLst>
      <p:ext uri="{BB962C8B-B14F-4D97-AF65-F5344CB8AC3E}">
        <p14:creationId xmlns:p14="http://schemas.microsoft.com/office/powerpoint/2010/main" val="2324393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flipH="1">
            <a:off x="572623" y="2535857"/>
            <a:ext cx="2129033" cy="3471537"/>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0" name="Rectangle 9"/>
          <p:cNvSpPr/>
          <p:nvPr/>
        </p:nvSpPr>
        <p:spPr>
          <a:xfrm>
            <a:off x="2774075" y="2535857"/>
            <a:ext cx="5697806" cy="3471537"/>
          </a:xfrm>
          <a:prstGeom prst="rect">
            <a:avLst/>
          </a:prstGeom>
          <a:solidFill>
            <a:srgbClr val="E5E7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1" name="Rectangle 10"/>
          <p:cNvSpPr/>
          <p:nvPr/>
        </p:nvSpPr>
        <p:spPr>
          <a:xfrm>
            <a:off x="2978685" y="2790609"/>
            <a:ext cx="5048898" cy="3000821"/>
          </a:xfrm>
          <a:prstGeom prst="rect">
            <a:avLst/>
          </a:prstGeom>
        </p:spPr>
        <p:txBody>
          <a:bodyPr wrap="square">
            <a:spAutoFit/>
          </a:bodyPr>
          <a:lstStyle/>
          <a:p>
            <a:pPr marL="171450" indent="-171450">
              <a:lnSpc>
                <a:spcPct val="150000"/>
              </a:lnSpc>
              <a:buClr>
                <a:srgbClr val="E05729"/>
              </a:buClr>
              <a:buFont typeface="Arial" panose="020B0604020202020204" pitchFamily="34" charset="0"/>
              <a:buChar char="•"/>
            </a:pPr>
            <a:r>
              <a:rPr lang="en-GB" sz="1400" dirty="0">
                <a:solidFill>
                  <a:schemeClr val="tx1">
                    <a:lumMod val="75000"/>
                    <a:lumOff val="25000"/>
                  </a:schemeClr>
                </a:solidFill>
                <a:latin typeface="Arial" panose="020B0604020202020204" pitchFamily="34" charset="0"/>
                <a:cs typeface="Arial" panose="020B0604020202020204" pitchFamily="34" charset="0"/>
              </a:rPr>
              <a:t>We often hear bookers claiming that “the flights are cheaper on Skyscanner”, but bookers need to be aware of how the online platform operates.</a:t>
            </a:r>
          </a:p>
          <a:p>
            <a:pPr marL="171450" indent="-171450">
              <a:lnSpc>
                <a:spcPct val="150000"/>
              </a:lnSpc>
              <a:buClr>
                <a:srgbClr val="E05729"/>
              </a:buClr>
              <a:buFont typeface="Arial" panose="020B0604020202020204" pitchFamily="34" charset="0"/>
              <a:buChar char="•"/>
            </a:pPr>
            <a:endParaRPr lang="en-GB" sz="700" dirty="0">
              <a:solidFill>
                <a:schemeClr val="tx1">
                  <a:lumMod val="75000"/>
                  <a:lumOff val="25000"/>
                </a:schemeClr>
              </a:solidFill>
              <a:latin typeface="Arial" panose="020B0604020202020204" pitchFamily="34" charset="0"/>
              <a:cs typeface="Arial" panose="020B0604020202020204" pitchFamily="34" charset="0"/>
            </a:endParaRPr>
          </a:p>
          <a:p>
            <a:pPr marL="171450" indent="-171450">
              <a:lnSpc>
                <a:spcPct val="150000"/>
              </a:lnSpc>
              <a:buClr>
                <a:srgbClr val="E05729"/>
              </a:buClr>
              <a:buFont typeface="Arial" panose="020B0604020202020204" pitchFamily="34" charset="0"/>
              <a:buChar char="•"/>
            </a:pPr>
            <a:r>
              <a:rPr lang="en-GB" sz="1400" dirty="0">
                <a:solidFill>
                  <a:schemeClr val="tx1">
                    <a:lumMod val="75000"/>
                    <a:lumOff val="25000"/>
                  </a:schemeClr>
                </a:solidFill>
                <a:latin typeface="Arial" panose="020B0604020202020204" pitchFamily="34" charset="0"/>
                <a:cs typeface="Arial" panose="020B0604020202020204" pitchFamily="34" charset="0"/>
              </a:rPr>
              <a:t>At Diversity Travel, we use a GDS to search live flight availability and fares, whereas the prices on Skyscanner are not ‘live’. </a:t>
            </a:r>
          </a:p>
          <a:p>
            <a:pPr marL="171450" indent="-171450">
              <a:lnSpc>
                <a:spcPct val="150000"/>
              </a:lnSpc>
              <a:buClr>
                <a:srgbClr val="E05729"/>
              </a:buClr>
              <a:buFont typeface="Arial" panose="020B0604020202020204" pitchFamily="34" charset="0"/>
              <a:buChar char="•"/>
            </a:pPr>
            <a:endParaRPr lang="en-GB" sz="700" dirty="0">
              <a:solidFill>
                <a:schemeClr val="tx1">
                  <a:lumMod val="75000"/>
                  <a:lumOff val="25000"/>
                </a:schemeClr>
              </a:solidFill>
              <a:latin typeface="Arial" panose="020B0604020202020204" pitchFamily="34" charset="0"/>
              <a:cs typeface="Arial" panose="020B0604020202020204" pitchFamily="34" charset="0"/>
            </a:endParaRPr>
          </a:p>
          <a:p>
            <a:pPr marL="171450" indent="-171450">
              <a:lnSpc>
                <a:spcPct val="150000"/>
              </a:lnSpc>
              <a:buClr>
                <a:srgbClr val="E05729"/>
              </a:buClr>
              <a:buFont typeface="Arial" panose="020B0604020202020204" pitchFamily="34" charset="0"/>
              <a:buChar char="•"/>
            </a:pPr>
            <a:r>
              <a:rPr lang="en-GB" sz="1400" dirty="0">
                <a:solidFill>
                  <a:schemeClr val="tx1">
                    <a:lumMod val="75000"/>
                    <a:lumOff val="25000"/>
                  </a:schemeClr>
                </a:solidFill>
                <a:latin typeface="Arial" panose="020B0604020202020204" pitchFamily="34" charset="0"/>
                <a:cs typeface="Arial" panose="020B0604020202020204" pitchFamily="34" charset="0"/>
              </a:rPr>
              <a:t>With Skyscanner, and other online selling platforms, prices advertised often do not reflect the actual prices available.</a:t>
            </a:r>
          </a:p>
        </p:txBody>
      </p:sp>
      <p:sp>
        <p:nvSpPr>
          <p:cNvPr id="12" name="Rectangle 11"/>
          <p:cNvSpPr/>
          <p:nvPr/>
        </p:nvSpPr>
        <p:spPr>
          <a:xfrm>
            <a:off x="470779" y="1111782"/>
            <a:ext cx="6964738" cy="1323439"/>
          </a:xfrm>
          <a:prstGeom prst="rect">
            <a:avLst/>
          </a:prstGeom>
        </p:spPr>
        <p:txBody>
          <a:bodyPr wrap="square">
            <a:spAutoFit/>
          </a:bodyPr>
          <a:lstStyle/>
          <a:p>
            <a:r>
              <a:rPr lang="en-GB" sz="2000" dirty="0">
                <a:solidFill>
                  <a:schemeClr val="tx1">
                    <a:lumMod val="65000"/>
                    <a:lumOff val="35000"/>
                  </a:schemeClr>
                </a:solidFill>
                <a:latin typeface="Arial" panose="020B0604020202020204" pitchFamily="34" charset="0"/>
                <a:cs typeface="Arial" panose="020B0604020202020204" pitchFamily="34" charset="0"/>
              </a:rPr>
              <a:t>Skyscanner is a free online search engine that compares flight prices and offers you the chance to book with a range of airlines and travel agents - it does not sell flights directly.</a:t>
            </a:r>
          </a:p>
          <a:p>
            <a:endParaRPr lang="en-GB" sz="2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Text Placeholder 1"/>
          <p:cNvSpPr>
            <a:spLocks noGrp="1"/>
          </p:cNvSpPr>
          <p:nvPr>
            <p:ph type="body" sz="quarter" idx="17"/>
          </p:nvPr>
        </p:nvSpPr>
        <p:spPr/>
        <p:txBody>
          <a:bodyPr/>
          <a:lstStyle/>
          <a:p>
            <a:r>
              <a:rPr lang="en-GB" u="none" dirty="0"/>
              <a:t>About Skyscanner</a:t>
            </a:r>
          </a:p>
        </p:txBody>
      </p:sp>
      <p:pic>
        <p:nvPicPr>
          <p:cNvPr id="17" name="Picture 2" descr="Image result for skyscan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150" y="3365896"/>
            <a:ext cx="2164773" cy="1350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6152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70779" y="1111782"/>
            <a:ext cx="3078537" cy="4093428"/>
          </a:xfrm>
          <a:prstGeom prst="rect">
            <a:avLst/>
          </a:prstGeom>
        </p:spPr>
        <p:txBody>
          <a:bodyPr wrap="square">
            <a:spAutoFit/>
          </a:bodyPr>
          <a:lstStyle/>
          <a:p>
            <a:r>
              <a:rPr lang="en-GB" sz="2000" dirty="0">
                <a:solidFill>
                  <a:schemeClr val="tx1">
                    <a:lumMod val="65000"/>
                    <a:lumOff val="35000"/>
                  </a:schemeClr>
                </a:solidFill>
                <a:latin typeface="Arial" panose="020B0604020202020204" pitchFamily="34" charset="0"/>
                <a:cs typeface="Arial" panose="020B0604020202020204" pitchFamily="34" charset="0"/>
              </a:rPr>
              <a:t>After completing a search, this is usually the stage people get to when comparing Skyscanner prices to other providers.</a:t>
            </a:r>
          </a:p>
          <a:p>
            <a:endParaRPr lang="en-GB" sz="2000" dirty="0">
              <a:solidFill>
                <a:schemeClr val="tx1">
                  <a:lumMod val="65000"/>
                  <a:lumOff val="35000"/>
                </a:schemeClr>
              </a:solidFill>
              <a:latin typeface="Arial" panose="020B0604020202020204" pitchFamily="34" charset="0"/>
              <a:cs typeface="Arial" panose="020B0604020202020204" pitchFamily="34" charset="0"/>
            </a:endParaRPr>
          </a:p>
          <a:p>
            <a:r>
              <a:rPr lang="en-GB" sz="2000" dirty="0">
                <a:solidFill>
                  <a:schemeClr val="tx1">
                    <a:lumMod val="65000"/>
                    <a:lumOff val="35000"/>
                  </a:schemeClr>
                </a:solidFill>
                <a:latin typeface="Arial" panose="020B0604020202020204" pitchFamily="34" charset="0"/>
                <a:cs typeface="Arial" panose="020B0604020202020204" pitchFamily="34" charset="0"/>
              </a:rPr>
              <a:t>At first glance the flight prices may look like the cheapest option but they often involve additional connections or long layovers.</a:t>
            </a:r>
          </a:p>
          <a:p>
            <a:endParaRPr lang="en-GB" sz="2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 name="Text Placeholder 1"/>
          <p:cNvSpPr>
            <a:spLocks noGrp="1"/>
          </p:cNvSpPr>
          <p:nvPr>
            <p:ph type="body" sz="quarter" idx="17"/>
          </p:nvPr>
        </p:nvSpPr>
        <p:spPr>
          <a:xfrm>
            <a:off x="512764" y="426721"/>
            <a:ext cx="4741988" cy="685062"/>
          </a:xfrm>
        </p:spPr>
        <p:txBody>
          <a:bodyPr/>
          <a:lstStyle/>
          <a:p>
            <a:r>
              <a:rPr lang="en-GB" u="none" dirty="0"/>
              <a:t>Searching for flights</a:t>
            </a:r>
          </a:p>
        </p:txBody>
      </p:sp>
      <p:pic>
        <p:nvPicPr>
          <p:cNvPr id="4" name="Picture 3"/>
          <p:cNvPicPr>
            <a:picLocks noChangeAspect="1"/>
          </p:cNvPicPr>
          <p:nvPr/>
        </p:nvPicPr>
        <p:blipFill rotWithShape="1">
          <a:blip r:embed="rId2"/>
          <a:srcRect l="342" t="9125" r="69944" b="9501"/>
          <a:stretch/>
        </p:blipFill>
        <p:spPr>
          <a:xfrm>
            <a:off x="4010291" y="1290464"/>
            <a:ext cx="4647389" cy="4295572"/>
          </a:xfrm>
          <a:prstGeom prst="rect">
            <a:avLst/>
          </a:prstGeom>
          <a:effectLst>
            <a:outerShdw blurRad="63500" sx="102000" sy="102000" algn="ctr" rotWithShape="0">
              <a:prstClr val="black">
                <a:alpha val="20000"/>
              </a:prstClr>
            </a:outerShdw>
          </a:effectLst>
        </p:spPr>
      </p:pic>
      <p:cxnSp>
        <p:nvCxnSpPr>
          <p:cNvPr id="18" name="Straight Arrow Connector 17"/>
          <p:cNvCxnSpPr/>
          <p:nvPr/>
        </p:nvCxnSpPr>
        <p:spPr>
          <a:xfrm flipV="1">
            <a:off x="3444357" y="4401879"/>
            <a:ext cx="2973578" cy="136283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4189863" y="5253133"/>
            <a:ext cx="2228072" cy="51158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rotWithShape="1">
          <a:blip r:embed="rId2"/>
          <a:srcRect l="13421" t="63574" r="78023" b="29531"/>
          <a:stretch/>
        </p:blipFill>
        <p:spPr>
          <a:xfrm>
            <a:off x="1866616" y="5326393"/>
            <a:ext cx="3155482" cy="858242"/>
          </a:xfrm>
          <a:prstGeom prst="rect">
            <a:avLst/>
          </a:prstGeom>
          <a:ln w="28575">
            <a:solidFill>
              <a:schemeClr val="accent1"/>
            </a:solidFill>
          </a:ln>
          <a:effectLst>
            <a:outerShdw blurRad="63500" sx="102000" sy="102000" algn="ctr" rotWithShape="0">
              <a:prstClr val="black">
                <a:alpha val="20000"/>
              </a:prstClr>
            </a:outerShdw>
          </a:effectLst>
        </p:spPr>
      </p:pic>
    </p:spTree>
    <p:extLst>
      <p:ext uri="{BB962C8B-B14F-4D97-AF65-F5344CB8AC3E}">
        <p14:creationId xmlns:p14="http://schemas.microsoft.com/office/powerpoint/2010/main" val="3769819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2428189" y="1367219"/>
            <a:ext cx="6033060" cy="25666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2" name="Rectangle 11"/>
          <p:cNvSpPr/>
          <p:nvPr/>
        </p:nvSpPr>
        <p:spPr>
          <a:xfrm>
            <a:off x="595422" y="4029739"/>
            <a:ext cx="7865825" cy="1190927"/>
          </a:xfrm>
          <a:prstGeom prst="rect">
            <a:avLst/>
          </a:prstGeom>
          <a:solidFill>
            <a:srgbClr val="E5E7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6" name="Text Placeholder 5"/>
          <p:cNvSpPr>
            <a:spLocks noGrp="1"/>
          </p:cNvSpPr>
          <p:nvPr>
            <p:ph type="body" sz="quarter" idx="17"/>
          </p:nvPr>
        </p:nvSpPr>
        <p:spPr/>
        <p:txBody>
          <a:bodyPr/>
          <a:lstStyle/>
          <a:p>
            <a:r>
              <a:rPr lang="en-US" u="none" dirty="0"/>
              <a:t>Terms of Service</a:t>
            </a:r>
          </a:p>
        </p:txBody>
      </p:sp>
      <p:sp>
        <p:nvSpPr>
          <p:cNvPr id="9" name="Rectangle 8"/>
          <p:cNvSpPr/>
          <p:nvPr/>
        </p:nvSpPr>
        <p:spPr>
          <a:xfrm>
            <a:off x="2700669" y="1759092"/>
            <a:ext cx="5156791" cy="1754326"/>
          </a:xfrm>
          <a:prstGeom prst="rect">
            <a:avLst/>
          </a:prstGeom>
        </p:spPr>
        <p:txBody>
          <a:bodyPr wrap="square">
            <a:spAutoFit/>
          </a:bodyPr>
          <a:lstStyle/>
          <a:p>
            <a:r>
              <a:rPr lang="en-GB" sz="1200" b="1" i="1" dirty="0">
                <a:solidFill>
                  <a:schemeClr val="tx1">
                    <a:lumMod val="75000"/>
                    <a:lumOff val="25000"/>
                  </a:schemeClr>
                </a:solidFill>
                <a:latin typeface="Arial" panose="020B0604020202020204" pitchFamily="34" charset="0"/>
              </a:rPr>
              <a:t>Skyscanner is not a travel agent </a:t>
            </a:r>
            <a:r>
              <a:rPr lang="en-GB" sz="1200" i="1" dirty="0">
                <a:solidFill>
                  <a:schemeClr val="tx1">
                    <a:lumMod val="75000"/>
                    <a:lumOff val="25000"/>
                  </a:schemeClr>
                </a:solidFill>
                <a:latin typeface="Arial" panose="020B0604020202020204" pitchFamily="34" charset="0"/>
              </a:rPr>
              <a:t>and is </a:t>
            </a:r>
            <a:r>
              <a:rPr lang="en-GB" sz="1200" b="1" i="1" dirty="0">
                <a:solidFill>
                  <a:schemeClr val="tx1">
                    <a:lumMod val="75000"/>
                    <a:lumOff val="25000"/>
                  </a:schemeClr>
                </a:solidFill>
                <a:latin typeface="Arial" panose="020B0604020202020204" pitchFamily="34" charset="0"/>
              </a:rPr>
              <a:t>not responsible </a:t>
            </a:r>
            <a:r>
              <a:rPr lang="en-GB" sz="1200" i="1" dirty="0">
                <a:solidFill>
                  <a:schemeClr val="tx1">
                    <a:lumMod val="75000"/>
                    <a:lumOff val="25000"/>
                  </a:schemeClr>
                </a:solidFill>
                <a:latin typeface="Arial" panose="020B0604020202020204" pitchFamily="34" charset="0"/>
              </a:rPr>
              <a:t>for providing, or for setting or controlling the prices applicable to, any of the travel options or products (such as flights or hotels) which you may search for, find on and/or book via the Skyscanner Services or Skyscanner Platforms (“</a:t>
            </a:r>
            <a:r>
              <a:rPr lang="en-GB" sz="1200" b="1" i="1" dirty="0">
                <a:solidFill>
                  <a:schemeClr val="tx1">
                    <a:lumMod val="75000"/>
                    <a:lumOff val="25000"/>
                  </a:schemeClr>
                </a:solidFill>
                <a:latin typeface="Arial" panose="020B0604020202020204" pitchFamily="34" charset="0"/>
              </a:rPr>
              <a:t>Third Party Travel Products</a:t>
            </a:r>
            <a:r>
              <a:rPr lang="en-GB" sz="1200" i="1" dirty="0">
                <a:solidFill>
                  <a:schemeClr val="tx1">
                    <a:lumMod val="75000"/>
                    <a:lumOff val="25000"/>
                  </a:schemeClr>
                </a:solidFill>
                <a:latin typeface="Arial" panose="020B0604020202020204" pitchFamily="34" charset="0"/>
              </a:rPr>
              <a:t>”). </a:t>
            </a:r>
          </a:p>
          <a:p>
            <a:endParaRPr lang="en-GB" sz="1200" i="1" dirty="0">
              <a:solidFill>
                <a:schemeClr val="tx1">
                  <a:lumMod val="75000"/>
                  <a:lumOff val="25000"/>
                </a:schemeClr>
              </a:solidFill>
              <a:latin typeface="Arial" panose="020B0604020202020204" pitchFamily="34" charset="0"/>
            </a:endParaRPr>
          </a:p>
          <a:p>
            <a:r>
              <a:rPr lang="en-GB" sz="1200" i="1" dirty="0">
                <a:solidFill>
                  <a:schemeClr val="tx1">
                    <a:lumMod val="75000"/>
                    <a:lumOff val="25000"/>
                  </a:schemeClr>
                </a:solidFill>
                <a:latin typeface="Arial" panose="020B0604020202020204" pitchFamily="34" charset="0"/>
              </a:rPr>
              <a:t>All such Third Party Travel Products are provided by independent travel agents, airlines, hotels, tour operators or other third parties and are subject to the terms and conditions imposed by those third parties.</a:t>
            </a:r>
            <a:endParaRPr lang="en-GB" sz="1200" i="1" dirty="0">
              <a:solidFill>
                <a:schemeClr val="tx1">
                  <a:lumMod val="75000"/>
                  <a:lumOff val="25000"/>
                </a:schemeClr>
              </a:solidFill>
            </a:endParaRPr>
          </a:p>
        </p:txBody>
      </p:sp>
      <p:sp>
        <p:nvSpPr>
          <p:cNvPr id="11" name="Rectangle 10"/>
          <p:cNvSpPr/>
          <p:nvPr/>
        </p:nvSpPr>
        <p:spPr>
          <a:xfrm>
            <a:off x="1818166" y="4364022"/>
            <a:ext cx="6285363" cy="523220"/>
          </a:xfrm>
          <a:prstGeom prst="rect">
            <a:avLst/>
          </a:prstGeom>
        </p:spPr>
        <p:txBody>
          <a:bodyPr wrap="square">
            <a:spAutoFit/>
          </a:bodyPr>
          <a:lstStyle/>
          <a:p>
            <a:r>
              <a:rPr lang="en-GB" sz="1400" b="1" dirty="0">
                <a:solidFill>
                  <a:schemeClr val="tx1">
                    <a:lumMod val="65000"/>
                    <a:lumOff val="35000"/>
                  </a:schemeClr>
                </a:solidFill>
                <a:latin typeface="Arial" panose="020B0604020202020204" pitchFamily="34" charset="0"/>
                <a:cs typeface="Arial" panose="020B0604020202020204" pitchFamily="34" charset="0"/>
              </a:rPr>
              <a:t>In simple terms, if you book through Skyscanner, you’re in the hands of a third party supplier. Many of these agencies charge additional fees.</a:t>
            </a:r>
            <a:endParaRPr lang="en-GB" b="1"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247" y="4327473"/>
            <a:ext cx="683942" cy="606093"/>
          </a:xfrm>
          <a:prstGeom prst="rect">
            <a:avLst/>
          </a:prstGeom>
        </p:spPr>
      </p:pic>
      <p:pic>
        <p:nvPicPr>
          <p:cNvPr id="15" name="Picture 14" descr="Image result"/>
          <p:cNvPicPr>
            <a:picLocks noChangeAspect="1"/>
          </p:cNvPicPr>
          <p:nvPr/>
        </p:nvPicPr>
        <p:blipFill rotWithShape="1">
          <a:blip r:embed="rId3" cstate="print">
            <a:extLst>
              <a:ext uri="{28A0092B-C50C-407E-A947-70E740481C1C}">
                <a14:useLocalDpi xmlns:a14="http://schemas.microsoft.com/office/drawing/2010/main" val="0"/>
              </a:ext>
            </a:extLst>
          </a:blip>
          <a:srcRect l="16898" r="14915"/>
          <a:stretch/>
        </p:blipFill>
        <p:spPr bwMode="auto">
          <a:xfrm>
            <a:off x="595422" y="1367220"/>
            <a:ext cx="1750108" cy="2566607"/>
          </a:xfrm>
          <a:prstGeom prst="rect">
            <a:avLst/>
          </a:prstGeom>
          <a:noFill/>
          <a:ln>
            <a:noFill/>
          </a:ln>
        </p:spPr>
      </p:pic>
    </p:spTree>
    <p:extLst>
      <p:ext uri="{BB962C8B-B14F-4D97-AF65-F5344CB8AC3E}">
        <p14:creationId xmlns:p14="http://schemas.microsoft.com/office/powerpoint/2010/main" val="2788888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7"/>
          </p:nvPr>
        </p:nvSpPr>
        <p:spPr>
          <a:xfrm>
            <a:off x="512763" y="426720"/>
            <a:ext cx="5558427" cy="987743"/>
          </a:xfrm>
        </p:spPr>
        <p:txBody>
          <a:bodyPr/>
          <a:lstStyle/>
          <a:p>
            <a:r>
              <a:rPr lang="en-US" u="none" dirty="0" err="1"/>
              <a:t>Traveller</a:t>
            </a:r>
            <a:r>
              <a:rPr lang="en-US" u="none" dirty="0"/>
              <a:t> safety</a:t>
            </a:r>
          </a:p>
        </p:txBody>
      </p:sp>
      <p:sp>
        <p:nvSpPr>
          <p:cNvPr id="22" name="Rectangle 21"/>
          <p:cNvSpPr/>
          <p:nvPr/>
        </p:nvSpPr>
        <p:spPr>
          <a:xfrm>
            <a:off x="619088" y="1291604"/>
            <a:ext cx="7695571" cy="994396"/>
          </a:xfrm>
          <a:prstGeom prst="rect">
            <a:avLst/>
          </a:prstGeom>
          <a:solidFill>
            <a:srgbClr val="E5E7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31" name="Picture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8597" y="1468350"/>
            <a:ext cx="539037" cy="640903"/>
          </a:xfrm>
          <a:prstGeom prst="rect">
            <a:avLst/>
          </a:prstGeom>
        </p:spPr>
      </p:pic>
      <p:sp>
        <p:nvSpPr>
          <p:cNvPr id="34" name="Rectangle 33"/>
          <p:cNvSpPr/>
          <p:nvPr/>
        </p:nvSpPr>
        <p:spPr>
          <a:xfrm>
            <a:off x="619088" y="2285999"/>
            <a:ext cx="7695571" cy="994396"/>
          </a:xfrm>
          <a:prstGeom prst="rect">
            <a:avLst/>
          </a:prstGeom>
          <a:solidFill>
            <a:srgbClr val="E0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5" name="Rectangle 34"/>
          <p:cNvSpPr/>
          <p:nvPr/>
        </p:nvSpPr>
        <p:spPr>
          <a:xfrm>
            <a:off x="619088" y="3280395"/>
            <a:ext cx="7695571" cy="994396"/>
          </a:xfrm>
          <a:prstGeom prst="rect">
            <a:avLst/>
          </a:prstGeom>
          <a:solidFill>
            <a:srgbClr val="E5E7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6" name="Rectangle 35"/>
          <p:cNvSpPr/>
          <p:nvPr/>
        </p:nvSpPr>
        <p:spPr>
          <a:xfrm>
            <a:off x="619088" y="4274790"/>
            <a:ext cx="7695571" cy="994396"/>
          </a:xfrm>
          <a:prstGeom prst="rect">
            <a:avLst/>
          </a:prstGeom>
          <a:solidFill>
            <a:srgbClr val="E0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7" name="Rectangle 36"/>
          <p:cNvSpPr/>
          <p:nvPr/>
        </p:nvSpPr>
        <p:spPr>
          <a:xfrm>
            <a:off x="858926" y="1527191"/>
            <a:ext cx="6285363" cy="523220"/>
          </a:xfrm>
          <a:prstGeom prst="rect">
            <a:avLst/>
          </a:prstGeom>
        </p:spPr>
        <p:txBody>
          <a:bodyPr wrap="square">
            <a:spAutoFit/>
          </a:bodyPr>
          <a:lstStyle/>
          <a:p>
            <a:pPr marL="285750" indent="-285750">
              <a:buFont typeface="Arial" panose="020B0604020202020204" pitchFamily="34" charset="0"/>
              <a:buChar char="•"/>
            </a:pPr>
            <a:r>
              <a:rPr lang="en-GB" sz="1400" b="1" dirty="0">
                <a:solidFill>
                  <a:schemeClr val="tx1">
                    <a:lumMod val="65000"/>
                    <a:lumOff val="35000"/>
                  </a:schemeClr>
                </a:solidFill>
                <a:latin typeface="Arial" panose="020B0604020202020204" pitchFamily="34" charset="0"/>
                <a:cs typeface="Arial" panose="020B0604020202020204" pitchFamily="34" charset="0"/>
              </a:rPr>
              <a:t>Booking with Skyscanner means the traveller has little support or protection when things go wrong</a:t>
            </a:r>
          </a:p>
        </p:txBody>
      </p:sp>
      <p:pic>
        <p:nvPicPr>
          <p:cNvPr id="38" name="Picture 3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28597" y="2463817"/>
            <a:ext cx="539037" cy="638759"/>
          </a:xfrm>
          <a:prstGeom prst="rect">
            <a:avLst/>
          </a:prstGeom>
        </p:spPr>
      </p:pic>
      <p:sp>
        <p:nvSpPr>
          <p:cNvPr id="39" name="Rectangle 38"/>
          <p:cNvSpPr/>
          <p:nvPr/>
        </p:nvSpPr>
        <p:spPr>
          <a:xfrm>
            <a:off x="858926" y="2521586"/>
            <a:ext cx="6285363" cy="523220"/>
          </a:xfrm>
          <a:prstGeom prst="rect">
            <a:avLst/>
          </a:prstGeom>
        </p:spPr>
        <p:txBody>
          <a:bodyPr wrap="square">
            <a:spAutoFit/>
          </a:bodyPr>
          <a:lstStyle/>
          <a:p>
            <a:pPr marL="285750" indent="-285750">
              <a:buFont typeface="Arial" panose="020B0604020202020204" pitchFamily="34" charset="0"/>
              <a:buChar char="•"/>
            </a:pPr>
            <a:r>
              <a:rPr lang="en-GB" sz="1400" b="1" dirty="0">
                <a:solidFill>
                  <a:schemeClr val="tx1">
                    <a:lumMod val="65000"/>
                    <a:lumOff val="35000"/>
                  </a:schemeClr>
                </a:solidFill>
                <a:latin typeface="Arial" panose="020B0604020202020204" pitchFamily="34" charset="0"/>
                <a:cs typeface="Arial" panose="020B0604020202020204" pitchFamily="34" charset="0"/>
              </a:rPr>
              <a:t>In the event of an emergency, our in-house specialist team work around the clock to ensure traveller safety</a:t>
            </a:r>
          </a:p>
        </p:txBody>
      </p:sp>
      <p:pic>
        <p:nvPicPr>
          <p:cNvPr id="40" name="Picture 3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1645" y="3509129"/>
            <a:ext cx="592941" cy="579465"/>
          </a:xfrm>
          <a:prstGeom prst="rect">
            <a:avLst/>
          </a:prstGeom>
        </p:spPr>
      </p:pic>
      <p:sp>
        <p:nvSpPr>
          <p:cNvPr id="41" name="Rectangle 40"/>
          <p:cNvSpPr/>
          <p:nvPr/>
        </p:nvSpPr>
        <p:spPr>
          <a:xfrm>
            <a:off x="858926" y="3515985"/>
            <a:ext cx="5860851" cy="523220"/>
          </a:xfrm>
          <a:prstGeom prst="rect">
            <a:avLst/>
          </a:prstGeom>
        </p:spPr>
        <p:txBody>
          <a:bodyPr wrap="square">
            <a:spAutoFit/>
          </a:bodyPr>
          <a:lstStyle/>
          <a:p>
            <a:pPr marL="285750" indent="-285750">
              <a:buFont typeface="Arial" panose="020B0604020202020204" pitchFamily="34" charset="0"/>
              <a:buChar char="•"/>
            </a:pPr>
            <a:r>
              <a:rPr lang="en-GB" sz="1400" b="1" dirty="0">
                <a:solidFill>
                  <a:schemeClr val="tx1">
                    <a:lumMod val="65000"/>
                    <a:lumOff val="35000"/>
                  </a:schemeClr>
                </a:solidFill>
                <a:latin typeface="Arial" panose="020B0604020202020204" pitchFamily="34" charset="0"/>
                <a:cs typeface="Arial" panose="020B0604020202020204" pitchFamily="34" charset="0"/>
              </a:rPr>
              <a:t>Contacting the third party travel supplier used by Skyscanner can often be virtually impossible</a:t>
            </a:r>
          </a:p>
        </p:txBody>
      </p:sp>
      <p:sp>
        <p:nvSpPr>
          <p:cNvPr id="43" name="Rectangle 42"/>
          <p:cNvSpPr/>
          <p:nvPr/>
        </p:nvSpPr>
        <p:spPr>
          <a:xfrm>
            <a:off x="858926" y="4510380"/>
            <a:ext cx="5680097" cy="523220"/>
          </a:xfrm>
          <a:prstGeom prst="rect">
            <a:avLst/>
          </a:prstGeom>
        </p:spPr>
        <p:txBody>
          <a:bodyPr wrap="square">
            <a:spAutoFit/>
          </a:bodyPr>
          <a:lstStyle/>
          <a:p>
            <a:pPr marL="285750" indent="-285750">
              <a:buFont typeface="Arial" panose="020B0604020202020204" pitchFamily="34" charset="0"/>
              <a:buChar char="•"/>
            </a:pPr>
            <a:r>
              <a:rPr lang="en-GB" sz="1400" b="1" dirty="0">
                <a:solidFill>
                  <a:schemeClr val="tx1">
                    <a:lumMod val="65000"/>
                    <a:lumOff val="35000"/>
                  </a:schemeClr>
                </a:solidFill>
                <a:latin typeface="Arial" panose="020B0604020202020204" pitchFamily="34" charset="0"/>
                <a:cs typeface="Arial" panose="020B0604020202020204" pitchFamily="34" charset="0"/>
              </a:rPr>
              <a:t>Our out of hours service is operated by Diversity Travel consultants 24 hours a day, 365 days a year</a:t>
            </a:r>
          </a:p>
        </p:txBody>
      </p:sp>
      <p:pic>
        <p:nvPicPr>
          <p:cNvPr id="44" name="Picture 4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54319" y="4445733"/>
            <a:ext cx="487592" cy="652511"/>
          </a:xfrm>
          <a:prstGeom prst="rect">
            <a:avLst/>
          </a:prstGeom>
        </p:spPr>
      </p:pic>
    </p:spTree>
    <p:extLst>
      <p:ext uri="{BB962C8B-B14F-4D97-AF65-F5344CB8AC3E}">
        <p14:creationId xmlns:p14="http://schemas.microsoft.com/office/powerpoint/2010/main" val="944946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endParaRPr lang="en-GB" dirty="0"/>
          </a:p>
        </p:txBody>
      </p:sp>
      <p:pic>
        <p:nvPicPr>
          <p:cNvPr id="9" name="Picture Placeholder 8">
            <a:hlinkClick r:id="rId2"/>
          </p:cNvPr>
          <p:cNvPicPr>
            <a:picLocks noGrp="1" noChangeAspect="1"/>
          </p:cNvPicPr>
          <p:nvPr>
            <p:ph type="pic" sz="quarter" idx="10"/>
          </p:nvPr>
        </p:nvPicPr>
        <p:blipFill rotWithShape="1">
          <a:blip r:embed="rId3"/>
          <a:srcRect l="3954" t="10220" r="4417" b="7177"/>
          <a:stretch/>
        </p:blipFill>
        <p:spPr>
          <a:xfrm>
            <a:off x="372140" y="318973"/>
            <a:ext cx="8378456" cy="4720856"/>
          </a:xfrm>
          <a:prstGeom prst="rect">
            <a:avLst/>
          </a:prstGeom>
        </p:spPr>
      </p:pic>
      <p:pic>
        <p:nvPicPr>
          <p:cNvPr id="10" name="Picture 9"/>
          <p:cNvPicPr/>
          <p:nvPr/>
        </p:nvPicPr>
        <p:blipFill rotWithShape="1">
          <a:blip r:embed="rId4"/>
          <a:srcRect l="21278" t="26307" r="33801" b="30193"/>
          <a:stretch/>
        </p:blipFill>
        <p:spPr bwMode="auto">
          <a:xfrm>
            <a:off x="4747881" y="2883753"/>
            <a:ext cx="3981450" cy="21907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04619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057274" y="2443163"/>
            <a:ext cx="4946483" cy="2214562"/>
          </a:xfrm>
        </p:spPr>
        <p:txBody>
          <a:bodyPr/>
          <a:lstStyle/>
          <a:p>
            <a:r>
              <a:rPr lang="en-GB" dirty="0"/>
              <a:t>The benefits of booking with Diversity Travel</a:t>
            </a:r>
          </a:p>
        </p:txBody>
      </p:sp>
    </p:spTree>
    <p:extLst>
      <p:ext uri="{BB962C8B-B14F-4D97-AF65-F5344CB8AC3E}">
        <p14:creationId xmlns:p14="http://schemas.microsoft.com/office/powerpoint/2010/main" val="3699973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p14="http://schemas.microsoft.com/office/powerpoint/2010/main" val="2476410627"/>
              </p:ext>
            </p:extLst>
          </p:nvPr>
        </p:nvGraphicFramePr>
        <p:xfrm>
          <a:off x="483820" y="298914"/>
          <a:ext cx="8208477" cy="6242822"/>
        </p:xfrm>
        <a:graphic>
          <a:graphicData uri="http://schemas.openxmlformats.org/drawingml/2006/table">
            <a:tbl>
              <a:tblPr firstRow="1" bandRow="1">
                <a:tableStyleId>{21E4AEA4-8DFA-4A89-87EB-49C32662AFE0}</a:tableStyleId>
              </a:tblPr>
              <a:tblGrid>
                <a:gridCol w="5880885">
                  <a:extLst>
                    <a:ext uri="{9D8B030D-6E8A-4147-A177-3AD203B41FA5}">
                      <a16:colId xmlns:a16="http://schemas.microsoft.com/office/drawing/2014/main" val="20000"/>
                    </a:ext>
                  </a:extLst>
                </a:gridCol>
                <a:gridCol w="1179095">
                  <a:extLst>
                    <a:ext uri="{9D8B030D-6E8A-4147-A177-3AD203B41FA5}">
                      <a16:colId xmlns:a16="http://schemas.microsoft.com/office/drawing/2014/main" val="20001"/>
                    </a:ext>
                  </a:extLst>
                </a:gridCol>
                <a:gridCol w="1148497">
                  <a:extLst>
                    <a:ext uri="{9D8B030D-6E8A-4147-A177-3AD203B41FA5}">
                      <a16:colId xmlns:a16="http://schemas.microsoft.com/office/drawing/2014/main" val="20002"/>
                    </a:ext>
                  </a:extLst>
                </a:gridCol>
              </a:tblGrid>
              <a:tr h="512342">
                <a:tc>
                  <a:txBody>
                    <a:bodyPr/>
                    <a:lstStyle/>
                    <a:p>
                      <a:pPr marL="0" algn="l" defTabSz="914400" rtl="0" eaLnBrk="1" latinLnBrk="0" hangingPunct="1"/>
                      <a:r>
                        <a:rPr lang="en-GB" sz="1400" b="1" i="0" u="none" strike="noStrike" kern="1200" baseline="0" dirty="0">
                          <a:solidFill>
                            <a:schemeClr val="lt1"/>
                          </a:solidFill>
                          <a:latin typeface="Arial" panose="020B0604020202020204" pitchFamily="34" charset="0"/>
                          <a:ea typeface="+mn-ea"/>
                          <a:cs typeface="Arial" panose="020B0604020202020204" pitchFamily="34" charset="0"/>
                        </a:rPr>
                        <a:t> The Benefits</a:t>
                      </a:r>
                      <a:endParaRPr lang="en-GB" sz="1400" b="1" kern="1200" dirty="0">
                        <a:solidFill>
                          <a:schemeClr val="dk1"/>
                        </a:solidFill>
                        <a:latin typeface="Arial" panose="020B0604020202020204" pitchFamily="34" charset="0"/>
                        <a:ea typeface="+mn-ea"/>
                        <a:cs typeface="Arial" panose="020B060402020202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05729"/>
                    </a:solidFill>
                  </a:tcPr>
                </a:tc>
                <a:tc>
                  <a:txBody>
                    <a:bodyPr/>
                    <a:lstStyle/>
                    <a:p>
                      <a:pPr algn="ctr" rtl="0"/>
                      <a:endParaRPr lang="en-GB" sz="1400" b="1" i="0" u="none" strike="noStrike" kern="1200" baseline="30000" dirty="0">
                        <a:solidFill>
                          <a:schemeClr val="lt1"/>
                        </a:solidFill>
                        <a:latin typeface="Arial" panose="020B0604020202020204" pitchFamily="34" charset="0"/>
                        <a:ea typeface="+mn-ea"/>
                        <a:cs typeface="Arial" panose="020B0604020202020204" pitchFamily="34" charset="0"/>
                      </a:endParaRPr>
                    </a:p>
                    <a:p>
                      <a:pPr algn="ctr" rtl="0"/>
                      <a:r>
                        <a:rPr lang="en-GB" sz="1400" b="1" i="0" u="none" strike="noStrike" kern="1200" baseline="30000" dirty="0">
                          <a:solidFill>
                            <a:schemeClr val="lt1"/>
                          </a:solidFill>
                          <a:latin typeface="Arial" panose="020B0604020202020204" pitchFamily="34" charset="0"/>
                          <a:ea typeface="+mn-ea"/>
                          <a:cs typeface="Arial" panose="020B0604020202020204" pitchFamily="34" charset="0"/>
                        </a:rPr>
                        <a:t>Booking via the internet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05729"/>
                    </a:solidFill>
                  </a:tcPr>
                </a:tc>
                <a:tc>
                  <a:txBody>
                    <a:bodyPr/>
                    <a:lstStyle/>
                    <a:p>
                      <a:pPr algn="ctr" rtl="0"/>
                      <a:endParaRPr lang="en-GB" sz="1400" b="1" i="0" u="none" strike="noStrike" kern="1200" baseline="30000" dirty="0">
                        <a:solidFill>
                          <a:schemeClr val="lt1"/>
                        </a:solidFill>
                        <a:latin typeface="Arial" panose="020B0604020202020204" pitchFamily="34" charset="0"/>
                        <a:ea typeface="+mn-ea"/>
                        <a:cs typeface="Arial" panose="020B0604020202020204" pitchFamily="34" charset="0"/>
                      </a:endParaRPr>
                    </a:p>
                    <a:p>
                      <a:pPr algn="ctr" rtl="0"/>
                      <a:r>
                        <a:rPr lang="en-GB" sz="1400" b="1" i="0" u="none" strike="noStrike" kern="1200" baseline="30000" dirty="0">
                          <a:solidFill>
                            <a:schemeClr val="lt1"/>
                          </a:solidFill>
                          <a:latin typeface="Arial" panose="020B0604020202020204" pitchFamily="34" charset="0"/>
                          <a:ea typeface="+mn-ea"/>
                          <a:cs typeface="Arial" panose="020B0604020202020204" pitchFamily="34" charset="0"/>
                        </a:rPr>
                        <a:t>Book with Diversity Travel</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05729"/>
                    </a:solidFill>
                  </a:tcPr>
                </a:tc>
                <a:extLst>
                  <a:ext uri="{0D108BD9-81ED-4DB2-BD59-A6C34878D82A}">
                    <a16:rowId xmlns:a16="http://schemas.microsoft.com/office/drawing/2014/main" val="10000"/>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Check all fare types including exclusive charity/academic, negotiated and published fares</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10001"/>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Gain additional baggage allowance on some airlines/fares</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2"/>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Store your travellers' personal profiles to allow faster booking</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10003"/>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Hold bookings provisionally for up to 11 months without any obligation</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Change bookings free of charge until tickets issued</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10005"/>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Receive advance warning of fare changes</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Access a full range of travel services, including hotels, car hire, rail and more</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10007"/>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Receive timely notification of events affecting your travel, plus re-routing if required</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Quickly locate and contact your travellers through a risk protocol system</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10009"/>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Access to an in-house, 24/7 UK-based emergency support line</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Obtain your visas and passports via an in-house service</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10011"/>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Benefit from your dedicated account manager's wealth of experience in travel</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423931">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See where your travel budget is being spent through a suite of management information reports</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10013"/>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Use your own budget codes when using invoicing and account facilities </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Guarantee your booking complies with your organisation's travel policy</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10015"/>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Save time and the cost of processing expense claims</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423931">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A single point of contact for global travel services including a network of offices worldwide providing in-country support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10017"/>
                  </a:ext>
                </a:extLst>
              </a:tr>
              <a:tr h="302808">
                <a:tc>
                  <a:txBody>
                    <a:bodyPr/>
                    <a:lstStyle/>
                    <a:p>
                      <a:pPr marL="0" algn="l" defTabSz="914400" rtl="0" eaLnBrk="1" latinLnBrk="0" hangingPunct="1"/>
                      <a:r>
                        <a:rPr lang="en-GB" sz="1050" kern="1200" dirty="0">
                          <a:solidFill>
                            <a:schemeClr val="tx1">
                              <a:lumMod val="85000"/>
                              <a:lumOff val="15000"/>
                            </a:schemeClr>
                          </a:solidFill>
                          <a:latin typeface="Arial" panose="020B0604020202020204" pitchFamily="34" charset="0"/>
                          <a:ea typeface="+mn-ea"/>
                          <a:cs typeface="Arial" panose="020B0604020202020204" pitchFamily="34" charset="0"/>
                        </a:rPr>
                        <a:t>Guaranteed peace of mind from booking with a UK-based, ATOL holder</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algn="ctr" defTabSz="914400" rtl="0" eaLnBrk="1" latinLnBrk="0" hangingPunct="1"/>
                      <a:r>
                        <a:rPr lang="en-GB" sz="1400" kern="1200" dirty="0">
                          <a:solidFill>
                            <a:schemeClr val="tx1">
                              <a:lumMod val="85000"/>
                              <a:lumOff val="15000"/>
                            </a:schemeClr>
                          </a:solidFill>
                          <a:latin typeface="Arial" panose="020B0604020202020204" pitchFamily="34" charset="0"/>
                          <a:ea typeface="+mn-ea"/>
                          <a:cs typeface="Arial" panose="020B0604020202020204" pitchFamily="34" charset="0"/>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bl>
          </a:graphicData>
        </a:graphic>
      </p:graphicFrame>
    </p:spTree>
    <p:extLst>
      <p:ext uri="{BB962C8B-B14F-4D97-AF65-F5344CB8AC3E}">
        <p14:creationId xmlns:p14="http://schemas.microsoft.com/office/powerpoint/2010/main" val="4016236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7"/>
          </p:nvPr>
        </p:nvSpPr>
        <p:spPr/>
        <p:txBody>
          <a:bodyPr/>
          <a:lstStyle/>
          <a:p>
            <a:r>
              <a:rPr lang="en-US" u="none" dirty="0"/>
              <a:t>After-Sales Service</a:t>
            </a:r>
          </a:p>
        </p:txBody>
      </p:sp>
      <p:sp>
        <p:nvSpPr>
          <p:cNvPr id="10" name="Rectangle 9"/>
          <p:cNvSpPr/>
          <p:nvPr/>
        </p:nvSpPr>
        <p:spPr>
          <a:xfrm>
            <a:off x="648037" y="1342362"/>
            <a:ext cx="2597947" cy="3814429"/>
          </a:xfrm>
          <a:prstGeom prst="rect">
            <a:avLst/>
          </a:prstGeom>
          <a:solidFill>
            <a:srgbClr val="E5E7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1" name="Rectangle 10"/>
          <p:cNvSpPr/>
          <p:nvPr/>
        </p:nvSpPr>
        <p:spPr>
          <a:xfrm>
            <a:off x="3340330" y="1342362"/>
            <a:ext cx="2597947" cy="3814429"/>
          </a:xfrm>
          <a:prstGeom prst="rect">
            <a:avLst/>
          </a:prstGeom>
          <a:solidFill>
            <a:srgbClr val="E5E7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2" name="Rectangle 11"/>
          <p:cNvSpPr/>
          <p:nvPr/>
        </p:nvSpPr>
        <p:spPr>
          <a:xfrm>
            <a:off x="6032624" y="1342362"/>
            <a:ext cx="2597947" cy="3814429"/>
          </a:xfrm>
          <a:prstGeom prst="rect">
            <a:avLst/>
          </a:prstGeom>
          <a:solidFill>
            <a:srgbClr val="E5E7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4" name="Rectangle 13"/>
          <p:cNvSpPr/>
          <p:nvPr/>
        </p:nvSpPr>
        <p:spPr>
          <a:xfrm>
            <a:off x="826012" y="2309940"/>
            <a:ext cx="2236930" cy="2303279"/>
          </a:xfrm>
          <a:prstGeom prst="rect">
            <a:avLst/>
          </a:prstGeom>
        </p:spPr>
        <p:txBody>
          <a:bodyPr wrap="square">
            <a:spAutoFit/>
          </a:bodyPr>
          <a:lstStyle/>
          <a:p>
            <a:pPr algn="ctr"/>
            <a:r>
              <a:rPr lang="en-GB" sz="1200" b="1" dirty="0">
                <a:solidFill>
                  <a:schemeClr val="tx1">
                    <a:lumMod val="65000"/>
                    <a:lumOff val="35000"/>
                  </a:schemeClr>
                </a:solidFill>
                <a:latin typeface="Arial" panose="020B0604020202020204" pitchFamily="34" charset="0"/>
                <a:cs typeface="Arial" panose="020B0604020202020204" pitchFamily="34" charset="0"/>
              </a:rPr>
              <a:t>Service and support with your bookings</a:t>
            </a:r>
          </a:p>
          <a:p>
            <a:pPr algn="ctr"/>
            <a:endParaRPr lang="en-GB" sz="1050" dirty="0">
              <a:solidFill>
                <a:schemeClr val="tx1">
                  <a:lumMod val="65000"/>
                  <a:lumOff val="35000"/>
                </a:schemeClr>
              </a:solidFill>
              <a:latin typeface="Arial" panose="020B0604020202020204" pitchFamily="34" charset="0"/>
              <a:cs typeface="Arial" panose="020B0604020202020204" pitchFamily="34" charset="0"/>
            </a:endParaRPr>
          </a:p>
          <a:p>
            <a:pPr algn="ctr"/>
            <a:r>
              <a:rPr lang="en-GB" sz="1050" dirty="0">
                <a:solidFill>
                  <a:schemeClr val="tx1">
                    <a:lumMod val="65000"/>
                    <a:lumOff val="35000"/>
                  </a:schemeClr>
                </a:solidFill>
                <a:latin typeface="Arial" panose="020B0604020202020204" pitchFamily="34" charset="0"/>
                <a:cs typeface="Arial" panose="020B0604020202020204" pitchFamily="34" charset="0"/>
              </a:rPr>
              <a:t>Making changes to bookings with Diversity Travel is simple and straightforward.</a:t>
            </a:r>
          </a:p>
          <a:p>
            <a:pPr algn="ctr"/>
            <a:endParaRPr lang="en-GB" sz="1050" dirty="0">
              <a:solidFill>
                <a:schemeClr val="tx1">
                  <a:lumMod val="65000"/>
                  <a:lumOff val="35000"/>
                </a:schemeClr>
              </a:solidFill>
              <a:latin typeface="Arial" panose="020B0604020202020204" pitchFamily="34" charset="0"/>
              <a:cs typeface="Arial" panose="020B0604020202020204" pitchFamily="34" charset="0"/>
            </a:endParaRPr>
          </a:p>
          <a:p>
            <a:pPr algn="ctr"/>
            <a:r>
              <a:rPr lang="en-GB" sz="1050" dirty="0">
                <a:solidFill>
                  <a:schemeClr val="tx1">
                    <a:lumMod val="65000"/>
                    <a:lumOff val="35000"/>
                  </a:schemeClr>
                </a:solidFill>
                <a:latin typeface="Arial" panose="020B0604020202020204" pitchFamily="34" charset="0"/>
                <a:cs typeface="Arial" panose="020B0604020202020204" pitchFamily="34" charset="0"/>
              </a:rPr>
              <a:t>Both bookers and travellers can contact our team, whether a simple query or an emergency situation, either during office hours by telephone or email at any time of the day or night.</a:t>
            </a:r>
          </a:p>
        </p:txBody>
      </p:sp>
      <p:sp>
        <p:nvSpPr>
          <p:cNvPr id="15" name="Rectangle 14"/>
          <p:cNvSpPr/>
          <p:nvPr/>
        </p:nvSpPr>
        <p:spPr>
          <a:xfrm>
            <a:off x="3509026" y="2316860"/>
            <a:ext cx="2275089" cy="1970848"/>
          </a:xfrm>
          <a:prstGeom prst="rect">
            <a:avLst/>
          </a:prstGeom>
        </p:spPr>
        <p:txBody>
          <a:bodyPr wrap="square">
            <a:spAutoFit/>
          </a:bodyPr>
          <a:lstStyle/>
          <a:p>
            <a:pPr algn="ctr"/>
            <a:r>
              <a:rPr lang="en-GB" sz="1200" b="1" dirty="0">
                <a:solidFill>
                  <a:schemeClr val="tx1">
                    <a:lumMod val="65000"/>
                    <a:lumOff val="35000"/>
                  </a:schemeClr>
                </a:solidFill>
                <a:latin typeface="Arial" panose="020B0604020202020204" pitchFamily="34" charset="0"/>
                <a:cs typeface="Arial" panose="020B0604020202020204" pitchFamily="34" charset="0"/>
              </a:rPr>
              <a:t>Available 24 hour, 365 days a year</a:t>
            </a:r>
          </a:p>
          <a:p>
            <a:pPr algn="ctr"/>
            <a:endParaRPr lang="en-GB" sz="1050" dirty="0">
              <a:solidFill>
                <a:schemeClr val="tx1">
                  <a:lumMod val="65000"/>
                  <a:lumOff val="35000"/>
                </a:schemeClr>
              </a:solidFill>
              <a:latin typeface="Arial" panose="020B0604020202020204" pitchFamily="34" charset="0"/>
              <a:cs typeface="Arial" panose="020B0604020202020204" pitchFamily="34" charset="0"/>
            </a:endParaRPr>
          </a:p>
          <a:p>
            <a:pPr algn="ctr"/>
            <a:r>
              <a:rPr lang="en-GB" sz="1050" dirty="0">
                <a:solidFill>
                  <a:schemeClr val="tx1">
                    <a:lumMod val="65000"/>
                    <a:lumOff val="35000"/>
                  </a:schemeClr>
                </a:solidFill>
                <a:latin typeface="Arial" panose="020B0604020202020204" pitchFamily="34" charset="0"/>
                <a:cs typeface="Arial" panose="020B0604020202020204" pitchFamily="34" charset="0"/>
              </a:rPr>
              <a:t>We offer our clients immediate support whenever they need it.</a:t>
            </a:r>
          </a:p>
          <a:p>
            <a:pPr algn="ctr"/>
            <a:endParaRPr lang="en-GB" sz="1050" dirty="0">
              <a:solidFill>
                <a:schemeClr val="tx1">
                  <a:lumMod val="65000"/>
                  <a:lumOff val="35000"/>
                </a:schemeClr>
              </a:solidFill>
              <a:latin typeface="Arial" panose="020B0604020202020204" pitchFamily="34" charset="0"/>
              <a:cs typeface="Arial" panose="020B0604020202020204" pitchFamily="34" charset="0"/>
            </a:endParaRPr>
          </a:p>
          <a:p>
            <a:pPr algn="ctr"/>
            <a:r>
              <a:rPr lang="en-GB" sz="1050" dirty="0">
                <a:solidFill>
                  <a:schemeClr val="tx1">
                    <a:lumMod val="65000"/>
                    <a:lumOff val="35000"/>
                  </a:schemeClr>
                </a:solidFill>
                <a:latin typeface="Arial" panose="020B0604020202020204" pitchFamily="34" charset="0"/>
                <a:cs typeface="Arial" panose="020B0604020202020204" pitchFamily="34" charset="0"/>
              </a:rPr>
              <a:t>When a client calls, they’ll speak to a consultant with the experience, knowledge and autonomy to make a decision.</a:t>
            </a:r>
          </a:p>
          <a:p>
            <a:pPr algn="ctr"/>
            <a:endParaRPr lang="en-GB" sz="105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6" name="Rectangle 15"/>
          <p:cNvSpPr/>
          <p:nvPr/>
        </p:nvSpPr>
        <p:spPr>
          <a:xfrm>
            <a:off x="6183666" y="2313013"/>
            <a:ext cx="2295862" cy="2778182"/>
          </a:xfrm>
          <a:prstGeom prst="rect">
            <a:avLst/>
          </a:prstGeom>
        </p:spPr>
        <p:txBody>
          <a:bodyPr wrap="square">
            <a:spAutoFit/>
          </a:bodyPr>
          <a:lstStyle/>
          <a:p>
            <a:pPr algn="ctr"/>
            <a:r>
              <a:rPr lang="en-GB" sz="1200" b="1" dirty="0">
                <a:solidFill>
                  <a:schemeClr val="tx1">
                    <a:lumMod val="65000"/>
                    <a:lumOff val="35000"/>
                  </a:schemeClr>
                </a:solidFill>
                <a:latin typeface="Arial" panose="020B0604020202020204" pitchFamily="34" charset="0"/>
                <a:cs typeface="Arial" panose="020B0604020202020204" pitchFamily="34" charset="0"/>
              </a:rPr>
              <a:t>Risk management</a:t>
            </a:r>
          </a:p>
          <a:p>
            <a:pPr algn="ctr"/>
            <a:endParaRPr lang="en-GB" sz="1050" dirty="0">
              <a:solidFill>
                <a:schemeClr val="tx1">
                  <a:lumMod val="65000"/>
                  <a:lumOff val="35000"/>
                </a:schemeClr>
              </a:solidFill>
              <a:latin typeface="Arial" panose="020B0604020202020204" pitchFamily="34" charset="0"/>
              <a:cs typeface="Arial" panose="020B0604020202020204" pitchFamily="34" charset="0"/>
            </a:endParaRPr>
          </a:p>
          <a:p>
            <a:pPr algn="ctr"/>
            <a:r>
              <a:rPr lang="en-GB" sz="1050" dirty="0">
                <a:solidFill>
                  <a:schemeClr val="tx1">
                    <a:lumMod val="65000"/>
                    <a:lumOff val="35000"/>
                  </a:schemeClr>
                </a:solidFill>
                <a:latin typeface="Arial" panose="020B0604020202020204" pitchFamily="34" charset="0"/>
                <a:cs typeface="Arial" panose="020B0604020202020204" pitchFamily="34" charset="0"/>
              </a:rPr>
              <a:t>Our industry leading intelligence system provides us with the latest information on potential incidents and risks that may impact travel.</a:t>
            </a:r>
          </a:p>
          <a:p>
            <a:pPr algn="ctr"/>
            <a:endParaRPr lang="en-GB" sz="1050" dirty="0">
              <a:solidFill>
                <a:schemeClr val="tx1">
                  <a:lumMod val="65000"/>
                  <a:lumOff val="35000"/>
                </a:schemeClr>
              </a:solidFill>
              <a:latin typeface="Arial" panose="020B0604020202020204" pitchFamily="34" charset="0"/>
              <a:cs typeface="Arial" panose="020B0604020202020204" pitchFamily="34" charset="0"/>
            </a:endParaRPr>
          </a:p>
          <a:p>
            <a:pPr algn="ctr"/>
            <a:r>
              <a:rPr lang="en-GB" sz="1050" dirty="0">
                <a:solidFill>
                  <a:schemeClr val="tx1">
                    <a:lumMod val="65000"/>
                    <a:lumOff val="35000"/>
                  </a:schemeClr>
                </a:solidFill>
                <a:latin typeface="Arial" panose="020B0604020202020204" pitchFamily="34" charset="0"/>
                <a:cs typeface="Arial" panose="020B0604020202020204" pitchFamily="34" charset="0"/>
              </a:rPr>
              <a:t>When crisis strikes, we immediately carry out a search for affected passengers. We contact our clients within 2 hours with full details of any personnel in the affected area and, where evacuation is required, our team work around the clock, staying in constant contact with travellers until they are safe.</a:t>
            </a:r>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82733" y="1637445"/>
            <a:ext cx="518991" cy="504509"/>
          </a:xfrm>
          <a:prstGeom prst="rect">
            <a:avLst/>
          </a:prstGeom>
        </p:spPr>
      </p:pic>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3602" y="1675701"/>
            <a:ext cx="473750" cy="409360"/>
          </a:xfrm>
          <a:prstGeom prst="rect">
            <a:avLst/>
          </a:prstGeom>
        </p:spPr>
      </p:pic>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93031" y="1586379"/>
            <a:ext cx="570890" cy="605514"/>
          </a:xfrm>
          <a:prstGeom prst="rect">
            <a:avLst/>
          </a:prstGeom>
        </p:spPr>
      </p:pic>
      <p:sp>
        <p:nvSpPr>
          <p:cNvPr id="23" name="Rectangle 22"/>
          <p:cNvSpPr/>
          <p:nvPr/>
        </p:nvSpPr>
        <p:spPr>
          <a:xfrm>
            <a:off x="659219" y="5263116"/>
            <a:ext cx="7971352" cy="1190927"/>
          </a:xfrm>
          <a:prstGeom prst="rect">
            <a:avLst/>
          </a:prstGeom>
          <a:solidFill>
            <a:srgbClr val="E0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1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4" name="Rectangle 23"/>
          <p:cNvSpPr/>
          <p:nvPr/>
        </p:nvSpPr>
        <p:spPr>
          <a:xfrm>
            <a:off x="1881964" y="5522968"/>
            <a:ext cx="6007394" cy="738664"/>
          </a:xfrm>
          <a:prstGeom prst="rect">
            <a:avLst/>
          </a:prstGeom>
        </p:spPr>
        <p:txBody>
          <a:bodyPr wrap="square">
            <a:spAutoFit/>
          </a:bodyPr>
          <a:lstStyle/>
          <a:p>
            <a:r>
              <a:rPr lang="en-GB" sz="1400" b="1" dirty="0">
                <a:solidFill>
                  <a:schemeClr val="tx1">
                    <a:lumMod val="65000"/>
                    <a:lumOff val="35000"/>
                  </a:schemeClr>
                </a:solidFill>
                <a:latin typeface="Arial" panose="020B0604020202020204" pitchFamily="34" charset="0"/>
                <a:cs typeface="Arial" panose="020B0604020202020204" pitchFamily="34" charset="0"/>
              </a:rPr>
              <a:t>If you book through Skyscanner or a similar selling platform, there’s no back up or cover and you potentially expose your organisation to serious legal ramifications if something goes wrong.</a:t>
            </a:r>
          </a:p>
        </p:txBody>
      </p:sp>
      <p:pic>
        <p:nvPicPr>
          <p:cNvPr id="25" name="Picture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8995" y="5537708"/>
            <a:ext cx="566573" cy="673642"/>
          </a:xfrm>
          <a:prstGeom prst="rect">
            <a:avLst/>
          </a:prstGeom>
        </p:spPr>
      </p:pic>
    </p:spTree>
    <p:extLst>
      <p:ext uri="{BB962C8B-B14F-4D97-AF65-F5344CB8AC3E}">
        <p14:creationId xmlns:p14="http://schemas.microsoft.com/office/powerpoint/2010/main" val="258784102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6BE82A3F6D10418A725C30E03EE0FC" ma:contentTypeVersion="10" ma:contentTypeDescription="Create a new document." ma:contentTypeScope="" ma:versionID="1ac5926c184f9d58996b07f610197e3a">
  <xsd:schema xmlns:xsd="http://www.w3.org/2001/XMLSchema" xmlns:xs="http://www.w3.org/2001/XMLSchema" xmlns:p="http://schemas.microsoft.com/office/2006/metadata/properties" xmlns:ns2="1616ba24-3d09-4713-b5ad-c41228200ce0" targetNamespace="http://schemas.microsoft.com/office/2006/metadata/properties" ma:root="true" ma:fieldsID="a7d7f262ebaa76bd58ac1005897d1d68" ns2:_="">
    <xsd:import namespace="1616ba24-3d09-4713-b5ad-c41228200ce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16ba24-3d09-4713-b5ad-c41228200c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0FF6C00-E0F2-46A2-AE5C-667D3D953759}"/>
</file>

<file path=customXml/itemProps2.xml><?xml version="1.0" encoding="utf-8"?>
<ds:datastoreItem xmlns:ds="http://schemas.openxmlformats.org/officeDocument/2006/customXml" ds:itemID="{7311A758-04C8-4CB4-8379-85490CC619BB}"/>
</file>

<file path=customXml/itemProps3.xml><?xml version="1.0" encoding="utf-8"?>
<ds:datastoreItem xmlns:ds="http://schemas.openxmlformats.org/officeDocument/2006/customXml" ds:itemID="{B32EC320-495E-44A6-9266-3F999178E0C8}"/>
</file>

<file path=docProps/app.xml><?xml version="1.0" encoding="utf-8"?>
<Properties xmlns="http://schemas.openxmlformats.org/officeDocument/2006/extended-properties" xmlns:vt="http://schemas.openxmlformats.org/officeDocument/2006/docPropsVTypes">
  <Template>Office Theme</Template>
  <TotalTime>217</TotalTime>
  <Words>915</Words>
  <Application>Microsoft Office PowerPoint</Application>
  <PresentationFormat>On-screen Show (4:3)</PresentationFormat>
  <Paragraphs>109</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Georgia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Stuart Coleman</dc:creator>
  <cp:lastModifiedBy>Laura Saville</cp:lastModifiedBy>
  <cp:revision>139</cp:revision>
  <dcterms:created xsi:type="dcterms:W3CDTF">2017-03-31T14:45:30Z</dcterms:created>
  <dcterms:modified xsi:type="dcterms:W3CDTF">2022-04-01T14:35:32Z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0x0101004A6BE82A3F6D10418A725C30E03EE0FC</vt:lpwstr>
  </property>
</Properties>
</file>