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94660"/>
  </p:normalViewPr>
  <p:slideViewPr>
    <p:cSldViewPr snapToGrid="0">
      <p:cViewPr>
        <p:scale>
          <a:sx n="120" d="100"/>
          <a:sy n="120" d="100"/>
        </p:scale>
        <p:origin x="120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2123-C72C-4AC2-A729-50AC7204C2D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66A-62CB-4596-BED4-9B2D244B1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22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2123-C72C-4AC2-A729-50AC7204C2D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66A-62CB-4596-BED4-9B2D244B1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5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2123-C72C-4AC2-A729-50AC7204C2D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66A-62CB-4596-BED4-9B2D244B1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71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2123-C72C-4AC2-A729-50AC7204C2D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66A-62CB-4596-BED4-9B2D244B1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24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2123-C72C-4AC2-A729-50AC7204C2D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66A-62CB-4596-BED4-9B2D244B1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93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2123-C72C-4AC2-A729-50AC7204C2D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66A-62CB-4596-BED4-9B2D244B1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8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2123-C72C-4AC2-A729-50AC7204C2D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66A-62CB-4596-BED4-9B2D244B1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4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2123-C72C-4AC2-A729-50AC7204C2D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66A-62CB-4596-BED4-9B2D244B1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5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2123-C72C-4AC2-A729-50AC7204C2D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66A-62CB-4596-BED4-9B2D244B1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1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2123-C72C-4AC2-A729-50AC7204C2D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66A-62CB-4596-BED4-9B2D244B1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3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2123-C72C-4AC2-A729-50AC7204C2D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E66A-62CB-4596-BED4-9B2D244B1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7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02123-C72C-4AC2-A729-50AC7204C2DC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9E66A-62CB-4596-BED4-9B2D244B1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74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3876"/>
            <a:ext cx="12192001" cy="43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66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LUBICZ-NAWROCKA Tanya</dc:creator>
  <cp:lastModifiedBy>LUBICZ-NAWROCKA Tanya</cp:lastModifiedBy>
  <cp:revision>1</cp:revision>
  <dcterms:created xsi:type="dcterms:W3CDTF">2019-02-11T17:04:57Z</dcterms:created>
  <dcterms:modified xsi:type="dcterms:W3CDTF">2019-02-11T17:08:43Z</dcterms:modified>
</cp:coreProperties>
</file>