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BD998-3B60-4E68-9101-C5EA319EC5EC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4A895-183A-46B8-9240-32A5E15E0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3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F434-ED2D-4C4A-94F4-96A3A4BA859D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A3571-2C30-48A2-8037-D989EF4D6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81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5FAE-9650-40EC-AAD7-E8F902ACAEE6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A9952-43E1-4478-8BD8-005C0C3B9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90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C209-D3CA-41C6-A144-0EE1EC51F633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3FADD-2F8A-4069-A896-BD5B7E692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33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1860-E2DC-4451-8800-C2D727B85C05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FA0E4-AB81-4069-A9C4-AEDE333E6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13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7319-6A16-4AE1-8E99-D5102F658D68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D5505-21AA-4272-BD78-164010137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29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F523-8244-424E-B512-0872AF167745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A95BF-38F8-4FA0-BB70-3CE827D00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64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0E0E-659C-4DA3-A8BB-51E05CE2482C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514EF-B73F-41B8-ACE8-BE4910029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78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657E1-FAFB-4274-9138-4A91F4766A11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B8DCB-EE14-4996-AF86-FBC41D0D6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0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289B5-DCAB-43F1-86E9-C3D8C55C37C2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0FA26-EEFD-4D1E-8C1B-DACBE47F9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85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8E6C4-45E1-45C0-A89F-1EB8B4B07789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8B38-0D3C-479D-8539-9E13C6CCF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53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166347-A49B-412E-9672-1D7219E5E3B6}" type="datetimeFigureOut">
              <a:rPr lang="en-US" altLang="en-US"/>
              <a:pPr>
                <a:defRPr/>
              </a:pPr>
              <a:t>2/15/2017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1DD49F6-5E8A-4F4F-B84B-510ABE5FC6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1613" y="2130425"/>
            <a:ext cx="7013575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Title should go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3886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Subtitle goes here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152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MS PGothic</vt:lpstr>
      <vt:lpstr>Arial</vt:lpstr>
      <vt:lpstr>pres6</vt:lpstr>
      <vt:lpstr>Title should go here</vt:lpstr>
      <vt:lpstr>PowerPoint Presentation</vt:lpstr>
    </vt:vector>
  </TitlesOfParts>
  <Company>The 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SARGEANT Rad</cp:lastModifiedBy>
  <cp:revision>11</cp:revision>
  <dcterms:created xsi:type="dcterms:W3CDTF">2012-04-25T15:10:26Z</dcterms:created>
  <dcterms:modified xsi:type="dcterms:W3CDTF">2017-02-15T13:36:44Z</dcterms:modified>
</cp:coreProperties>
</file>