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71" r:id="rId3"/>
    <p:sldId id="256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997" autoAdjust="0"/>
    <p:restoredTop sz="94660"/>
  </p:normalViewPr>
  <p:slideViewPr>
    <p:cSldViewPr snapToGrid="0">
      <p:cViewPr varScale="1">
        <p:scale>
          <a:sx n="96" d="100"/>
          <a:sy n="96" d="100"/>
        </p:scale>
        <p:origin x="288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31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072C5-C5A5-4F29-8221-FD5997B11F2D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604D4-8876-400D-AFA5-8E9AEBA0A9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2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.ac.uk/human-resources/learning-developmen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ed.ac.uk/files/atoms/files/giving_receiving_feedback.pdf" TargetMode="External"/><Relationship Id="rId4" Type="http://schemas.openxmlformats.org/officeDocument/2006/relationships/hyperlink" Target="https://www.ed.ac.uk/human-resources/learning-development/courses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We have an hour together to spend some time exploring the Learning &amp; Development Toolkits </a:t>
            </a:r>
            <a:r>
              <a:rPr lang="en-GB" dirty="0" smtClean="0"/>
              <a:t>for both </a:t>
            </a:r>
            <a:r>
              <a:rPr lang="en-GB" dirty="0" smtClean="0"/>
              <a:t>our personal and team development.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Each of the toolkits links to between 6-8 online resources.  You can chose from:</a:t>
            </a:r>
          </a:p>
          <a:p>
            <a:pPr marL="628650" lvl="1" indent="-171450">
              <a:buFontTx/>
              <a:buChar char="-"/>
            </a:pPr>
            <a:r>
              <a:rPr lang="en-GB" dirty="0" smtClean="0"/>
              <a:t>Something to watch: a short video or Lynda.com online learning </a:t>
            </a:r>
          </a:p>
          <a:p>
            <a:pPr marL="628650" lvl="1" indent="-171450">
              <a:buFontTx/>
              <a:buChar char="-"/>
            </a:pPr>
            <a:r>
              <a:rPr lang="en-GB" dirty="0" smtClean="0"/>
              <a:t>Something to look at: an infographic </a:t>
            </a:r>
          </a:p>
          <a:p>
            <a:pPr marL="628650" lvl="1" indent="-171450">
              <a:buFontTx/>
              <a:buChar char="-"/>
            </a:pPr>
            <a:r>
              <a:rPr lang="en-GB" dirty="0" smtClean="0"/>
              <a:t>Something to read: a how to guide, top tips or article</a:t>
            </a:r>
          </a:p>
          <a:p>
            <a:pPr marL="628650" lvl="1" indent="-171450">
              <a:buFontTx/>
              <a:buChar char="-"/>
            </a:pPr>
            <a:r>
              <a:rPr lang="en-GB" dirty="0" smtClean="0"/>
              <a:t>Something to do: a questionnaire or interactive e-learning module</a:t>
            </a:r>
          </a:p>
          <a:p>
            <a:pPr marL="628650" lvl="1" indent="-171450">
              <a:buFontTx/>
              <a:buChar char="-"/>
            </a:pPr>
            <a:r>
              <a:rPr lang="en-GB" dirty="0" smtClean="0"/>
              <a:t>Something to listen to: a podcast or experts to tips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04D4-8876-400D-AFA5-8E9AEBA0A9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29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toolkits are available to all staff and can be found on the Learning &amp; Development web pages under the following headings:</a:t>
            </a:r>
          </a:p>
          <a:p>
            <a:r>
              <a:rPr lang="en-GB" dirty="0"/>
              <a:t>	</a:t>
            </a:r>
            <a:r>
              <a:rPr lang="en-GB" dirty="0" smtClean="0"/>
              <a:t>Personal Development</a:t>
            </a:r>
          </a:p>
          <a:p>
            <a:r>
              <a:rPr lang="en-GB" dirty="0"/>
              <a:t>	</a:t>
            </a:r>
            <a:r>
              <a:rPr lang="en-GB" dirty="0" smtClean="0"/>
              <a:t>Management</a:t>
            </a:r>
          </a:p>
          <a:p>
            <a:r>
              <a:rPr lang="en-GB" dirty="0"/>
              <a:t>	</a:t>
            </a:r>
            <a:r>
              <a:rPr lang="en-GB" dirty="0" smtClean="0"/>
              <a:t>Leadership </a:t>
            </a:r>
          </a:p>
          <a:p>
            <a:r>
              <a:rPr lang="en-GB" dirty="0" smtClean="0"/>
              <a:t>You don’t have to be a manager or leader to access the toolkits under those headings.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04D4-8876-400D-AFA5-8E9AEBA0A9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289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might want to access a toolkit if:</a:t>
            </a:r>
          </a:p>
          <a:p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 smtClean="0"/>
              <a:t>you’re stuck on something at work.  Just like when you might google how to fix something that’s broken at home.  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You want to work on your development but can’t get a space on a workshop or would struggle to take a full day out 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You need to have a conversation or present at a meeting and you don’t know where to begin.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04D4-8876-400D-AFA5-8E9AEBA0A9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214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don’t need to ‘complete’ a toolkit. You can access development by the topic that your interested in (e.g. presentation skills, communication, time management) or by the type of resource that you prefer (e.g. watch a video or take a quiz).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04D4-8876-400D-AFA5-8E9AEBA0A96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193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Think of it like a pick and mix – you take what you need from the toolkits when you need it.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04D4-8876-400D-AFA5-8E9AEBA0A96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761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 are a few ways to put what you learn into practice:</a:t>
            </a:r>
          </a:p>
          <a:p>
            <a:endParaRPr lang="en-GB" dirty="0"/>
          </a:p>
          <a:p>
            <a:r>
              <a:rPr lang="en-GB" dirty="0" smtClean="0"/>
              <a:t>Try it out straight away</a:t>
            </a:r>
          </a:p>
          <a:p>
            <a:r>
              <a:rPr lang="en-GB" dirty="0" smtClean="0"/>
              <a:t>Share the resource with your colleagues or team </a:t>
            </a:r>
          </a:p>
          <a:p>
            <a:r>
              <a:rPr lang="en-GB" dirty="0" smtClean="0"/>
              <a:t>Discuss it with your manager or at a team meeting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04D4-8876-400D-AFA5-8E9AEBA0A96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150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981450"/>
          </a:xfrm>
        </p:spPr>
        <p:txBody>
          <a:bodyPr/>
          <a:lstStyle/>
          <a:p>
            <a:r>
              <a:rPr lang="en-GB" dirty="0" smtClean="0"/>
              <a:t>Let’s take a closer look:</a:t>
            </a:r>
          </a:p>
          <a:p>
            <a:endParaRPr lang="en-GB" dirty="0"/>
          </a:p>
          <a:p>
            <a:r>
              <a:rPr lang="en-GB" dirty="0" smtClean="0"/>
              <a:t>Log onto web pages: </a:t>
            </a:r>
          </a:p>
          <a:p>
            <a:endParaRPr lang="en-GB" dirty="0"/>
          </a:p>
          <a:p>
            <a:r>
              <a:rPr lang="en-GB" dirty="0" smtClean="0">
                <a:hlinkClick r:id="rId3"/>
              </a:rPr>
              <a:t>https://www.ed.ac.uk/human-resources/learning-development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Click through to courses and resources and show the team the different headings</a:t>
            </a:r>
          </a:p>
          <a:p>
            <a:r>
              <a:rPr lang="en-GB" dirty="0" smtClean="0">
                <a:hlinkClick r:id="rId4"/>
              </a:rPr>
              <a:t>https://www.ed.ac.uk/human-resources/learning-development/courses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Got to the Giving &amp; Receiving toolkit and explain that: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all of the toolkits have the same layout.  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RIGHT CLICK on the resource title or icon to access the resource in a new tab (open in chrome)</a:t>
            </a:r>
          </a:p>
          <a:p>
            <a:pPr marL="171450" indent="-171450">
              <a:buFontTx/>
              <a:buChar char="-"/>
            </a:pPr>
            <a:r>
              <a:rPr lang="en-GB" dirty="0" smtClean="0"/>
              <a:t>You’ll need to use your ease log in to access Lynda.com or Online Development Toolkit.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show the team the SARAH video (ease log in requires): </a:t>
            </a:r>
          </a:p>
          <a:p>
            <a:r>
              <a:rPr lang="en-GB" dirty="0" smtClean="0">
                <a:hlinkClick r:id="rId5"/>
              </a:rPr>
              <a:t>https://www.ed.ac.uk/files/atoms/files/giving_receiving_feedback.pdf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Ask the team to reflect on the questions.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04D4-8876-400D-AFA5-8E9AEBA0A96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730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pairs pick a toolkit each that you’re going to look at (different toolkits!) </a:t>
            </a:r>
          </a:p>
          <a:p>
            <a:endParaRPr lang="en-GB" dirty="0"/>
          </a:p>
          <a:p>
            <a:r>
              <a:rPr lang="en-GB" dirty="0" smtClean="0"/>
              <a:t>Spend 15 minutes looking at the toolkit and then 10 minutes discussing what you learned.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04D4-8876-400D-AFA5-8E9AEBA0A96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950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group(s) discuss these questions.. </a:t>
            </a:r>
          </a:p>
          <a:p>
            <a:endParaRPr lang="en-GB" dirty="0"/>
          </a:p>
          <a:p>
            <a:r>
              <a:rPr lang="en-GB" dirty="0" smtClean="0"/>
              <a:t>Come back together as a group to discuss and commit to any actions.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604D4-8876-400D-AFA5-8E9AEBA0A96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12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3A16-A875-43B8-98FB-84F6A4A67838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B033-7840-4759-94D7-8D5AF7C4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58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3A16-A875-43B8-98FB-84F6A4A67838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B033-7840-4759-94D7-8D5AF7C4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39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3A16-A875-43B8-98FB-84F6A4A67838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B033-7840-4759-94D7-8D5AF7C4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8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3A16-A875-43B8-98FB-84F6A4A67838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B033-7840-4759-94D7-8D5AF7C4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94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3A16-A875-43B8-98FB-84F6A4A67838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B033-7840-4759-94D7-8D5AF7C4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3A16-A875-43B8-98FB-84F6A4A67838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B033-7840-4759-94D7-8D5AF7C4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10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3A16-A875-43B8-98FB-84F6A4A67838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B033-7840-4759-94D7-8D5AF7C4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46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3A16-A875-43B8-98FB-84F6A4A67838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B033-7840-4759-94D7-8D5AF7C4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27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3A16-A875-43B8-98FB-84F6A4A67838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B033-7840-4759-94D7-8D5AF7C4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2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3A16-A875-43B8-98FB-84F6A4A67838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B033-7840-4759-94D7-8D5AF7C4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849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3A16-A875-43B8-98FB-84F6A4A67838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B033-7840-4759-94D7-8D5AF7C4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72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43A16-A875-43B8-98FB-84F6A4A67838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1B033-7840-4759-94D7-8D5AF7C44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2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9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3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7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471</Words>
  <Application>Microsoft Office PowerPoint</Application>
  <PresentationFormat>Widescreen</PresentationFormat>
  <Paragraphs>57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FULLBROOK Cara</dc:creator>
  <cp:lastModifiedBy>FULLBROOK Cara</cp:lastModifiedBy>
  <cp:revision>9</cp:revision>
  <dcterms:created xsi:type="dcterms:W3CDTF">2018-11-16T10:48:25Z</dcterms:created>
  <dcterms:modified xsi:type="dcterms:W3CDTF">2018-11-23T13:44:01Z</dcterms:modified>
</cp:coreProperties>
</file>