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3" r:id="rId6"/>
  </p:sldMasterIdLst>
  <p:notesMasterIdLst>
    <p:notesMasterId r:id="rId15"/>
  </p:notesMasterIdLst>
  <p:handoutMasterIdLst>
    <p:handoutMasterId r:id="rId16"/>
  </p:handoutMasterIdLst>
  <p:sldIdLst>
    <p:sldId id="277" r:id="rId7"/>
    <p:sldId id="275" r:id="rId8"/>
    <p:sldId id="284" r:id="rId9"/>
    <p:sldId id="280" r:id="rId10"/>
    <p:sldId id="265" r:id="rId11"/>
    <p:sldId id="281" r:id="rId12"/>
    <p:sldId id="285" r:id="rId13"/>
    <p:sldId id="282" r:id="rId14"/>
  </p:sldIdLst>
  <p:sldSz cx="13004800" cy="97536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a:srgbClr val="003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7736" autoAdjust="0"/>
  </p:normalViewPr>
  <p:slideViewPr>
    <p:cSldViewPr>
      <p:cViewPr varScale="1">
        <p:scale>
          <a:sx n="47" d="100"/>
          <a:sy n="47" d="100"/>
        </p:scale>
        <p:origin x="1714" y="53"/>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40" d="100"/>
          <a:sy n="40" d="100"/>
        </p:scale>
        <p:origin x="3331" y="3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8656" cy="498905"/>
          </a:xfrm>
          <a:prstGeom prst="rect">
            <a:avLst/>
          </a:prstGeom>
        </p:spPr>
        <p:txBody>
          <a:bodyPr vert="horz" lIns="67291" tIns="33645" rIns="67291" bIns="33645" rtlCol="0"/>
          <a:lstStyle>
            <a:lvl1pPr algn="l">
              <a:defRPr sz="900"/>
            </a:lvl1pPr>
          </a:lstStyle>
          <a:p>
            <a:endParaRPr lang="en-GB"/>
          </a:p>
        </p:txBody>
      </p:sp>
      <p:sp>
        <p:nvSpPr>
          <p:cNvPr id="3" name="Date Placeholder 2"/>
          <p:cNvSpPr>
            <a:spLocks noGrp="1"/>
          </p:cNvSpPr>
          <p:nvPr>
            <p:ph type="dt" sz="quarter" idx="1"/>
          </p:nvPr>
        </p:nvSpPr>
        <p:spPr>
          <a:xfrm>
            <a:off x="3854742" y="0"/>
            <a:ext cx="2949764" cy="498905"/>
          </a:xfrm>
          <a:prstGeom prst="rect">
            <a:avLst/>
          </a:prstGeom>
        </p:spPr>
        <p:txBody>
          <a:bodyPr vert="horz" lIns="67291" tIns="33645" rIns="67291" bIns="33645" rtlCol="0"/>
          <a:lstStyle>
            <a:lvl1pPr algn="r">
              <a:defRPr sz="900"/>
            </a:lvl1pPr>
          </a:lstStyle>
          <a:p>
            <a:fld id="{0B2BF1F2-BADD-4579-A47F-5CFC576A56DA}" type="datetimeFigureOut">
              <a:rPr lang="en-GB" smtClean="0"/>
              <a:t>27/04/2020</a:t>
            </a:fld>
            <a:endParaRPr lang="en-GB"/>
          </a:p>
        </p:txBody>
      </p:sp>
      <p:sp>
        <p:nvSpPr>
          <p:cNvPr id="4" name="Footer Placeholder 3"/>
          <p:cNvSpPr>
            <a:spLocks noGrp="1"/>
          </p:cNvSpPr>
          <p:nvPr>
            <p:ph type="ftr" sz="quarter" idx="2"/>
          </p:nvPr>
        </p:nvSpPr>
        <p:spPr>
          <a:xfrm>
            <a:off x="0" y="9445196"/>
            <a:ext cx="2948656" cy="498904"/>
          </a:xfrm>
          <a:prstGeom prst="rect">
            <a:avLst/>
          </a:prstGeom>
        </p:spPr>
        <p:txBody>
          <a:bodyPr vert="horz" lIns="67291" tIns="33645" rIns="67291" bIns="33645" rtlCol="0" anchor="b"/>
          <a:lstStyle>
            <a:lvl1pPr algn="l">
              <a:defRPr sz="900"/>
            </a:lvl1pPr>
          </a:lstStyle>
          <a:p>
            <a:endParaRPr lang="en-GB"/>
          </a:p>
        </p:txBody>
      </p:sp>
      <p:sp>
        <p:nvSpPr>
          <p:cNvPr id="5" name="Slide Number Placeholder 4"/>
          <p:cNvSpPr>
            <a:spLocks noGrp="1"/>
          </p:cNvSpPr>
          <p:nvPr>
            <p:ph type="sldNum" sz="quarter" idx="3"/>
          </p:nvPr>
        </p:nvSpPr>
        <p:spPr>
          <a:xfrm>
            <a:off x="3854742" y="9445196"/>
            <a:ext cx="2949764" cy="498904"/>
          </a:xfrm>
          <a:prstGeom prst="rect">
            <a:avLst/>
          </a:prstGeom>
        </p:spPr>
        <p:txBody>
          <a:bodyPr vert="horz" lIns="67291" tIns="33645" rIns="67291" bIns="33645" rtlCol="0" anchor="b"/>
          <a:lstStyle>
            <a:lvl1pPr algn="r">
              <a:defRPr sz="900"/>
            </a:lvl1pPr>
          </a:lstStyle>
          <a:p>
            <a:fld id="{D9698BE0-8E97-4F98-83A5-8F23F38CFE65}" type="slidenum">
              <a:rPr lang="en-GB" smtClean="0"/>
              <a:t>‹#›</a:t>
            </a:fld>
            <a:endParaRPr lang="en-GB"/>
          </a:p>
        </p:txBody>
      </p:sp>
    </p:spTree>
    <p:extLst>
      <p:ext uri="{BB962C8B-B14F-4D97-AF65-F5344CB8AC3E}">
        <p14:creationId xmlns:p14="http://schemas.microsoft.com/office/powerpoint/2010/main" val="3974842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Header Placeholder 1"/>
          <p:cNvSpPr>
            <a:spLocks noGrp="1"/>
          </p:cNvSpPr>
          <p:nvPr>
            <p:ph type="hdr" sz="quarter"/>
          </p:nvPr>
        </p:nvSpPr>
        <p:spPr>
          <a:xfrm>
            <a:off x="287687" y="371390"/>
            <a:ext cx="2073585" cy="350812"/>
          </a:xfrm>
          <a:prstGeom prst="rect">
            <a:avLst/>
          </a:prstGeom>
        </p:spPr>
        <p:txBody>
          <a:bodyPr vert="horz" lIns="67291" tIns="33645" rIns="67291" bIns="33645" rtlCol="0"/>
          <a:lstStyle>
            <a:lvl1pPr algn="l">
              <a:defRPr sz="900"/>
            </a:lvl1pPr>
          </a:lstStyle>
          <a:p>
            <a:endParaRPr lang="en-GB" dirty="0"/>
          </a:p>
        </p:txBody>
      </p:sp>
      <p:sp>
        <p:nvSpPr>
          <p:cNvPr id="20" name="Date Placeholder 2"/>
          <p:cNvSpPr>
            <a:spLocks noGrp="1"/>
          </p:cNvSpPr>
          <p:nvPr>
            <p:ph type="dt" idx="1"/>
          </p:nvPr>
        </p:nvSpPr>
        <p:spPr>
          <a:xfrm>
            <a:off x="4457928" y="371390"/>
            <a:ext cx="2073585" cy="350812"/>
          </a:xfrm>
          <a:prstGeom prst="rect">
            <a:avLst/>
          </a:prstGeom>
        </p:spPr>
        <p:txBody>
          <a:bodyPr vert="horz" lIns="67291" tIns="33645" rIns="67291" bIns="33645" rtlCol="0"/>
          <a:lstStyle>
            <a:lvl1pPr algn="r">
              <a:defRPr sz="900"/>
            </a:lvl1pPr>
          </a:lstStyle>
          <a:p>
            <a:fld id="{DE94AE3F-2F8A-4529-A155-149A4928E526}" type="datetimeFigureOut">
              <a:rPr lang="en-GB" smtClean="0"/>
              <a:t>27/04/2020</a:t>
            </a:fld>
            <a:endParaRPr lang="en-GB"/>
          </a:p>
        </p:txBody>
      </p:sp>
      <p:sp>
        <p:nvSpPr>
          <p:cNvPr id="21" name="Slide Image Placeholder 3"/>
          <p:cNvSpPr>
            <a:spLocks noGrp="1" noRot="1" noChangeAspect="1"/>
          </p:cNvSpPr>
          <p:nvPr>
            <p:ph type="sldImg" idx="2"/>
          </p:nvPr>
        </p:nvSpPr>
        <p:spPr>
          <a:xfrm>
            <a:off x="1357313" y="1489075"/>
            <a:ext cx="4275137" cy="3208338"/>
          </a:xfrm>
          <a:prstGeom prst="rect">
            <a:avLst/>
          </a:prstGeom>
          <a:noFill/>
          <a:ln w="12700">
            <a:solidFill>
              <a:prstClr val="black"/>
            </a:solidFill>
          </a:ln>
        </p:spPr>
        <p:txBody>
          <a:bodyPr vert="horz" lIns="67291" tIns="33645" rIns="67291" bIns="33645" rtlCol="0" anchor="ctr"/>
          <a:lstStyle/>
          <a:p>
            <a:endParaRPr lang="en-GB"/>
          </a:p>
        </p:txBody>
      </p:sp>
      <p:sp>
        <p:nvSpPr>
          <p:cNvPr id="22" name="Notes Placeholder 4"/>
          <p:cNvSpPr>
            <a:spLocks noGrp="1"/>
          </p:cNvSpPr>
          <p:nvPr>
            <p:ph type="body" sz="quarter" idx="3"/>
          </p:nvPr>
        </p:nvSpPr>
        <p:spPr>
          <a:xfrm>
            <a:off x="589150" y="5027111"/>
            <a:ext cx="5627313" cy="3909317"/>
          </a:xfrm>
          <a:prstGeom prst="rect">
            <a:avLst/>
          </a:prstGeom>
        </p:spPr>
        <p:txBody>
          <a:bodyPr vert="horz" lIns="67291" tIns="33645" rIns="67291" bIns="3364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5"/>
          <p:cNvSpPr>
            <a:spLocks noGrp="1"/>
          </p:cNvSpPr>
          <p:nvPr>
            <p:ph type="ftr" sz="quarter" idx="4"/>
          </p:nvPr>
        </p:nvSpPr>
        <p:spPr>
          <a:xfrm>
            <a:off x="287687" y="9266793"/>
            <a:ext cx="2073585" cy="350811"/>
          </a:xfrm>
          <a:prstGeom prst="rect">
            <a:avLst/>
          </a:prstGeom>
        </p:spPr>
        <p:txBody>
          <a:bodyPr vert="horz" lIns="67291" tIns="33645" rIns="67291" bIns="33645" rtlCol="0" anchor="b"/>
          <a:lstStyle>
            <a:lvl1pPr algn="l">
              <a:defRPr sz="900"/>
            </a:lvl1pPr>
          </a:lstStyle>
          <a:p>
            <a:endParaRPr lang="en-GB"/>
          </a:p>
        </p:txBody>
      </p:sp>
      <p:sp>
        <p:nvSpPr>
          <p:cNvPr id="24" name="Slide Number Placeholder 6"/>
          <p:cNvSpPr>
            <a:spLocks noGrp="1"/>
          </p:cNvSpPr>
          <p:nvPr>
            <p:ph type="sldNum" sz="quarter" idx="5"/>
          </p:nvPr>
        </p:nvSpPr>
        <p:spPr>
          <a:xfrm>
            <a:off x="4457928" y="9266792"/>
            <a:ext cx="2073585" cy="350811"/>
          </a:xfrm>
          <a:prstGeom prst="rect">
            <a:avLst/>
          </a:prstGeom>
        </p:spPr>
        <p:txBody>
          <a:bodyPr vert="horz" lIns="67291" tIns="33645" rIns="67291" bIns="33645" rtlCol="0" anchor="b"/>
          <a:lstStyle>
            <a:lvl1pPr algn="r">
              <a:defRPr sz="900"/>
            </a:lvl1pPr>
          </a:lstStyle>
          <a:p>
            <a:fld id="{1A42867D-DE7C-473A-B42E-64F512E97545}" type="slidenum">
              <a:rPr lang="en-GB" smtClean="0"/>
              <a:t>‹#›</a:t>
            </a:fld>
            <a:endParaRPr lang="en-GB"/>
          </a:p>
        </p:txBody>
      </p:sp>
    </p:spTree>
    <p:extLst>
      <p:ext uri="{BB962C8B-B14F-4D97-AF65-F5344CB8AC3E}">
        <p14:creationId xmlns:p14="http://schemas.microsoft.com/office/powerpoint/2010/main" val="72074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8900" y="1487488"/>
            <a:ext cx="4275138" cy="320833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672907">
              <a:defRPr/>
            </a:pPr>
            <a:fld id="{B2C1ACC7-1127-40D4-8234-B3707E64023A}" type="slidenum">
              <a:rPr lang="en-GB">
                <a:solidFill>
                  <a:prstClr val="black"/>
                </a:solidFill>
                <a:latin typeface="Calibri" panose="020F0502020204030204"/>
              </a:rPr>
              <a:pPr defTabSz="672907">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32835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39394" y="457064"/>
            <a:ext cx="5445377" cy="3915975"/>
          </a:xfrm>
          <a:prstGeom prst="rect">
            <a:avLst/>
          </a:prstGeom>
        </p:spPr>
        <p:txBody>
          <a:bodyPr>
            <a:normAutofit/>
          </a:bodyPr>
          <a:lstStyle/>
          <a:p>
            <a:endParaRPr dirty="0"/>
          </a:p>
        </p:txBody>
      </p:sp>
    </p:spTree>
    <p:extLst>
      <p:ext uri="{BB962C8B-B14F-4D97-AF65-F5344CB8AC3E}">
        <p14:creationId xmlns:p14="http://schemas.microsoft.com/office/powerpoint/2010/main" val="68506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Times" panose="02020603050405020304" pitchFamily="18" charset="0"/>
              </a:defRPr>
            </a:lvl1pPr>
            <a:lvl2pPr marL="400624" indent="-153888">
              <a:defRPr sz="1300">
                <a:solidFill>
                  <a:schemeClr val="tx1"/>
                </a:solidFill>
                <a:latin typeface="Times" panose="02020603050405020304" pitchFamily="18" charset="0"/>
              </a:defRPr>
            </a:lvl2pPr>
            <a:lvl3pPr marL="616411" indent="-122939">
              <a:defRPr sz="1300">
                <a:solidFill>
                  <a:schemeClr val="tx1"/>
                </a:solidFill>
                <a:latin typeface="Times" panose="02020603050405020304" pitchFamily="18" charset="0"/>
              </a:defRPr>
            </a:lvl3pPr>
            <a:lvl4pPr marL="863147" indent="-122939">
              <a:defRPr sz="1300">
                <a:solidFill>
                  <a:schemeClr val="tx1"/>
                </a:solidFill>
                <a:latin typeface="Times" panose="02020603050405020304" pitchFamily="18" charset="0"/>
              </a:defRPr>
            </a:lvl4pPr>
            <a:lvl5pPr marL="1109884" indent="-122939">
              <a:defRPr sz="1300">
                <a:solidFill>
                  <a:schemeClr val="tx1"/>
                </a:solidFill>
                <a:latin typeface="Times" panose="02020603050405020304" pitchFamily="18" charset="0"/>
              </a:defRPr>
            </a:lvl5pPr>
            <a:lvl6pPr marL="1357480" indent="-122939" eaLnBrk="0" fontAlgn="base" hangingPunct="0">
              <a:spcBef>
                <a:spcPct val="0"/>
              </a:spcBef>
              <a:spcAft>
                <a:spcPct val="0"/>
              </a:spcAft>
              <a:defRPr sz="1300">
                <a:solidFill>
                  <a:schemeClr val="tx1"/>
                </a:solidFill>
                <a:latin typeface="Times" panose="02020603050405020304" pitchFamily="18" charset="0"/>
              </a:defRPr>
            </a:lvl6pPr>
            <a:lvl7pPr marL="1605077" indent="-122939" eaLnBrk="0" fontAlgn="base" hangingPunct="0">
              <a:spcBef>
                <a:spcPct val="0"/>
              </a:spcBef>
              <a:spcAft>
                <a:spcPct val="0"/>
              </a:spcAft>
              <a:defRPr sz="1300">
                <a:solidFill>
                  <a:schemeClr val="tx1"/>
                </a:solidFill>
                <a:latin typeface="Times" panose="02020603050405020304" pitchFamily="18" charset="0"/>
              </a:defRPr>
            </a:lvl7pPr>
            <a:lvl8pPr marL="1852672" indent="-122939" eaLnBrk="0" fontAlgn="base" hangingPunct="0">
              <a:spcBef>
                <a:spcPct val="0"/>
              </a:spcBef>
              <a:spcAft>
                <a:spcPct val="0"/>
              </a:spcAft>
              <a:defRPr sz="1300">
                <a:solidFill>
                  <a:schemeClr val="tx1"/>
                </a:solidFill>
                <a:latin typeface="Times" panose="02020603050405020304" pitchFamily="18" charset="0"/>
              </a:defRPr>
            </a:lvl8pPr>
            <a:lvl9pPr marL="2100269" indent="-122939" eaLnBrk="0" fontAlgn="base" hangingPunct="0">
              <a:spcBef>
                <a:spcPct val="0"/>
              </a:spcBef>
              <a:spcAft>
                <a:spcPct val="0"/>
              </a:spcAft>
              <a:defRPr sz="1300">
                <a:solidFill>
                  <a:schemeClr val="tx1"/>
                </a:solidFill>
                <a:latin typeface="Times" panose="02020603050405020304" pitchFamily="18" charset="0"/>
              </a:defRPr>
            </a:lvl9pPr>
          </a:lstStyle>
          <a:p>
            <a:pPr defTabSz="672907">
              <a:defRPr/>
            </a:pPr>
            <a:fld id="{94E2699C-A4FD-463C-8243-9F3E747E002F}" type="slidenum">
              <a:rPr lang="en-GB" altLang="en-US" sz="700">
                <a:solidFill>
                  <a:prstClr val="black"/>
                </a:solidFill>
                <a:latin typeface="Arial" panose="020B0604020202020204" pitchFamily="34" charset="0"/>
              </a:rPr>
              <a:pPr defTabSz="672907">
                <a:defRPr/>
              </a:pPr>
              <a:t>5</a:t>
            </a:fld>
            <a:endParaRPr lang="en-GB" altLang="en-US" sz="700">
              <a:solidFill>
                <a:prstClr val="black"/>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522288" y="519113"/>
            <a:ext cx="3786187" cy="2841625"/>
          </a:xfrm>
          <a:ln/>
        </p:spPr>
      </p:sp>
      <p:sp>
        <p:nvSpPr>
          <p:cNvPr id="225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dirty="0"/>
              <a:t>Talk through each very briefly.  Say their identity</a:t>
            </a:r>
            <a:r>
              <a:rPr lang="en-GB" baseline="0" dirty="0"/>
              <a:t> – who they are – could be a combination of skills, interests, personality…..</a:t>
            </a:r>
            <a:endParaRPr lang="en-GB" dirty="0"/>
          </a:p>
          <a:p>
            <a:pPr eaLnBrk="1" hangingPunct="1">
              <a:defRPr/>
            </a:pPr>
            <a:endParaRPr lang="en-GB" b="1" dirty="0"/>
          </a:p>
          <a:p>
            <a:pPr marL="92542" indent="-92542">
              <a:buFont typeface="Arial" panose="020B0604020202020204" pitchFamily="34" charset="0"/>
              <a:buChar char="•"/>
              <a:defRPr/>
            </a:pPr>
            <a:r>
              <a:rPr lang="en-GB" b="1" dirty="0"/>
              <a:t>Skills</a:t>
            </a:r>
            <a:r>
              <a:rPr lang="en-GB" dirty="0"/>
              <a:t>:  if you are using skills that come naturally to you, you are likely to be more comfortable / happy in your role.  That’s not to say you shouldn’t challenge yourself to develop those skills that you may identify as useful but under-developed, but your starting point when exploring skills will often be those we are good at.  So what have been your achievements so far in life and what skills have helped you to achieve.</a:t>
            </a:r>
          </a:p>
          <a:p>
            <a:pPr marL="92542" indent="-92542">
              <a:buFont typeface="Arial" panose="020B0604020202020204" pitchFamily="34" charset="0"/>
              <a:buChar char="•"/>
              <a:defRPr/>
            </a:pPr>
            <a:endParaRPr lang="en-GB" b="1" dirty="0"/>
          </a:p>
          <a:p>
            <a:pPr marL="92542" indent="-92542">
              <a:buFont typeface="Arial" panose="020B0604020202020204" pitchFamily="34" charset="0"/>
              <a:buChar char="•"/>
              <a:defRPr/>
            </a:pPr>
            <a:r>
              <a:rPr lang="en-GB" b="1" dirty="0"/>
              <a:t>Interests: </a:t>
            </a:r>
            <a:r>
              <a:rPr lang="en-GB" dirty="0"/>
              <a:t>what holds your attention?  What would make you jump out of bed in the morning? Are</a:t>
            </a:r>
            <a:r>
              <a:rPr lang="en-GB" baseline="0" dirty="0"/>
              <a:t> you passionate about sport, politics, the environment, the financial markets……?</a:t>
            </a:r>
            <a:endParaRPr lang="en-GB" dirty="0"/>
          </a:p>
          <a:p>
            <a:pPr eaLnBrk="1" hangingPunct="1">
              <a:defRPr/>
            </a:pPr>
            <a:endParaRPr lang="en-GB" dirty="0"/>
          </a:p>
          <a:p>
            <a:pPr marL="92542" lvl="1" indent="-92542">
              <a:buFont typeface="Arial" panose="020B0604020202020204" pitchFamily="34" charset="0"/>
              <a:buChar char="•"/>
              <a:defRPr/>
            </a:pPr>
            <a:r>
              <a:rPr lang="en-GB" b="1" dirty="0"/>
              <a:t>Personality factors </a:t>
            </a:r>
            <a:r>
              <a:rPr lang="en-GB" dirty="0"/>
              <a:t>or temperament  </a:t>
            </a:r>
            <a:r>
              <a:rPr lang="en-GB" sz="600" dirty="0"/>
              <a:t>- environments and roles in which you will feel comfortable. Your personality influences how you deal with people or approach tasks, your feelings and emotions, and how you react in certain situations.  </a:t>
            </a:r>
            <a:r>
              <a:rPr lang="en-GB" sz="600" i="1" dirty="0"/>
              <a:t>For example:</a:t>
            </a:r>
            <a:r>
              <a:rPr lang="en-GB" sz="600" dirty="0"/>
              <a:t> are you ‘decisive’, ‘sensitive to others’, ‘cautious’, ‘competitive’, ‘methodical’, ‘confident’, ‘relaxed’, ‘outgoing’? Nothing is intrinsically good or bad … but can influence how confident and satisfied we feel in particular roles or environments. </a:t>
            </a:r>
          </a:p>
          <a:p>
            <a:pPr marL="92542" lvl="1" indent="-92542">
              <a:buFont typeface="Arial" panose="020B0604020202020204" pitchFamily="34" charset="0"/>
              <a:buChar char="•"/>
              <a:defRPr/>
            </a:pPr>
            <a:endParaRPr lang="en-GB" sz="600" dirty="0"/>
          </a:p>
          <a:p>
            <a:pPr marL="92542" lvl="1" indent="-92542" defTabSz="672907">
              <a:buFont typeface="Arial" panose="020B0604020202020204" pitchFamily="34" charset="0"/>
              <a:buChar char="•"/>
              <a:defRPr/>
            </a:pPr>
            <a:r>
              <a:rPr lang="en-GB" sz="600" b="1" dirty="0"/>
              <a:t>Values</a:t>
            </a:r>
            <a:r>
              <a:rPr lang="en-GB" sz="600" dirty="0"/>
              <a:t>: what gives meaning and worth to what you do?  What’s really important to you in your lives? Relates to how you see the world and what drives  you:  </a:t>
            </a:r>
            <a:r>
              <a:rPr lang="en-GB" sz="600" dirty="0" err="1"/>
              <a:t>eg</a:t>
            </a:r>
            <a:r>
              <a:rPr lang="en-GB" sz="600" dirty="0"/>
              <a:t> the kind of lifestyle you aspire to, what constitutes success for you, and what you hope to achieve.  We’ll look at this in more detail in a minute</a:t>
            </a:r>
          </a:p>
          <a:p>
            <a:pPr marL="92542" lvl="1" indent="-92542">
              <a:buFont typeface="Arial" panose="020B0604020202020204" pitchFamily="34" charset="0"/>
              <a:buChar char="•"/>
              <a:defRPr/>
            </a:pPr>
            <a:endParaRPr lang="en-GB" sz="600" dirty="0"/>
          </a:p>
          <a:p>
            <a:pPr marL="92542" lvl="1" indent="-92542">
              <a:buFont typeface="Arial" panose="020B0604020202020204" pitchFamily="34" charset="0"/>
              <a:buChar char="•"/>
              <a:defRPr/>
            </a:pPr>
            <a:endParaRPr lang="en-GB" sz="600" dirty="0"/>
          </a:p>
          <a:p>
            <a:pPr eaLnBrk="1" hangingPunct="1">
              <a:defRPr/>
            </a:pPr>
            <a:endParaRPr lang="en-GB" dirty="0"/>
          </a:p>
        </p:txBody>
      </p:sp>
    </p:spTree>
    <p:extLst>
      <p:ext uri="{BB962C8B-B14F-4D97-AF65-F5344CB8AC3E}">
        <p14:creationId xmlns:p14="http://schemas.microsoft.com/office/powerpoint/2010/main" val="2990527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a:xfrm>
            <a:off x="650240" y="9070848"/>
            <a:ext cx="2991104" cy="276999"/>
          </a:xfrm>
        </p:spPr>
        <p:txBody>
          <a:bodyPr lIns="0" tIns="0" rIns="0" bIns="0"/>
          <a:lstStyle>
            <a:lvl1pPr algn="l">
              <a:defRPr>
                <a:solidFill>
                  <a:schemeClr val="tx1">
                    <a:tint val="75000"/>
                  </a:schemeClr>
                </a:solidFill>
                <a:latin typeface="Arial" panose="020B0604020202020204" pitchFamily="34" charset="0"/>
                <a:cs typeface="Arial" panose="020B0604020202020204" pitchFamily="34" charset="0"/>
              </a:defRPr>
            </a:lvl1pPr>
          </a:lstStyle>
          <a:p>
            <a:fld id="{1D8BD707-D9CF-40AE-B4C6-C98DA3205C09}" type="datetimeFigureOut">
              <a:rPr lang="en-US" smtClean="0"/>
              <a:pPr/>
              <a:t>4/27/2020</a:t>
            </a:fld>
            <a:endParaRPr lang="en-US" dirty="0"/>
          </a:p>
        </p:txBody>
      </p:sp>
      <p:sp>
        <p:nvSpPr>
          <p:cNvPr id="5" name="Holder 5"/>
          <p:cNvSpPr>
            <a:spLocks noGrp="1"/>
          </p:cNvSpPr>
          <p:nvPr>
            <p:ph type="sldNum" sz="quarter" idx="7"/>
          </p:nvPr>
        </p:nvSpPr>
        <p:spPr>
          <a:xfrm>
            <a:off x="10534849" y="9070847"/>
            <a:ext cx="1819710" cy="277000"/>
          </a:xfrm>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p:cNvPicPr>
            <a:picLocks noChangeAspect="1"/>
          </p:cNvPicPr>
          <p:nvPr userDrawn="1"/>
        </p:nvPicPr>
        <p:blipFill>
          <a:blip r:embed="rId2"/>
          <a:stretch>
            <a:fillRect/>
          </a:stretch>
        </p:blipFill>
        <p:spPr>
          <a:xfrm>
            <a:off x="749300" y="386952"/>
            <a:ext cx="3542083" cy="780356"/>
          </a:xfrm>
          <a:prstGeom prst="rect">
            <a:avLst/>
          </a:prstGeom>
        </p:spPr>
      </p:pic>
      <p:pic>
        <p:nvPicPr>
          <p:cNvPr id="9" name="Picture 8"/>
          <p:cNvPicPr>
            <a:picLocks noChangeAspect="1"/>
          </p:cNvPicPr>
          <p:nvPr userDrawn="1"/>
        </p:nvPicPr>
        <p:blipFill>
          <a:blip r:embed="rId3"/>
          <a:stretch>
            <a:fillRect/>
          </a:stretch>
        </p:blipFill>
        <p:spPr>
          <a:xfrm>
            <a:off x="5762124" y="2193905"/>
            <a:ext cx="7242676" cy="7559695"/>
          </a:xfrm>
          <a:prstGeom prst="rect">
            <a:avLst/>
          </a:prstGeom>
        </p:spPr>
      </p:pic>
      <p:sp>
        <p:nvSpPr>
          <p:cNvPr id="22" name="Title 21"/>
          <p:cNvSpPr>
            <a:spLocks noGrp="1"/>
          </p:cNvSpPr>
          <p:nvPr>
            <p:ph type="title"/>
          </p:nvPr>
        </p:nvSpPr>
        <p:spPr>
          <a:xfrm>
            <a:off x="755204" y="2329563"/>
            <a:ext cx="3672332" cy="2201876"/>
          </a:xfrm>
        </p:spPr>
        <p:txBody>
          <a:bodyPr/>
          <a:lstStyle/>
          <a:p>
            <a:r>
              <a:rPr lang="en-US"/>
              <a:t>Click to edit Master title style</a:t>
            </a:r>
            <a:endParaRPr lang="en-GB"/>
          </a:p>
        </p:txBody>
      </p:sp>
      <p:sp>
        <p:nvSpPr>
          <p:cNvPr id="23" name="Holder 3"/>
          <p:cNvSpPr>
            <a:spLocks noGrp="1"/>
          </p:cNvSpPr>
          <p:nvPr>
            <p:ph type="subTitle" idx="4"/>
          </p:nvPr>
        </p:nvSpPr>
        <p:spPr>
          <a:xfrm>
            <a:off x="749300" y="4957428"/>
            <a:ext cx="4456956" cy="369332"/>
          </a:xfrm>
          <a:prstGeom prst="rect">
            <a:avLst/>
          </a:prstGeom>
        </p:spPr>
        <p:txBody>
          <a:bodyPr wrap="square" lIns="0" tIns="0" rIns="0" bIns="0">
            <a:spAutoFit/>
          </a:bodyPr>
          <a:lstStyle>
            <a:lvl1pPr>
              <a:defRPr/>
            </a:lvl1pPr>
          </a:lstStyle>
          <a:p>
            <a:r>
              <a:rPr lang="en-US"/>
              <a:t>Click to edit Master subtitle style</a:t>
            </a:r>
            <a:endParaRPr dirty="0"/>
          </a:p>
        </p:txBody>
      </p:sp>
      <p:sp>
        <p:nvSpPr>
          <p:cNvPr id="10" name="TextBox 9"/>
          <p:cNvSpPr txBox="1"/>
          <p:nvPr userDrawn="1"/>
        </p:nvSpPr>
        <p:spPr>
          <a:xfrm>
            <a:off x="650240" y="8672218"/>
            <a:ext cx="2626159" cy="369332"/>
          </a:xfrm>
          <a:prstGeom prst="rect">
            <a:avLst/>
          </a:prstGeom>
          <a:noFill/>
        </p:spPr>
        <p:txBody>
          <a:bodyPr wrap="square" rtlCol="0">
            <a:spAutoFit/>
          </a:bodyPr>
          <a:lstStyle/>
          <a:p>
            <a:r>
              <a:rPr lang="en-GB" dirty="0">
                <a:solidFill>
                  <a:srgbClr val="00325F"/>
                </a:solidFill>
                <a:latin typeface="Arial" panose="020B0604020202020204" pitchFamily="34" charset="0"/>
                <a:cs typeface="Arial" panose="020B0604020202020204" pitchFamily="34" charset="0"/>
              </a:rPr>
              <a:t>Inspiring</a:t>
            </a:r>
            <a:r>
              <a:rPr lang="en-GB" baseline="0" dirty="0">
                <a:solidFill>
                  <a:srgbClr val="00325F"/>
                </a:solidFill>
                <a:latin typeface="Arial" panose="020B0604020202020204" pitchFamily="34" charset="0"/>
                <a:cs typeface="Arial" panose="020B0604020202020204" pitchFamily="34" charset="0"/>
              </a:rPr>
              <a:t> futures</a:t>
            </a:r>
            <a:endParaRPr lang="en-GB" dirty="0">
              <a:solidFill>
                <a:srgbClr val="00325F"/>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70848"/>
            <a:ext cx="2991104" cy="276999"/>
          </a:xfrm>
        </p:spPr>
        <p:txBody>
          <a:bodyPr/>
          <a:lstStyle/>
          <a:p>
            <a:fld id="{505EE671-2EEF-4EFB-B9D8-BAD62089AD65}" type="datetimeFigureOut">
              <a:rPr lang="en-GB" smtClean="0"/>
              <a:t>27/04/2020</a:t>
            </a:fld>
            <a:endParaRPr lang="en-GB"/>
          </a:p>
        </p:txBody>
      </p:sp>
      <p:sp>
        <p:nvSpPr>
          <p:cNvPr id="3" name="Footer Placeholder 2"/>
          <p:cNvSpPr>
            <a:spLocks noGrp="1"/>
          </p:cNvSpPr>
          <p:nvPr>
            <p:ph type="ftr" sz="quarter" idx="11"/>
          </p:nvPr>
        </p:nvSpPr>
        <p:spPr>
          <a:xfrm>
            <a:off x="4421632" y="9070848"/>
            <a:ext cx="4161535" cy="276999"/>
          </a:xfrm>
        </p:spPr>
        <p:txBody>
          <a:bodyPr/>
          <a:lstStyle/>
          <a:p>
            <a:endParaRPr lang="en-GB"/>
          </a:p>
        </p:txBody>
      </p:sp>
      <p:sp>
        <p:nvSpPr>
          <p:cNvPr id="4" name="Slide Number Placeholder 3"/>
          <p:cNvSpPr>
            <a:spLocks noGrp="1"/>
          </p:cNvSpPr>
          <p:nvPr>
            <p:ph type="sldNum" sz="quarter" idx="12"/>
          </p:nvPr>
        </p:nvSpPr>
        <p:spPr/>
        <p:txBody>
          <a:bodyPr/>
          <a:lstStyle/>
          <a:p>
            <a:fld id="{9088EC73-A95F-4198-BC15-A3F5E29B98C2}" type="slidenum">
              <a:rPr lang="en-GB" smtClean="0"/>
              <a:t>‹#›</a:t>
            </a:fld>
            <a:endParaRPr lang="en-GB"/>
          </a:p>
        </p:txBody>
      </p:sp>
    </p:spTree>
    <p:extLst>
      <p:ext uri="{BB962C8B-B14F-4D97-AF65-F5344CB8AC3E}">
        <p14:creationId xmlns:p14="http://schemas.microsoft.com/office/powerpoint/2010/main" val="315857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rgbClr val="810262"/>
        </a:solidFill>
        <a:effectLst/>
      </p:bgPr>
    </p:bg>
    <p:spTree>
      <p:nvGrpSpPr>
        <p:cNvPr id="1" name=""/>
        <p:cNvGrpSpPr/>
        <p:nvPr/>
      </p:nvGrpSpPr>
      <p:grpSpPr>
        <a:xfrm>
          <a:off x="0" y="0"/>
          <a:ext cx="0" cy="0"/>
          <a:chOff x="0" y="0"/>
          <a:chExt cx="0" cy="0"/>
        </a:xfrm>
      </p:grpSpPr>
      <p:sp>
        <p:nvSpPr>
          <p:cNvPr id="16" name="bk object 16"/>
          <p:cNvSpPr/>
          <p:nvPr/>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18" name="bk object 18"/>
          <p:cNvSpPr/>
          <p:nvPr/>
        </p:nvSpPr>
        <p:spPr>
          <a:xfrm>
            <a:off x="762000" y="8896057"/>
            <a:ext cx="1256030" cy="167640"/>
          </a:xfrm>
          <a:custGeom>
            <a:avLst/>
            <a:gdLst/>
            <a:ahLst/>
            <a:cxnLst/>
            <a:rect l="l" t="t" r="r" b="b"/>
            <a:pathLst>
              <a:path w="1256030" h="167640">
                <a:moveTo>
                  <a:pt x="17398" y="1955"/>
                </a:moveTo>
                <a:lnTo>
                  <a:pt x="0" y="1955"/>
                </a:lnTo>
                <a:lnTo>
                  <a:pt x="0" y="129768"/>
                </a:lnTo>
                <a:lnTo>
                  <a:pt x="17398" y="129768"/>
                </a:lnTo>
                <a:lnTo>
                  <a:pt x="17398" y="1955"/>
                </a:lnTo>
                <a:close/>
              </a:path>
              <a:path w="1256030" h="167640">
                <a:moveTo>
                  <a:pt x="58470" y="36804"/>
                </a:moveTo>
                <a:lnTo>
                  <a:pt x="43561" y="36804"/>
                </a:lnTo>
                <a:lnTo>
                  <a:pt x="43561" y="129768"/>
                </a:lnTo>
                <a:lnTo>
                  <a:pt x="59181" y="129768"/>
                </a:lnTo>
                <a:lnTo>
                  <a:pt x="59181" y="76796"/>
                </a:lnTo>
                <a:lnTo>
                  <a:pt x="62264" y="61767"/>
                </a:lnTo>
                <a:lnTo>
                  <a:pt x="71022" y="52167"/>
                </a:lnTo>
                <a:lnTo>
                  <a:pt x="84794" y="48381"/>
                </a:lnTo>
                <a:lnTo>
                  <a:pt x="117989" y="48381"/>
                </a:lnTo>
                <a:lnTo>
                  <a:pt x="117886" y="48222"/>
                </a:lnTo>
                <a:lnTo>
                  <a:pt x="59965" y="48222"/>
                </a:lnTo>
                <a:lnTo>
                  <a:pt x="58470" y="36804"/>
                </a:lnTo>
                <a:close/>
              </a:path>
              <a:path w="1256030" h="167640">
                <a:moveTo>
                  <a:pt x="117989" y="48381"/>
                </a:moveTo>
                <a:lnTo>
                  <a:pt x="84794" y="48381"/>
                </a:lnTo>
                <a:lnTo>
                  <a:pt x="99338" y="52075"/>
                </a:lnTo>
                <a:lnTo>
                  <a:pt x="104899" y="63574"/>
                </a:lnTo>
                <a:lnTo>
                  <a:pt x="105435" y="129768"/>
                </a:lnTo>
                <a:lnTo>
                  <a:pt x="121234" y="129768"/>
                </a:lnTo>
                <a:lnTo>
                  <a:pt x="121234" y="60426"/>
                </a:lnTo>
                <a:lnTo>
                  <a:pt x="121056" y="53136"/>
                </a:lnTo>
                <a:lnTo>
                  <a:pt x="117989" y="48381"/>
                </a:lnTo>
                <a:close/>
              </a:path>
              <a:path w="1256030" h="167640">
                <a:moveTo>
                  <a:pt x="95955" y="34961"/>
                </a:moveTo>
                <a:lnTo>
                  <a:pt x="79652" y="36149"/>
                </a:lnTo>
                <a:lnTo>
                  <a:pt x="68144" y="40575"/>
                </a:lnTo>
                <a:lnTo>
                  <a:pt x="59965" y="48222"/>
                </a:lnTo>
                <a:lnTo>
                  <a:pt x="117886" y="48222"/>
                </a:lnTo>
                <a:lnTo>
                  <a:pt x="117157" y="47091"/>
                </a:lnTo>
                <a:lnTo>
                  <a:pt x="108733" y="38990"/>
                </a:lnTo>
                <a:lnTo>
                  <a:pt x="95955" y="34961"/>
                </a:lnTo>
                <a:close/>
              </a:path>
              <a:path w="1256030" h="167640">
                <a:moveTo>
                  <a:pt x="138328" y="99568"/>
                </a:moveTo>
                <a:lnTo>
                  <a:pt x="141053" y="113965"/>
                </a:lnTo>
                <a:lnTo>
                  <a:pt x="148548" y="124408"/>
                </a:lnTo>
                <a:lnTo>
                  <a:pt x="160607" y="130688"/>
                </a:lnTo>
                <a:lnTo>
                  <a:pt x="181727" y="130255"/>
                </a:lnTo>
                <a:lnTo>
                  <a:pt x="197060" y="126820"/>
                </a:lnTo>
                <a:lnTo>
                  <a:pt x="207212" y="120678"/>
                </a:lnTo>
                <a:lnTo>
                  <a:pt x="208468" y="118752"/>
                </a:lnTo>
                <a:lnTo>
                  <a:pt x="178382" y="118752"/>
                </a:lnTo>
                <a:lnTo>
                  <a:pt x="162943" y="115595"/>
                </a:lnTo>
                <a:lnTo>
                  <a:pt x="154825" y="106223"/>
                </a:lnTo>
                <a:lnTo>
                  <a:pt x="138328" y="99568"/>
                </a:lnTo>
                <a:close/>
              </a:path>
              <a:path w="1256030" h="167640">
                <a:moveTo>
                  <a:pt x="186423" y="34936"/>
                </a:moveTo>
                <a:lnTo>
                  <a:pt x="166234" y="36153"/>
                </a:lnTo>
                <a:lnTo>
                  <a:pt x="152339" y="40840"/>
                </a:lnTo>
                <a:lnTo>
                  <a:pt x="144107" y="48459"/>
                </a:lnTo>
                <a:lnTo>
                  <a:pt x="140908" y="58475"/>
                </a:lnTo>
                <a:lnTo>
                  <a:pt x="143495" y="72561"/>
                </a:lnTo>
                <a:lnTo>
                  <a:pt x="151747" y="81276"/>
                </a:lnTo>
                <a:lnTo>
                  <a:pt x="166134" y="86678"/>
                </a:lnTo>
                <a:lnTo>
                  <a:pt x="184543" y="91363"/>
                </a:lnTo>
                <a:lnTo>
                  <a:pt x="194144" y="93700"/>
                </a:lnTo>
                <a:lnTo>
                  <a:pt x="198780" y="96189"/>
                </a:lnTo>
                <a:lnTo>
                  <a:pt x="198780" y="104013"/>
                </a:lnTo>
                <a:lnTo>
                  <a:pt x="193416" y="114472"/>
                </a:lnTo>
                <a:lnTo>
                  <a:pt x="178382" y="118752"/>
                </a:lnTo>
                <a:lnTo>
                  <a:pt x="208468" y="118752"/>
                </a:lnTo>
                <a:lnTo>
                  <a:pt x="212789" y="112124"/>
                </a:lnTo>
                <a:lnTo>
                  <a:pt x="211766" y="94928"/>
                </a:lnTo>
                <a:lnTo>
                  <a:pt x="206183" y="84391"/>
                </a:lnTo>
                <a:lnTo>
                  <a:pt x="196163" y="78297"/>
                </a:lnTo>
                <a:lnTo>
                  <a:pt x="171030" y="71831"/>
                </a:lnTo>
                <a:lnTo>
                  <a:pt x="161061" y="69494"/>
                </a:lnTo>
                <a:lnTo>
                  <a:pt x="156438" y="67005"/>
                </a:lnTo>
                <a:lnTo>
                  <a:pt x="156438" y="51892"/>
                </a:lnTo>
                <a:lnTo>
                  <a:pt x="163017" y="47269"/>
                </a:lnTo>
                <a:lnTo>
                  <a:pt x="206649" y="47269"/>
                </a:lnTo>
                <a:lnTo>
                  <a:pt x="200094" y="40248"/>
                </a:lnTo>
                <a:lnTo>
                  <a:pt x="186423" y="34936"/>
                </a:lnTo>
                <a:close/>
              </a:path>
              <a:path w="1256030" h="167640">
                <a:moveTo>
                  <a:pt x="206649" y="47269"/>
                </a:moveTo>
                <a:lnTo>
                  <a:pt x="175653" y="47269"/>
                </a:lnTo>
                <a:lnTo>
                  <a:pt x="190400" y="51133"/>
                </a:lnTo>
                <a:lnTo>
                  <a:pt x="196590" y="61985"/>
                </a:lnTo>
                <a:lnTo>
                  <a:pt x="211912" y="62738"/>
                </a:lnTo>
                <a:lnTo>
                  <a:pt x="211816" y="61985"/>
                </a:lnTo>
                <a:lnTo>
                  <a:pt x="208835" y="49610"/>
                </a:lnTo>
                <a:lnTo>
                  <a:pt x="206649" y="47269"/>
                </a:lnTo>
                <a:close/>
              </a:path>
              <a:path w="1256030" h="167640">
                <a:moveTo>
                  <a:pt x="248538" y="36804"/>
                </a:moveTo>
                <a:lnTo>
                  <a:pt x="233260" y="36804"/>
                </a:lnTo>
                <a:lnTo>
                  <a:pt x="233260" y="166928"/>
                </a:lnTo>
                <a:lnTo>
                  <a:pt x="248538" y="166928"/>
                </a:lnTo>
                <a:lnTo>
                  <a:pt x="248538" y="118414"/>
                </a:lnTo>
                <a:lnTo>
                  <a:pt x="307525" y="118414"/>
                </a:lnTo>
                <a:lnTo>
                  <a:pt x="307906" y="118096"/>
                </a:lnTo>
                <a:lnTo>
                  <a:pt x="281932" y="118096"/>
                </a:lnTo>
                <a:lnTo>
                  <a:pt x="265779" y="116175"/>
                </a:lnTo>
                <a:lnTo>
                  <a:pt x="255174" y="109401"/>
                </a:lnTo>
                <a:lnTo>
                  <a:pt x="249473" y="97823"/>
                </a:lnTo>
                <a:lnTo>
                  <a:pt x="248005" y="83908"/>
                </a:lnTo>
                <a:lnTo>
                  <a:pt x="250326" y="66765"/>
                </a:lnTo>
                <a:lnTo>
                  <a:pt x="257025" y="54970"/>
                </a:lnTo>
                <a:lnTo>
                  <a:pt x="267703" y="48757"/>
                </a:lnTo>
                <a:lnTo>
                  <a:pt x="308256" y="48757"/>
                </a:lnTo>
                <a:lnTo>
                  <a:pt x="307378" y="47277"/>
                </a:lnTo>
                <a:lnTo>
                  <a:pt x="250482" y="47277"/>
                </a:lnTo>
                <a:lnTo>
                  <a:pt x="248538" y="36804"/>
                </a:lnTo>
                <a:close/>
              </a:path>
              <a:path w="1256030" h="167640">
                <a:moveTo>
                  <a:pt x="307525" y="118414"/>
                </a:moveTo>
                <a:lnTo>
                  <a:pt x="248538" y="118414"/>
                </a:lnTo>
                <a:lnTo>
                  <a:pt x="258023" y="127244"/>
                </a:lnTo>
                <a:lnTo>
                  <a:pt x="269929" y="131838"/>
                </a:lnTo>
                <a:lnTo>
                  <a:pt x="286075" y="130415"/>
                </a:lnTo>
                <a:lnTo>
                  <a:pt x="299070" y="125476"/>
                </a:lnTo>
                <a:lnTo>
                  <a:pt x="307525" y="118414"/>
                </a:lnTo>
                <a:close/>
              </a:path>
              <a:path w="1256030" h="167640">
                <a:moveTo>
                  <a:pt x="308256" y="48757"/>
                </a:moveTo>
                <a:lnTo>
                  <a:pt x="267703" y="48757"/>
                </a:lnTo>
                <a:lnTo>
                  <a:pt x="283935" y="50617"/>
                </a:lnTo>
                <a:lnTo>
                  <a:pt x="295023" y="57313"/>
                </a:lnTo>
                <a:lnTo>
                  <a:pt x="301306" y="68327"/>
                </a:lnTo>
                <a:lnTo>
                  <a:pt x="300830" y="89490"/>
                </a:lnTo>
                <a:lnTo>
                  <a:pt x="297228" y="104344"/>
                </a:lnTo>
                <a:lnTo>
                  <a:pt x="290821" y="113631"/>
                </a:lnTo>
                <a:lnTo>
                  <a:pt x="281932" y="118096"/>
                </a:lnTo>
                <a:lnTo>
                  <a:pt x="307906" y="118096"/>
                </a:lnTo>
                <a:lnTo>
                  <a:pt x="308897" y="117268"/>
                </a:lnTo>
                <a:lnTo>
                  <a:pt x="315536" y="106039"/>
                </a:lnTo>
                <a:lnTo>
                  <a:pt x="318967" y="92038"/>
                </a:lnTo>
                <a:lnTo>
                  <a:pt x="317689" y="72868"/>
                </a:lnTo>
                <a:lnTo>
                  <a:pt x="313507" y="57605"/>
                </a:lnTo>
                <a:lnTo>
                  <a:pt x="308256" y="48757"/>
                </a:lnTo>
                <a:close/>
              </a:path>
              <a:path w="1256030" h="167640">
                <a:moveTo>
                  <a:pt x="286525" y="34464"/>
                </a:moveTo>
                <a:lnTo>
                  <a:pt x="270210" y="35437"/>
                </a:lnTo>
                <a:lnTo>
                  <a:pt x="258781" y="39676"/>
                </a:lnTo>
                <a:lnTo>
                  <a:pt x="250482" y="47277"/>
                </a:lnTo>
                <a:lnTo>
                  <a:pt x="307378" y="47277"/>
                </a:lnTo>
                <a:lnTo>
                  <a:pt x="306720" y="46168"/>
                </a:lnTo>
                <a:lnTo>
                  <a:pt x="297626" y="38481"/>
                </a:lnTo>
                <a:lnTo>
                  <a:pt x="286525" y="34464"/>
                </a:lnTo>
                <a:close/>
              </a:path>
              <a:path w="1256030" h="167640">
                <a:moveTo>
                  <a:pt x="354139" y="36804"/>
                </a:moveTo>
                <a:lnTo>
                  <a:pt x="338518" y="36804"/>
                </a:lnTo>
                <a:lnTo>
                  <a:pt x="338518" y="129768"/>
                </a:lnTo>
                <a:lnTo>
                  <a:pt x="354139" y="129768"/>
                </a:lnTo>
                <a:lnTo>
                  <a:pt x="354139" y="36804"/>
                </a:lnTo>
                <a:close/>
              </a:path>
              <a:path w="1256030" h="167640">
                <a:moveTo>
                  <a:pt x="354139" y="1955"/>
                </a:moveTo>
                <a:lnTo>
                  <a:pt x="338518" y="1955"/>
                </a:lnTo>
                <a:lnTo>
                  <a:pt x="338518" y="19710"/>
                </a:lnTo>
                <a:lnTo>
                  <a:pt x="354139" y="19710"/>
                </a:lnTo>
                <a:lnTo>
                  <a:pt x="354139" y="1955"/>
                </a:lnTo>
                <a:close/>
              </a:path>
              <a:path w="1256030" h="167640">
                <a:moveTo>
                  <a:pt x="393077" y="36804"/>
                </a:moveTo>
                <a:lnTo>
                  <a:pt x="377990" y="36804"/>
                </a:lnTo>
                <a:lnTo>
                  <a:pt x="377990" y="129768"/>
                </a:lnTo>
                <a:lnTo>
                  <a:pt x="393611" y="129768"/>
                </a:lnTo>
                <a:lnTo>
                  <a:pt x="393611" y="78041"/>
                </a:lnTo>
                <a:lnTo>
                  <a:pt x="396713" y="63017"/>
                </a:lnTo>
                <a:lnTo>
                  <a:pt x="405847" y="54046"/>
                </a:lnTo>
                <a:lnTo>
                  <a:pt x="420458" y="51358"/>
                </a:lnTo>
                <a:lnTo>
                  <a:pt x="422948" y="51358"/>
                </a:lnTo>
                <a:lnTo>
                  <a:pt x="422948" y="46661"/>
                </a:lnTo>
                <a:lnTo>
                  <a:pt x="396524" y="46661"/>
                </a:lnTo>
                <a:lnTo>
                  <a:pt x="393077" y="36804"/>
                </a:lnTo>
                <a:close/>
              </a:path>
              <a:path w="1256030" h="167640">
                <a:moveTo>
                  <a:pt x="422948" y="51358"/>
                </a:moveTo>
                <a:lnTo>
                  <a:pt x="421703" y="51358"/>
                </a:lnTo>
                <a:lnTo>
                  <a:pt x="422948" y="51536"/>
                </a:lnTo>
                <a:lnTo>
                  <a:pt x="422948" y="51358"/>
                </a:lnTo>
                <a:close/>
              </a:path>
              <a:path w="1256030" h="167640">
                <a:moveTo>
                  <a:pt x="421525" y="34848"/>
                </a:moveTo>
                <a:lnTo>
                  <a:pt x="418858" y="34848"/>
                </a:lnTo>
                <a:lnTo>
                  <a:pt x="405940" y="37767"/>
                </a:lnTo>
                <a:lnTo>
                  <a:pt x="396524" y="46661"/>
                </a:lnTo>
                <a:lnTo>
                  <a:pt x="422948" y="46661"/>
                </a:lnTo>
                <a:lnTo>
                  <a:pt x="422948" y="35026"/>
                </a:lnTo>
                <a:lnTo>
                  <a:pt x="421525" y="34848"/>
                </a:lnTo>
                <a:close/>
              </a:path>
              <a:path w="1256030" h="167640">
                <a:moveTo>
                  <a:pt x="452640" y="36804"/>
                </a:moveTo>
                <a:lnTo>
                  <a:pt x="437019" y="36804"/>
                </a:lnTo>
                <a:lnTo>
                  <a:pt x="437019" y="129768"/>
                </a:lnTo>
                <a:lnTo>
                  <a:pt x="452640" y="129768"/>
                </a:lnTo>
                <a:lnTo>
                  <a:pt x="452640" y="36804"/>
                </a:lnTo>
                <a:close/>
              </a:path>
              <a:path w="1256030" h="167640">
                <a:moveTo>
                  <a:pt x="452640" y="1955"/>
                </a:moveTo>
                <a:lnTo>
                  <a:pt x="437019" y="1955"/>
                </a:lnTo>
                <a:lnTo>
                  <a:pt x="437019" y="19710"/>
                </a:lnTo>
                <a:lnTo>
                  <a:pt x="452640" y="19710"/>
                </a:lnTo>
                <a:lnTo>
                  <a:pt x="452640" y="1955"/>
                </a:lnTo>
                <a:close/>
              </a:path>
              <a:path w="1256030" h="167640">
                <a:moveTo>
                  <a:pt x="491401" y="36804"/>
                </a:moveTo>
                <a:lnTo>
                  <a:pt x="476491" y="36804"/>
                </a:lnTo>
                <a:lnTo>
                  <a:pt x="476491" y="129768"/>
                </a:lnTo>
                <a:lnTo>
                  <a:pt x="492112" y="129768"/>
                </a:lnTo>
                <a:lnTo>
                  <a:pt x="492112" y="76796"/>
                </a:lnTo>
                <a:lnTo>
                  <a:pt x="495195" y="61767"/>
                </a:lnTo>
                <a:lnTo>
                  <a:pt x="503953" y="52167"/>
                </a:lnTo>
                <a:lnTo>
                  <a:pt x="517724" y="48381"/>
                </a:lnTo>
                <a:lnTo>
                  <a:pt x="550909" y="48381"/>
                </a:lnTo>
                <a:lnTo>
                  <a:pt x="550811" y="48229"/>
                </a:lnTo>
                <a:lnTo>
                  <a:pt x="492890" y="48229"/>
                </a:lnTo>
                <a:lnTo>
                  <a:pt x="491401" y="36804"/>
                </a:lnTo>
                <a:close/>
              </a:path>
              <a:path w="1256030" h="167640">
                <a:moveTo>
                  <a:pt x="550909" y="48381"/>
                </a:moveTo>
                <a:lnTo>
                  <a:pt x="517724" y="48381"/>
                </a:lnTo>
                <a:lnTo>
                  <a:pt x="532268" y="52075"/>
                </a:lnTo>
                <a:lnTo>
                  <a:pt x="537829" y="63574"/>
                </a:lnTo>
                <a:lnTo>
                  <a:pt x="538365" y="129768"/>
                </a:lnTo>
                <a:lnTo>
                  <a:pt x="554164" y="129768"/>
                </a:lnTo>
                <a:lnTo>
                  <a:pt x="554164" y="60426"/>
                </a:lnTo>
                <a:lnTo>
                  <a:pt x="553986" y="53136"/>
                </a:lnTo>
                <a:lnTo>
                  <a:pt x="550909" y="48381"/>
                </a:lnTo>
                <a:close/>
              </a:path>
              <a:path w="1256030" h="167640">
                <a:moveTo>
                  <a:pt x="528874" y="34959"/>
                </a:moveTo>
                <a:lnTo>
                  <a:pt x="512575" y="36149"/>
                </a:lnTo>
                <a:lnTo>
                  <a:pt x="501069" y="40579"/>
                </a:lnTo>
                <a:lnTo>
                  <a:pt x="492890" y="48229"/>
                </a:lnTo>
                <a:lnTo>
                  <a:pt x="550811" y="48229"/>
                </a:lnTo>
                <a:lnTo>
                  <a:pt x="550075" y="47091"/>
                </a:lnTo>
                <a:lnTo>
                  <a:pt x="541656" y="38988"/>
                </a:lnTo>
                <a:lnTo>
                  <a:pt x="528874" y="34959"/>
                </a:lnTo>
                <a:close/>
              </a:path>
              <a:path w="1256030" h="167640">
                <a:moveTo>
                  <a:pt x="592239" y="140639"/>
                </a:moveTo>
                <a:lnTo>
                  <a:pt x="576935" y="140639"/>
                </a:lnTo>
                <a:lnTo>
                  <a:pt x="576935" y="141351"/>
                </a:lnTo>
                <a:lnTo>
                  <a:pt x="579877" y="153227"/>
                </a:lnTo>
                <a:lnTo>
                  <a:pt x="579997" y="153384"/>
                </a:lnTo>
                <a:lnTo>
                  <a:pt x="588490" y="162072"/>
                </a:lnTo>
                <a:lnTo>
                  <a:pt x="602359" y="167273"/>
                </a:lnTo>
                <a:lnTo>
                  <a:pt x="623419" y="166621"/>
                </a:lnTo>
                <a:lnTo>
                  <a:pt x="638944" y="163265"/>
                </a:lnTo>
                <a:lnTo>
                  <a:pt x="649619" y="157132"/>
                </a:lnTo>
                <a:lnTo>
                  <a:pt x="652335" y="153384"/>
                </a:lnTo>
                <a:lnTo>
                  <a:pt x="609780" y="153384"/>
                </a:lnTo>
                <a:lnTo>
                  <a:pt x="597423" y="150240"/>
                </a:lnTo>
                <a:lnTo>
                  <a:pt x="592590" y="144128"/>
                </a:lnTo>
                <a:lnTo>
                  <a:pt x="592239" y="140639"/>
                </a:lnTo>
                <a:close/>
              </a:path>
              <a:path w="1256030" h="167640">
                <a:moveTo>
                  <a:pt x="659242" y="118402"/>
                </a:moveTo>
                <a:lnTo>
                  <a:pt x="644512" y="118402"/>
                </a:lnTo>
                <a:lnTo>
                  <a:pt x="644512" y="131216"/>
                </a:lnTo>
                <a:lnTo>
                  <a:pt x="641580" y="145366"/>
                </a:lnTo>
                <a:lnTo>
                  <a:pt x="632002" y="153227"/>
                </a:lnTo>
                <a:lnTo>
                  <a:pt x="609780" y="153384"/>
                </a:lnTo>
                <a:lnTo>
                  <a:pt x="652335" y="153384"/>
                </a:lnTo>
                <a:lnTo>
                  <a:pt x="656130" y="148147"/>
                </a:lnTo>
                <a:lnTo>
                  <a:pt x="659164" y="136235"/>
                </a:lnTo>
                <a:lnTo>
                  <a:pt x="659242" y="118402"/>
                </a:lnTo>
                <a:close/>
              </a:path>
              <a:path w="1256030" h="167640">
                <a:moveTo>
                  <a:pt x="623882" y="34671"/>
                </a:moveTo>
                <a:lnTo>
                  <a:pt x="584121" y="49186"/>
                </a:lnTo>
                <a:lnTo>
                  <a:pt x="573810" y="73675"/>
                </a:lnTo>
                <a:lnTo>
                  <a:pt x="575045" y="92580"/>
                </a:lnTo>
                <a:lnTo>
                  <a:pt x="579174" y="107833"/>
                </a:lnTo>
                <a:lnTo>
                  <a:pt x="585895" y="119450"/>
                </a:lnTo>
                <a:lnTo>
                  <a:pt x="594907" y="127449"/>
                </a:lnTo>
                <a:lnTo>
                  <a:pt x="605911" y="131846"/>
                </a:lnTo>
                <a:lnTo>
                  <a:pt x="622616" y="131146"/>
                </a:lnTo>
                <a:lnTo>
                  <a:pt x="634328" y="127375"/>
                </a:lnTo>
                <a:lnTo>
                  <a:pt x="642634" y="120699"/>
                </a:lnTo>
                <a:lnTo>
                  <a:pt x="644315" y="118642"/>
                </a:lnTo>
                <a:lnTo>
                  <a:pt x="620481" y="118642"/>
                </a:lnTo>
                <a:lnTo>
                  <a:pt x="606126" y="115988"/>
                </a:lnTo>
                <a:lnTo>
                  <a:pt x="596175" y="108062"/>
                </a:lnTo>
                <a:lnTo>
                  <a:pt x="590692" y="95236"/>
                </a:lnTo>
                <a:lnTo>
                  <a:pt x="591613" y="74593"/>
                </a:lnTo>
                <a:lnTo>
                  <a:pt x="595777" y="60337"/>
                </a:lnTo>
                <a:lnTo>
                  <a:pt x="602923" y="51737"/>
                </a:lnTo>
                <a:lnTo>
                  <a:pt x="612787" y="48061"/>
                </a:lnTo>
                <a:lnTo>
                  <a:pt x="616940" y="47802"/>
                </a:lnTo>
                <a:lnTo>
                  <a:pt x="643781" y="47802"/>
                </a:lnTo>
                <a:lnTo>
                  <a:pt x="635572" y="39812"/>
                </a:lnTo>
                <a:lnTo>
                  <a:pt x="623882" y="34671"/>
                </a:lnTo>
                <a:close/>
              </a:path>
              <a:path w="1256030" h="167640">
                <a:moveTo>
                  <a:pt x="643781" y="47802"/>
                </a:moveTo>
                <a:lnTo>
                  <a:pt x="616940" y="47802"/>
                </a:lnTo>
                <a:lnTo>
                  <a:pt x="630270" y="50624"/>
                </a:lnTo>
                <a:lnTo>
                  <a:pt x="639397" y="59029"/>
                </a:lnTo>
                <a:lnTo>
                  <a:pt x="644231" y="72927"/>
                </a:lnTo>
                <a:lnTo>
                  <a:pt x="643187" y="93608"/>
                </a:lnTo>
                <a:lnTo>
                  <a:pt x="638904" y="107488"/>
                </a:lnTo>
                <a:lnTo>
                  <a:pt x="631347" y="115516"/>
                </a:lnTo>
                <a:lnTo>
                  <a:pt x="620481" y="118642"/>
                </a:lnTo>
                <a:lnTo>
                  <a:pt x="644315" y="118642"/>
                </a:lnTo>
                <a:lnTo>
                  <a:pt x="644512" y="118402"/>
                </a:lnTo>
                <a:lnTo>
                  <a:pt x="659242" y="118402"/>
                </a:lnTo>
                <a:lnTo>
                  <a:pt x="659548" y="48514"/>
                </a:lnTo>
                <a:lnTo>
                  <a:pt x="644512" y="48514"/>
                </a:lnTo>
                <a:lnTo>
                  <a:pt x="643781" y="47802"/>
                </a:lnTo>
                <a:close/>
              </a:path>
              <a:path w="1256030" h="167640">
                <a:moveTo>
                  <a:pt x="659599" y="36804"/>
                </a:moveTo>
                <a:lnTo>
                  <a:pt x="644512" y="36804"/>
                </a:lnTo>
                <a:lnTo>
                  <a:pt x="644512" y="48514"/>
                </a:lnTo>
                <a:lnTo>
                  <a:pt x="659548" y="48514"/>
                </a:lnTo>
                <a:lnTo>
                  <a:pt x="659599" y="36804"/>
                </a:lnTo>
                <a:close/>
              </a:path>
              <a:path w="1256030" h="167640">
                <a:moveTo>
                  <a:pt x="751332" y="49225"/>
                </a:moveTo>
                <a:lnTo>
                  <a:pt x="735533" y="49225"/>
                </a:lnTo>
                <a:lnTo>
                  <a:pt x="735533" y="129768"/>
                </a:lnTo>
                <a:lnTo>
                  <a:pt x="751332" y="129768"/>
                </a:lnTo>
                <a:lnTo>
                  <a:pt x="751332" y="49225"/>
                </a:lnTo>
                <a:close/>
              </a:path>
              <a:path w="1256030" h="167640">
                <a:moveTo>
                  <a:pt x="768045" y="36804"/>
                </a:moveTo>
                <a:lnTo>
                  <a:pt x="720242" y="36804"/>
                </a:lnTo>
                <a:lnTo>
                  <a:pt x="720242" y="49225"/>
                </a:lnTo>
                <a:lnTo>
                  <a:pt x="768045" y="49225"/>
                </a:lnTo>
                <a:lnTo>
                  <a:pt x="768045" y="36804"/>
                </a:lnTo>
                <a:close/>
              </a:path>
              <a:path w="1256030" h="167640">
                <a:moveTo>
                  <a:pt x="759333" y="0"/>
                </a:moveTo>
                <a:lnTo>
                  <a:pt x="756488" y="0"/>
                </a:lnTo>
                <a:lnTo>
                  <a:pt x="742870" y="3862"/>
                </a:lnTo>
                <a:lnTo>
                  <a:pt x="736249" y="15361"/>
                </a:lnTo>
                <a:lnTo>
                  <a:pt x="735533" y="36804"/>
                </a:lnTo>
                <a:lnTo>
                  <a:pt x="751332" y="36804"/>
                </a:lnTo>
                <a:lnTo>
                  <a:pt x="751332" y="19011"/>
                </a:lnTo>
                <a:lnTo>
                  <a:pt x="752932" y="14376"/>
                </a:lnTo>
                <a:lnTo>
                  <a:pt x="768045" y="14376"/>
                </a:lnTo>
                <a:lnTo>
                  <a:pt x="768045" y="1244"/>
                </a:lnTo>
                <a:lnTo>
                  <a:pt x="763244" y="533"/>
                </a:lnTo>
                <a:lnTo>
                  <a:pt x="759333" y="0"/>
                </a:lnTo>
                <a:close/>
              </a:path>
              <a:path w="1256030" h="167640">
                <a:moveTo>
                  <a:pt x="768045" y="14376"/>
                </a:moveTo>
                <a:lnTo>
                  <a:pt x="762533" y="14376"/>
                </a:lnTo>
                <a:lnTo>
                  <a:pt x="765022" y="14732"/>
                </a:lnTo>
                <a:lnTo>
                  <a:pt x="768045" y="15265"/>
                </a:lnTo>
                <a:lnTo>
                  <a:pt x="768045" y="14376"/>
                </a:lnTo>
                <a:close/>
              </a:path>
              <a:path w="1256030" h="167640">
                <a:moveTo>
                  <a:pt x="794537" y="36804"/>
                </a:moveTo>
                <a:lnTo>
                  <a:pt x="778738" y="36804"/>
                </a:lnTo>
                <a:lnTo>
                  <a:pt x="778738" y="106146"/>
                </a:lnTo>
                <a:lnTo>
                  <a:pt x="778916" y="113436"/>
                </a:lnTo>
                <a:lnTo>
                  <a:pt x="782828" y="119481"/>
                </a:lnTo>
                <a:lnTo>
                  <a:pt x="791389" y="127593"/>
                </a:lnTo>
                <a:lnTo>
                  <a:pt x="804307" y="131686"/>
                </a:lnTo>
                <a:lnTo>
                  <a:pt x="820687" y="130354"/>
                </a:lnTo>
                <a:lnTo>
                  <a:pt x="832275" y="125712"/>
                </a:lnTo>
                <a:lnTo>
                  <a:pt x="840090" y="118010"/>
                </a:lnTo>
                <a:lnTo>
                  <a:pt x="817742" y="118010"/>
                </a:lnTo>
                <a:lnTo>
                  <a:pt x="801906" y="114870"/>
                </a:lnTo>
                <a:lnTo>
                  <a:pt x="795441" y="104685"/>
                </a:lnTo>
                <a:lnTo>
                  <a:pt x="794537" y="36804"/>
                </a:lnTo>
                <a:close/>
              </a:path>
              <a:path w="1256030" h="167640">
                <a:moveTo>
                  <a:pt x="856411" y="117894"/>
                </a:moveTo>
                <a:lnTo>
                  <a:pt x="840206" y="117894"/>
                </a:lnTo>
                <a:lnTo>
                  <a:pt x="841502" y="129768"/>
                </a:lnTo>
                <a:lnTo>
                  <a:pt x="856411" y="129768"/>
                </a:lnTo>
                <a:lnTo>
                  <a:pt x="856411" y="117894"/>
                </a:lnTo>
                <a:close/>
              </a:path>
              <a:path w="1256030" h="167640">
                <a:moveTo>
                  <a:pt x="856411" y="36804"/>
                </a:moveTo>
                <a:lnTo>
                  <a:pt x="840790" y="36804"/>
                </a:lnTo>
                <a:lnTo>
                  <a:pt x="840790" y="86931"/>
                </a:lnTo>
                <a:lnTo>
                  <a:pt x="838165" y="103023"/>
                </a:lnTo>
                <a:lnTo>
                  <a:pt x="830433" y="113422"/>
                </a:lnTo>
                <a:lnTo>
                  <a:pt x="817742" y="118010"/>
                </a:lnTo>
                <a:lnTo>
                  <a:pt x="840090" y="118010"/>
                </a:lnTo>
                <a:lnTo>
                  <a:pt x="856411" y="117894"/>
                </a:lnTo>
                <a:lnTo>
                  <a:pt x="856411" y="36804"/>
                </a:lnTo>
                <a:close/>
              </a:path>
              <a:path w="1256030" h="167640">
                <a:moveTo>
                  <a:pt x="898550" y="49225"/>
                </a:moveTo>
                <a:lnTo>
                  <a:pt x="882929" y="49225"/>
                </a:lnTo>
                <a:lnTo>
                  <a:pt x="882929" y="111658"/>
                </a:lnTo>
                <a:lnTo>
                  <a:pt x="886527" y="125848"/>
                </a:lnTo>
                <a:lnTo>
                  <a:pt x="899235" y="130900"/>
                </a:lnTo>
                <a:lnTo>
                  <a:pt x="906195" y="131013"/>
                </a:lnTo>
                <a:lnTo>
                  <a:pt x="910463" y="130479"/>
                </a:lnTo>
                <a:lnTo>
                  <a:pt x="915263" y="129590"/>
                </a:lnTo>
                <a:lnTo>
                  <a:pt x="915263" y="116814"/>
                </a:lnTo>
                <a:lnTo>
                  <a:pt x="899972" y="116814"/>
                </a:lnTo>
                <a:lnTo>
                  <a:pt x="898550" y="113969"/>
                </a:lnTo>
                <a:lnTo>
                  <a:pt x="898550" y="49225"/>
                </a:lnTo>
                <a:close/>
              </a:path>
              <a:path w="1256030" h="167640">
                <a:moveTo>
                  <a:pt x="915263" y="116281"/>
                </a:moveTo>
                <a:lnTo>
                  <a:pt x="911351" y="116636"/>
                </a:lnTo>
                <a:lnTo>
                  <a:pt x="908685" y="116814"/>
                </a:lnTo>
                <a:lnTo>
                  <a:pt x="915263" y="116814"/>
                </a:lnTo>
                <a:lnTo>
                  <a:pt x="915263" y="116281"/>
                </a:lnTo>
                <a:close/>
              </a:path>
              <a:path w="1256030" h="167640">
                <a:moveTo>
                  <a:pt x="915263" y="36804"/>
                </a:moveTo>
                <a:lnTo>
                  <a:pt x="869061" y="36804"/>
                </a:lnTo>
                <a:lnTo>
                  <a:pt x="869061" y="49225"/>
                </a:lnTo>
                <a:lnTo>
                  <a:pt x="915263" y="49225"/>
                </a:lnTo>
                <a:lnTo>
                  <a:pt x="915263" y="36804"/>
                </a:lnTo>
                <a:close/>
              </a:path>
              <a:path w="1256030" h="167640">
                <a:moveTo>
                  <a:pt x="898550" y="10845"/>
                </a:moveTo>
                <a:lnTo>
                  <a:pt x="882929" y="10845"/>
                </a:lnTo>
                <a:lnTo>
                  <a:pt x="882929" y="36804"/>
                </a:lnTo>
                <a:lnTo>
                  <a:pt x="898550" y="36804"/>
                </a:lnTo>
                <a:lnTo>
                  <a:pt x="898550" y="10845"/>
                </a:lnTo>
                <a:close/>
              </a:path>
              <a:path w="1256030" h="167640">
                <a:moveTo>
                  <a:pt x="945667" y="36804"/>
                </a:moveTo>
                <a:lnTo>
                  <a:pt x="929868" y="36804"/>
                </a:lnTo>
                <a:lnTo>
                  <a:pt x="929868" y="106146"/>
                </a:lnTo>
                <a:lnTo>
                  <a:pt x="930046" y="113436"/>
                </a:lnTo>
                <a:lnTo>
                  <a:pt x="933945" y="119481"/>
                </a:lnTo>
                <a:lnTo>
                  <a:pt x="942513" y="127591"/>
                </a:lnTo>
                <a:lnTo>
                  <a:pt x="955426" y="131684"/>
                </a:lnTo>
                <a:lnTo>
                  <a:pt x="971810" y="130355"/>
                </a:lnTo>
                <a:lnTo>
                  <a:pt x="983399" y="125716"/>
                </a:lnTo>
                <a:lnTo>
                  <a:pt x="991222" y="118010"/>
                </a:lnTo>
                <a:lnTo>
                  <a:pt x="968872" y="118010"/>
                </a:lnTo>
                <a:lnTo>
                  <a:pt x="953036" y="114870"/>
                </a:lnTo>
                <a:lnTo>
                  <a:pt x="946571" y="104685"/>
                </a:lnTo>
                <a:lnTo>
                  <a:pt x="945667" y="36804"/>
                </a:lnTo>
                <a:close/>
              </a:path>
              <a:path w="1256030" h="167640">
                <a:moveTo>
                  <a:pt x="1007541" y="117902"/>
                </a:moveTo>
                <a:lnTo>
                  <a:pt x="991331" y="117902"/>
                </a:lnTo>
                <a:lnTo>
                  <a:pt x="992632" y="129768"/>
                </a:lnTo>
                <a:lnTo>
                  <a:pt x="1007541" y="129768"/>
                </a:lnTo>
                <a:lnTo>
                  <a:pt x="1007541" y="117902"/>
                </a:lnTo>
                <a:close/>
              </a:path>
              <a:path w="1256030" h="167640">
                <a:moveTo>
                  <a:pt x="1007541" y="36804"/>
                </a:moveTo>
                <a:lnTo>
                  <a:pt x="991920" y="36804"/>
                </a:lnTo>
                <a:lnTo>
                  <a:pt x="991920" y="86931"/>
                </a:lnTo>
                <a:lnTo>
                  <a:pt x="989295" y="103023"/>
                </a:lnTo>
                <a:lnTo>
                  <a:pt x="981563" y="113422"/>
                </a:lnTo>
                <a:lnTo>
                  <a:pt x="968872" y="118010"/>
                </a:lnTo>
                <a:lnTo>
                  <a:pt x="991222" y="118010"/>
                </a:lnTo>
                <a:lnTo>
                  <a:pt x="1007541" y="117902"/>
                </a:lnTo>
                <a:lnTo>
                  <a:pt x="1007541" y="36804"/>
                </a:lnTo>
                <a:close/>
              </a:path>
              <a:path w="1256030" h="167640">
                <a:moveTo>
                  <a:pt x="1046480" y="36804"/>
                </a:moveTo>
                <a:lnTo>
                  <a:pt x="1031379" y="36804"/>
                </a:lnTo>
                <a:lnTo>
                  <a:pt x="1031379" y="129768"/>
                </a:lnTo>
                <a:lnTo>
                  <a:pt x="1047013" y="129768"/>
                </a:lnTo>
                <a:lnTo>
                  <a:pt x="1047013" y="78041"/>
                </a:lnTo>
                <a:lnTo>
                  <a:pt x="1050115" y="63017"/>
                </a:lnTo>
                <a:lnTo>
                  <a:pt x="1059250" y="54046"/>
                </a:lnTo>
                <a:lnTo>
                  <a:pt x="1073861" y="51358"/>
                </a:lnTo>
                <a:lnTo>
                  <a:pt x="1076350" y="51358"/>
                </a:lnTo>
                <a:lnTo>
                  <a:pt x="1076350" y="46661"/>
                </a:lnTo>
                <a:lnTo>
                  <a:pt x="1049927" y="46661"/>
                </a:lnTo>
                <a:lnTo>
                  <a:pt x="1046480" y="36804"/>
                </a:lnTo>
                <a:close/>
              </a:path>
              <a:path w="1256030" h="167640">
                <a:moveTo>
                  <a:pt x="1076350" y="51358"/>
                </a:moveTo>
                <a:lnTo>
                  <a:pt x="1075105" y="51358"/>
                </a:lnTo>
                <a:lnTo>
                  <a:pt x="1076350" y="51536"/>
                </a:lnTo>
                <a:lnTo>
                  <a:pt x="1076350" y="51358"/>
                </a:lnTo>
                <a:close/>
              </a:path>
              <a:path w="1256030" h="167640">
                <a:moveTo>
                  <a:pt x="1074927" y="34848"/>
                </a:moveTo>
                <a:lnTo>
                  <a:pt x="1072261" y="34848"/>
                </a:lnTo>
                <a:lnTo>
                  <a:pt x="1059343" y="37767"/>
                </a:lnTo>
                <a:lnTo>
                  <a:pt x="1049927" y="46661"/>
                </a:lnTo>
                <a:lnTo>
                  <a:pt x="1076350" y="46661"/>
                </a:lnTo>
                <a:lnTo>
                  <a:pt x="1076350" y="35026"/>
                </a:lnTo>
                <a:lnTo>
                  <a:pt x="1074927" y="34848"/>
                </a:lnTo>
                <a:close/>
              </a:path>
              <a:path w="1256030" h="167640">
                <a:moveTo>
                  <a:pt x="1141928" y="35674"/>
                </a:moveTo>
                <a:lnTo>
                  <a:pt x="1099181" y="47040"/>
                </a:lnTo>
                <a:lnTo>
                  <a:pt x="1085965" y="83699"/>
                </a:lnTo>
                <a:lnTo>
                  <a:pt x="1087796" y="100405"/>
                </a:lnTo>
                <a:lnTo>
                  <a:pt x="1093084" y="113931"/>
                </a:lnTo>
                <a:lnTo>
                  <a:pt x="1101519" y="124011"/>
                </a:lnTo>
                <a:lnTo>
                  <a:pt x="1112794" y="130382"/>
                </a:lnTo>
                <a:lnTo>
                  <a:pt x="1126599" y="132779"/>
                </a:lnTo>
                <a:lnTo>
                  <a:pt x="1141693" y="130730"/>
                </a:lnTo>
                <a:lnTo>
                  <a:pt x="1153849" y="124794"/>
                </a:lnTo>
                <a:lnTo>
                  <a:pt x="1160145" y="118051"/>
                </a:lnTo>
                <a:lnTo>
                  <a:pt x="1135121" y="118051"/>
                </a:lnTo>
                <a:lnTo>
                  <a:pt x="1119109" y="115846"/>
                </a:lnTo>
                <a:lnTo>
                  <a:pt x="1108608" y="108574"/>
                </a:lnTo>
                <a:lnTo>
                  <a:pt x="1103230" y="96613"/>
                </a:lnTo>
                <a:lnTo>
                  <a:pt x="1169517" y="87807"/>
                </a:lnTo>
                <a:lnTo>
                  <a:pt x="1169695" y="85509"/>
                </a:lnTo>
                <a:lnTo>
                  <a:pt x="1169695" y="80886"/>
                </a:lnTo>
                <a:lnTo>
                  <a:pt x="1169025" y="74853"/>
                </a:lnTo>
                <a:lnTo>
                  <a:pt x="1102309" y="74853"/>
                </a:lnTo>
                <a:lnTo>
                  <a:pt x="1106315" y="59732"/>
                </a:lnTo>
                <a:lnTo>
                  <a:pt x="1115262" y="50574"/>
                </a:lnTo>
                <a:lnTo>
                  <a:pt x="1161995" y="50574"/>
                </a:lnTo>
                <a:lnTo>
                  <a:pt x="1153752" y="41500"/>
                </a:lnTo>
                <a:lnTo>
                  <a:pt x="1141928" y="35674"/>
                </a:lnTo>
                <a:close/>
              </a:path>
              <a:path w="1256030" h="167640">
                <a:moveTo>
                  <a:pt x="1152994" y="99733"/>
                </a:moveTo>
                <a:lnTo>
                  <a:pt x="1146837" y="112000"/>
                </a:lnTo>
                <a:lnTo>
                  <a:pt x="1135121" y="118051"/>
                </a:lnTo>
                <a:lnTo>
                  <a:pt x="1160145" y="118051"/>
                </a:lnTo>
                <a:lnTo>
                  <a:pt x="1162702" y="115312"/>
                </a:lnTo>
                <a:lnTo>
                  <a:pt x="1167886" y="102625"/>
                </a:lnTo>
                <a:lnTo>
                  <a:pt x="1152994" y="99733"/>
                </a:lnTo>
                <a:close/>
              </a:path>
              <a:path w="1256030" h="167640">
                <a:moveTo>
                  <a:pt x="1161995" y="50574"/>
                </a:moveTo>
                <a:lnTo>
                  <a:pt x="1115262" y="50574"/>
                </a:lnTo>
                <a:lnTo>
                  <a:pt x="1134018" y="50755"/>
                </a:lnTo>
                <a:lnTo>
                  <a:pt x="1145836" y="55595"/>
                </a:lnTo>
                <a:lnTo>
                  <a:pt x="1151881" y="64606"/>
                </a:lnTo>
                <a:lnTo>
                  <a:pt x="1102309" y="74853"/>
                </a:lnTo>
                <a:lnTo>
                  <a:pt x="1169025" y="74853"/>
                </a:lnTo>
                <a:lnTo>
                  <a:pt x="1167852" y="64277"/>
                </a:lnTo>
                <a:lnTo>
                  <a:pt x="1162465" y="51092"/>
                </a:lnTo>
                <a:lnTo>
                  <a:pt x="1161995" y="50574"/>
                </a:lnTo>
                <a:close/>
              </a:path>
              <a:path w="1256030" h="167640">
                <a:moveTo>
                  <a:pt x="1181265" y="99568"/>
                </a:moveTo>
                <a:lnTo>
                  <a:pt x="1183992" y="113965"/>
                </a:lnTo>
                <a:lnTo>
                  <a:pt x="1191489" y="124408"/>
                </a:lnTo>
                <a:lnTo>
                  <a:pt x="1203549" y="130688"/>
                </a:lnTo>
                <a:lnTo>
                  <a:pt x="1224672" y="130255"/>
                </a:lnTo>
                <a:lnTo>
                  <a:pt x="1240005" y="126820"/>
                </a:lnTo>
                <a:lnTo>
                  <a:pt x="1250154" y="120677"/>
                </a:lnTo>
                <a:lnTo>
                  <a:pt x="1251409" y="118752"/>
                </a:lnTo>
                <a:lnTo>
                  <a:pt x="1221320" y="118752"/>
                </a:lnTo>
                <a:lnTo>
                  <a:pt x="1205890" y="115595"/>
                </a:lnTo>
                <a:lnTo>
                  <a:pt x="1197768" y="106224"/>
                </a:lnTo>
                <a:lnTo>
                  <a:pt x="1181265" y="99568"/>
                </a:lnTo>
                <a:close/>
              </a:path>
              <a:path w="1256030" h="167640">
                <a:moveTo>
                  <a:pt x="1229364" y="34936"/>
                </a:moveTo>
                <a:lnTo>
                  <a:pt x="1209179" y="36153"/>
                </a:lnTo>
                <a:lnTo>
                  <a:pt x="1195283" y="40839"/>
                </a:lnTo>
                <a:lnTo>
                  <a:pt x="1187047" y="48457"/>
                </a:lnTo>
                <a:lnTo>
                  <a:pt x="1183845" y="58472"/>
                </a:lnTo>
                <a:lnTo>
                  <a:pt x="1186430" y="72557"/>
                </a:lnTo>
                <a:lnTo>
                  <a:pt x="1194681" y="81272"/>
                </a:lnTo>
                <a:lnTo>
                  <a:pt x="1209068" y="86674"/>
                </a:lnTo>
                <a:lnTo>
                  <a:pt x="1227493" y="91363"/>
                </a:lnTo>
                <a:lnTo>
                  <a:pt x="1237094" y="93700"/>
                </a:lnTo>
                <a:lnTo>
                  <a:pt x="1241717" y="96189"/>
                </a:lnTo>
                <a:lnTo>
                  <a:pt x="1241717" y="104013"/>
                </a:lnTo>
                <a:lnTo>
                  <a:pt x="1236357" y="114472"/>
                </a:lnTo>
                <a:lnTo>
                  <a:pt x="1221320" y="118752"/>
                </a:lnTo>
                <a:lnTo>
                  <a:pt x="1251409" y="118752"/>
                </a:lnTo>
                <a:lnTo>
                  <a:pt x="1255728" y="112122"/>
                </a:lnTo>
                <a:lnTo>
                  <a:pt x="1254703" y="94924"/>
                </a:lnTo>
                <a:lnTo>
                  <a:pt x="1249118" y="84387"/>
                </a:lnTo>
                <a:lnTo>
                  <a:pt x="1239097" y="78293"/>
                </a:lnTo>
                <a:lnTo>
                  <a:pt x="1213967" y="71831"/>
                </a:lnTo>
                <a:lnTo>
                  <a:pt x="1204010" y="69494"/>
                </a:lnTo>
                <a:lnTo>
                  <a:pt x="1199375" y="67005"/>
                </a:lnTo>
                <a:lnTo>
                  <a:pt x="1199375" y="51892"/>
                </a:lnTo>
                <a:lnTo>
                  <a:pt x="1205966" y="47269"/>
                </a:lnTo>
                <a:lnTo>
                  <a:pt x="1249589" y="47269"/>
                </a:lnTo>
                <a:lnTo>
                  <a:pt x="1243036" y="40248"/>
                </a:lnTo>
                <a:lnTo>
                  <a:pt x="1229364" y="34936"/>
                </a:lnTo>
                <a:close/>
              </a:path>
              <a:path w="1256030" h="167640">
                <a:moveTo>
                  <a:pt x="1249589" y="47269"/>
                </a:moveTo>
                <a:lnTo>
                  <a:pt x="1218590" y="47269"/>
                </a:lnTo>
                <a:lnTo>
                  <a:pt x="1233342" y="51133"/>
                </a:lnTo>
                <a:lnTo>
                  <a:pt x="1239527" y="61985"/>
                </a:lnTo>
                <a:lnTo>
                  <a:pt x="1254848" y="62738"/>
                </a:lnTo>
                <a:lnTo>
                  <a:pt x="1254753" y="61985"/>
                </a:lnTo>
                <a:lnTo>
                  <a:pt x="1251774" y="49610"/>
                </a:lnTo>
                <a:lnTo>
                  <a:pt x="1249589" y="47269"/>
                </a:lnTo>
                <a:close/>
              </a:path>
            </a:pathLst>
          </a:custGeom>
          <a:solidFill>
            <a:schemeClr val="tx1"/>
          </a:solidFill>
        </p:spPr>
        <p:txBody>
          <a:bodyPr wrap="square" lIns="0" tIns="0" rIns="0" bIns="0" rtlCol="0"/>
          <a:lstStyle/>
          <a:p>
            <a:endParaRPr sz="1350"/>
          </a:p>
        </p:txBody>
      </p:sp>
      <p:sp>
        <p:nvSpPr>
          <p:cNvPr id="2" name="Holder 2"/>
          <p:cNvSpPr>
            <a:spLocks noGrp="1"/>
          </p:cNvSpPr>
          <p:nvPr>
            <p:ph type="title"/>
          </p:nvPr>
        </p:nvSpPr>
        <p:spPr>
          <a:xfrm>
            <a:off x="749300" y="2654778"/>
            <a:ext cx="7409285" cy="1494901"/>
          </a:xfrm>
          <a:prstGeom prst="rect">
            <a:avLst/>
          </a:prstGeom>
        </p:spPr>
        <p:txBody>
          <a:bodyPr lIns="0" tIns="0" rIns="0" bIns="0"/>
          <a:lstStyle>
            <a:lvl1pPr>
              <a:defRPr sz="3450" b="0" i="0">
                <a:solidFill>
                  <a:schemeClr val="tx1"/>
                </a:solidFill>
                <a:latin typeface="+mj-lt"/>
                <a:cs typeface="Myriad Pro"/>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9" name="object 4"/>
          <p:cNvSpPr/>
          <p:nvPr userDrawn="1"/>
        </p:nvSpPr>
        <p:spPr>
          <a:xfrm>
            <a:off x="11947249" y="3625800"/>
            <a:ext cx="1057910" cy="2547620"/>
          </a:xfrm>
          <a:custGeom>
            <a:avLst/>
            <a:gdLst/>
            <a:ahLst/>
            <a:cxnLst/>
            <a:rect l="l" t="t" r="r" b="b"/>
            <a:pathLst>
              <a:path w="1057909" h="2547620">
                <a:moveTo>
                  <a:pt x="1021105" y="2071344"/>
                </a:moveTo>
                <a:lnTo>
                  <a:pt x="962786" y="2071344"/>
                </a:lnTo>
                <a:lnTo>
                  <a:pt x="962786" y="2518284"/>
                </a:lnTo>
                <a:lnTo>
                  <a:pt x="964827" y="2519241"/>
                </a:lnTo>
                <a:lnTo>
                  <a:pt x="1011515" y="2542536"/>
                </a:lnTo>
                <a:lnTo>
                  <a:pt x="1021105" y="2547617"/>
                </a:lnTo>
                <a:lnTo>
                  <a:pt x="1021105" y="2071344"/>
                </a:lnTo>
                <a:close/>
              </a:path>
              <a:path w="1057909" h="2547620">
                <a:moveTo>
                  <a:pt x="883107" y="2151011"/>
                </a:moveTo>
                <a:lnTo>
                  <a:pt x="824750" y="2151011"/>
                </a:lnTo>
                <a:lnTo>
                  <a:pt x="824756" y="2457608"/>
                </a:lnTo>
                <a:lnTo>
                  <a:pt x="869561" y="2475992"/>
                </a:lnTo>
                <a:lnTo>
                  <a:pt x="883107" y="2481943"/>
                </a:lnTo>
                <a:lnTo>
                  <a:pt x="883107" y="2151011"/>
                </a:lnTo>
                <a:close/>
              </a:path>
              <a:path w="1057909" h="2547620">
                <a:moveTo>
                  <a:pt x="745083" y="2230691"/>
                </a:moveTo>
                <a:lnTo>
                  <a:pt x="686752" y="2230691"/>
                </a:lnTo>
                <a:lnTo>
                  <a:pt x="686752" y="2408180"/>
                </a:lnTo>
                <a:lnTo>
                  <a:pt x="722186" y="2419734"/>
                </a:lnTo>
                <a:lnTo>
                  <a:pt x="745083" y="2427834"/>
                </a:lnTo>
                <a:lnTo>
                  <a:pt x="745083" y="2230691"/>
                </a:lnTo>
                <a:close/>
              </a:path>
              <a:path w="1057909" h="2547620">
                <a:moveTo>
                  <a:pt x="1057551" y="1945481"/>
                </a:moveTo>
                <a:lnTo>
                  <a:pt x="535520" y="2246871"/>
                </a:lnTo>
                <a:lnTo>
                  <a:pt x="535520" y="2365817"/>
                </a:lnTo>
                <a:lnTo>
                  <a:pt x="569838" y="2374228"/>
                </a:lnTo>
                <a:lnTo>
                  <a:pt x="607074" y="2384349"/>
                </a:lnTo>
                <a:lnTo>
                  <a:pt x="607072" y="2276703"/>
                </a:lnTo>
                <a:lnTo>
                  <a:pt x="686752" y="2230691"/>
                </a:lnTo>
                <a:lnTo>
                  <a:pt x="745083" y="2230691"/>
                </a:lnTo>
                <a:lnTo>
                  <a:pt x="745083" y="2197023"/>
                </a:lnTo>
                <a:lnTo>
                  <a:pt x="824750" y="2151011"/>
                </a:lnTo>
                <a:lnTo>
                  <a:pt x="883107" y="2151011"/>
                </a:lnTo>
                <a:lnTo>
                  <a:pt x="883107" y="2117343"/>
                </a:lnTo>
                <a:lnTo>
                  <a:pt x="962786" y="2071344"/>
                </a:lnTo>
                <a:lnTo>
                  <a:pt x="1021105" y="2071344"/>
                </a:lnTo>
                <a:lnTo>
                  <a:pt x="1021105" y="2037664"/>
                </a:lnTo>
                <a:lnTo>
                  <a:pt x="1057551" y="2016623"/>
                </a:lnTo>
                <a:lnTo>
                  <a:pt x="1057551" y="1945481"/>
                </a:lnTo>
                <a:close/>
              </a:path>
              <a:path w="1057909" h="2547620">
                <a:moveTo>
                  <a:pt x="1040308" y="1775205"/>
                </a:moveTo>
                <a:lnTo>
                  <a:pt x="917092" y="1775205"/>
                </a:lnTo>
                <a:lnTo>
                  <a:pt x="996772" y="1821205"/>
                </a:lnTo>
                <a:lnTo>
                  <a:pt x="397509" y="2167191"/>
                </a:lnTo>
                <a:lnTo>
                  <a:pt x="397509" y="2337368"/>
                </a:lnTo>
                <a:lnTo>
                  <a:pt x="412962" y="2339939"/>
                </a:lnTo>
                <a:lnTo>
                  <a:pt x="455841" y="2348191"/>
                </a:lnTo>
                <a:lnTo>
                  <a:pt x="455841" y="2200884"/>
                </a:lnTo>
                <a:lnTo>
                  <a:pt x="1055115" y="1854885"/>
                </a:lnTo>
                <a:lnTo>
                  <a:pt x="1057551" y="1854885"/>
                </a:lnTo>
                <a:lnTo>
                  <a:pt x="1057551" y="1785160"/>
                </a:lnTo>
                <a:lnTo>
                  <a:pt x="1040308" y="1775205"/>
                </a:lnTo>
                <a:close/>
              </a:path>
              <a:path w="1057909" h="2547620">
                <a:moveTo>
                  <a:pt x="902294" y="1695526"/>
                </a:moveTo>
                <a:lnTo>
                  <a:pt x="779094" y="1695526"/>
                </a:lnTo>
                <a:lnTo>
                  <a:pt x="858773" y="1741538"/>
                </a:lnTo>
                <a:lnTo>
                  <a:pt x="259511" y="2087511"/>
                </a:lnTo>
                <a:lnTo>
                  <a:pt x="259511" y="2318194"/>
                </a:lnTo>
                <a:lnTo>
                  <a:pt x="306084" y="2323541"/>
                </a:lnTo>
                <a:lnTo>
                  <a:pt x="317830" y="2325192"/>
                </a:lnTo>
                <a:lnTo>
                  <a:pt x="317830" y="2121204"/>
                </a:lnTo>
                <a:lnTo>
                  <a:pt x="917092" y="1775205"/>
                </a:lnTo>
                <a:lnTo>
                  <a:pt x="1040308" y="1775205"/>
                </a:lnTo>
                <a:lnTo>
                  <a:pt x="902294" y="1695526"/>
                </a:lnTo>
                <a:close/>
              </a:path>
              <a:path w="1057909" h="2547620">
                <a:moveTo>
                  <a:pt x="764279" y="1615846"/>
                </a:moveTo>
                <a:lnTo>
                  <a:pt x="641095" y="1615846"/>
                </a:lnTo>
                <a:lnTo>
                  <a:pt x="720763" y="1661858"/>
                </a:lnTo>
                <a:lnTo>
                  <a:pt x="121488" y="2007831"/>
                </a:lnTo>
                <a:lnTo>
                  <a:pt x="121493" y="2308174"/>
                </a:lnTo>
                <a:lnTo>
                  <a:pt x="142656" y="2308981"/>
                </a:lnTo>
                <a:lnTo>
                  <a:pt x="179831" y="2311347"/>
                </a:lnTo>
                <a:lnTo>
                  <a:pt x="179831" y="2041524"/>
                </a:lnTo>
                <a:lnTo>
                  <a:pt x="779094" y="1695526"/>
                </a:lnTo>
                <a:lnTo>
                  <a:pt x="902294" y="1695526"/>
                </a:lnTo>
                <a:lnTo>
                  <a:pt x="764279" y="1615846"/>
                </a:lnTo>
                <a:close/>
              </a:path>
              <a:path w="1057909" h="2547620">
                <a:moveTo>
                  <a:pt x="0" y="1231201"/>
                </a:moveTo>
                <a:lnTo>
                  <a:pt x="0" y="2307453"/>
                </a:lnTo>
                <a:lnTo>
                  <a:pt x="31823" y="2306167"/>
                </a:lnTo>
                <a:lnTo>
                  <a:pt x="41821" y="2306167"/>
                </a:lnTo>
                <a:lnTo>
                  <a:pt x="41821" y="1961845"/>
                </a:lnTo>
                <a:lnTo>
                  <a:pt x="174988" y="1884959"/>
                </a:lnTo>
                <a:lnTo>
                  <a:pt x="31864" y="1884959"/>
                </a:lnTo>
                <a:lnTo>
                  <a:pt x="31864" y="1792960"/>
                </a:lnTo>
                <a:lnTo>
                  <a:pt x="148531" y="1725599"/>
                </a:lnTo>
                <a:lnTo>
                  <a:pt x="31864" y="1725599"/>
                </a:lnTo>
                <a:lnTo>
                  <a:pt x="31864" y="1633600"/>
                </a:lnTo>
                <a:lnTo>
                  <a:pt x="148531" y="1566240"/>
                </a:lnTo>
                <a:lnTo>
                  <a:pt x="31864" y="1566240"/>
                </a:lnTo>
                <a:lnTo>
                  <a:pt x="31864" y="1474241"/>
                </a:lnTo>
                <a:lnTo>
                  <a:pt x="148531" y="1406880"/>
                </a:lnTo>
                <a:lnTo>
                  <a:pt x="31864" y="1406880"/>
                </a:lnTo>
                <a:lnTo>
                  <a:pt x="31864" y="1314881"/>
                </a:lnTo>
                <a:lnTo>
                  <a:pt x="166837" y="1236954"/>
                </a:lnTo>
                <a:lnTo>
                  <a:pt x="9956" y="1236954"/>
                </a:lnTo>
                <a:lnTo>
                  <a:pt x="0" y="1231201"/>
                </a:lnTo>
                <a:close/>
              </a:path>
              <a:path w="1057909" h="2547620">
                <a:moveTo>
                  <a:pt x="41821" y="2306167"/>
                </a:moveTo>
                <a:lnTo>
                  <a:pt x="31823" y="2306167"/>
                </a:lnTo>
                <a:lnTo>
                  <a:pt x="41821" y="2306294"/>
                </a:lnTo>
                <a:lnTo>
                  <a:pt x="41821" y="2306167"/>
                </a:lnTo>
                <a:close/>
              </a:path>
              <a:path w="1057909" h="2547620">
                <a:moveTo>
                  <a:pt x="631126" y="1538973"/>
                </a:moveTo>
                <a:lnTo>
                  <a:pt x="31864" y="1884959"/>
                </a:lnTo>
                <a:lnTo>
                  <a:pt x="174988" y="1884959"/>
                </a:lnTo>
                <a:lnTo>
                  <a:pt x="641095" y="1615846"/>
                </a:lnTo>
                <a:lnTo>
                  <a:pt x="764279" y="1615846"/>
                </a:lnTo>
                <a:lnTo>
                  <a:pt x="631126" y="1538973"/>
                </a:lnTo>
                <a:close/>
              </a:path>
              <a:path w="1057909" h="2547620">
                <a:moveTo>
                  <a:pt x="1057551" y="1854885"/>
                </a:moveTo>
                <a:lnTo>
                  <a:pt x="1055115" y="1854885"/>
                </a:lnTo>
                <a:lnTo>
                  <a:pt x="1057551" y="1856291"/>
                </a:lnTo>
                <a:lnTo>
                  <a:pt x="1057551" y="1854885"/>
                </a:lnTo>
                <a:close/>
              </a:path>
              <a:path w="1057909" h="2547620">
                <a:moveTo>
                  <a:pt x="631126" y="1379613"/>
                </a:moveTo>
                <a:lnTo>
                  <a:pt x="31864" y="1725599"/>
                </a:lnTo>
                <a:lnTo>
                  <a:pt x="148531" y="1725599"/>
                </a:lnTo>
                <a:lnTo>
                  <a:pt x="631126" y="1446961"/>
                </a:lnTo>
                <a:lnTo>
                  <a:pt x="747781" y="1446961"/>
                </a:lnTo>
                <a:lnTo>
                  <a:pt x="631126" y="1379613"/>
                </a:lnTo>
                <a:close/>
              </a:path>
              <a:path w="1057909" h="2547620">
                <a:moveTo>
                  <a:pt x="747781" y="1446961"/>
                </a:moveTo>
                <a:lnTo>
                  <a:pt x="631126" y="1446961"/>
                </a:lnTo>
                <a:lnTo>
                  <a:pt x="1057551" y="1693158"/>
                </a:lnTo>
                <a:lnTo>
                  <a:pt x="1057551" y="1625801"/>
                </a:lnTo>
                <a:lnTo>
                  <a:pt x="747781" y="1446961"/>
                </a:lnTo>
                <a:close/>
              </a:path>
              <a:path w="1057909" h="2547620">
                <a:moveTo>
                  <a:pt x="631126" y="1220254"/>
                </a:moveTo>
                <a:lnTo>
                  <a:pt x="31864" y="1566240"/>
                </a:lnTo>
                <a:lnTo>
                  <a:pt x="148531" y="1566240"/>
                </a:lnTo>
                <a:lnTo>
                  <a:pt x="631126" y="1287602"/>
                </a:lnTo>
                <a:lnTo>
                  <a:pt x="747781" y="1287602"/>
                </a:lnTo>
                <a:lnTo>
                  <a:pt x="631126" y="1220254"/>
                </a:lnTo>
                <a:close/>
              </a:path>
              <a:path w="1057909" h="2547620">
                <a:moveTo>
                  <a:pt x="747781" y="1287602"/>
                </a:moveTo>
                <a:lnTo>
                  <a:pt x="631126" y="1287602"/>
                </a:lnTo>
                <a:lnTo>
                  <a:pt x="1057551" y="1533798"/>
                </a:lnTo>
                <a:lnTo>
                  <a:pt x="1057551" y="1466441"/>
                </a:lnTo>
                <a:lnTo>
                  <a:pt x="747781" y="1287602"/>
                </a:lnTo>
                <a:close/>
              </a:path>
              <a:path w="1057909" h="2547620">
                <a:moveTo>
                  <a:pt x="631126" y="1060894"/>
                </a:moveTo>
                <a:lnTo>
                  <a:pt x="31864" y="1406880"/>
                </a:lnTo>
                <a:lnTo>
                  <a:pt x="148531" y="1406880"/>
                </a:lnTo>
                <a:lnTo>
                  <a:pt x="631126" y="1128242"/>
                </a:lnTo>
                <a:lnTo>
                  <a:pt x="747781" y="1128242"/>
                </a:lnTo>
                <a:lnTo>
                  <a:pt x="631126" y="1060894"/>
                </a:lnTo>
                <a:close/>
              </a:path>
              <a:path w="1057909" h="2547620">
                <a:moveTo>
                  <a:pt x="747781" y="1128242"/>
                </a:moveTo>
                <a:lnTo>
                  <a:pt x="631126" y="1128242"/>
                </a:lnTo>
                <a:lnTo>
                  <a:pt x="1057551" y="1374439"/>
                </a:lnTo>
                <a:lnTo>
                  <a:pt x="1057551" y="1307082"/>
                </a:lnTo>
                <a:lnTo>
                  <a:pt x="747781" y="1128242"/>
                </a:lnTo>
                <a:close/>
              </a:path>
              <a:path w="1057909" h="2547620">
                <a:moveTo>
                  <a:pt x="0" y="1071841"/>
                </a:moveTo>
                <a:lnTo>
                  <a:pt x="0" y="1139189"/>
                </a:lnTo>
                <a:lnTo>
                  <a:pt x="89636" y="1190955"/>
                </a:lnTo>
                <a:lnTo>
                  <a:pt x="9956" y="1236954"/>
                </a:lnTo>
                <a:lnTo>
                  <a:pt x="166837" y="1236954"/>
                </a:lnTo>
                <a:lnTo>
                  <a:pt x="304846" y="1157274"/>
                </a:lnTo>
                <a:lnTo>
                  <a:pt x="147954" y="1157274"/>
                </a:lnTo>
                <a:lnTo>
                  <a:pt x="0" y="1071841"/>
                </a:lnTo>
                <a:close/>
              </a:path>
              <a:path w="1057909" h="2547620">
                <a:moveTo>
                  <a:pt x="774280" y="968895"/>
                </a:moveTo>
                <a:lnTo>
                  <a:pt x="631126" y="968895"/>
                </a:lnTo>
                <a:lnTo>
                  <a:pt x="1057551" y="1215083"/>
                </a:lnTo>
                <a:lnTo>
                  <a:pt x="1057551" y="1132436"/>
                </a:lnTo>
                <a:lnTo>
                  <a:pt x="774280" y="968895"/>
                </a:lnTo>
                <a:close/>
              </a:path>
              <a:path w="1057909" h="2547620">
                <a:moveTo>
                  <a:pt x="0" y="912482"/>
                </a:moveTo>
                <a:lnTo>
                  <a:pt x="0" y="979843"/>
                </a:lnTo>
                <a:lnTo>
                  <a:pt x="227634" y="1111275"/>
                </a:lnTo>
                <a:lnTo>
                  <a:pt x="147954" y="1157274"/>
                </a:lnTo>
                <a:lnTo>
                  <a:pt x="304846" y="1157274"/>
                </a:lnTo>
                <a:lnTo>
                  <a:pt x="442854" y="1077594"/>
                </a:lnTo>
                <a:lnTo>
                  <a:pt x="285965" y="1077594"/>
                </a:lnTo>
                <a:lnTo>
                  <a:pt x="0" y="912482"/>
                </a:lnTo>
                <a:close/>
              </a:path>
              <a:path w="1057909" h="2547620">
                <a:moveTo>
                  <a:pt x="0" y="753122"/>
                </a:moveTo>
                <a:lnTo>
                  <a:pt x="0" y="820483"/>
                </a:lnTo>
                <a:lnTo>
                  <a:pt x="365645" y="1031595"/>
                </a:lnTo>
                <a:lnTo>
                  <a:pt x="285965" y="1077594"/>
                </a:lnTo>
                <a:lnTo>
                  <a:pt x="442854" y="1077594"/>
                </a:lnTo>
                <a:lnTo>
                  <a:pt x="580863" y="997915"/>
                </a:lnTo>
                <a:lnTo>
                  <a:pt x="423964" y="997915"/>
                </a:lnTo>
                <a:lnTo>
                  <a:pt x="0" y="753122"/>
                </a:lnTo>
                <a:close/>
              </a:path>
              <a:path w="1057909" h="2547620">
                <a:moveTo>
                  <a:pt x="889082" y="875817"/>
                </a:moveTo>
                <a:lnTo>
                  <a:pt x="772413" y="875817"/>
                </a:lnTo>
                <a:lnTo>
                  <a:pt x="1057551" y="1040442"/>
                </a:lnTo>
                <a:lnTo>
                  <a:pt x="1057551" y="973081"/>
                </a:lnTo>
                <a:lnTo>
                  <a:pt x="889082" y="875817"/>
                </a:lnTo>
                <a:close/>
              </a:path>
              <a:path w="1057909" h="2547620">
                <a:moveTo>
                  <a:pt x="0" y="578484"/>
                </a:moveTo>
                <a:lnTo>
                  <a:pt x="0" y="661123"/>
                </a:lnTo>
                <a:lnTo>
                  <a:pt x="503643" y="951915"/>
                </a:lnTo>
                <a:lnTo>
                  <a:pt x="423964" y="997915"/>
                </a:lnTo>
                <a:lnTo>
                  <a:pt x="580863" y="997915"/>
                </a:lnTo>
                <a:lnTo>
                  <a:pt x="631126" y="968895"/>
                </a:lnTo>
                <a:lnTo>
                  <a:pt x="774280" y="968895"/>
                </a:lnTo>
                <a:lnTo>
                  <a:pt x="692734" y="921816"/>
                </a:lnTo>
                <a:lnTo>
                  <a:pt x="722124" y="904849"/>
                </a:lnTo>
                <a:lnTo>
                  <a:pt x="565251" y="904849"/>
                </a:lnTo>
                <a:lnTo>
                  <a:pt x="0" y="578484"/>
                </a:lnTo>
                <a:close/>
              </a:path>
              <a:path w="1057909" h="2547620">
                <a:moveTo>
                  <a:pt x="1057551" y="620613"/>
                </a:moveTo>
                <a:lnTo>
                  <a:pt x="565251" y="904849"/>
                </a:lnTo>
                <a:lnTo>
                  <a:pt x="722124" y="904849"/>
                </a:lnTo>
                <a:lnTo>
                  <a:pt x="772413" y="875817"/>
                </a:lnTo>
                <a:lnTo>
                  <a:pt x="889082" y="875817"/>
                </a:lnTo>
                <a:lnTo>
                  <a:pt x="830745" y="842136"/>
                </a:lnTo>
                <a:lnTo>
                  <a:pt x="910424" y="796137"/>
                </a:lnTo>
                <a:lnTo>
                  <a:pt x="1027093" y="796137"/>
                </a:lnTo>
                <a:lnTo>
                  <a:pt x="968755" y="762457"/>
                </a:lnTo>
                <a:lnTo>
                  <a:pt x="1048435" y="716457"/>
                </a:lnTo>
                <a:lnTo>
                  <a:pt x="1057551" y="716457"/>
                </a:lnTo>
                <a:lnTo>
                  <a:pt x="1057551" y="620613"/>
                </a:lnTo>
                <a:close/>
              </a:path>
              <a:path w="1057909" h="2547620">
                <a:moveTo>
                  <a:pt x="1027093" y="796137"/>
                </a:moveTo>
                <a:lnTo>
                  <a:pt x="910424" y="796137"/>
                </a:lnTo>
                <a:lnTo>
                  <a:pt x="1057551" y="881079"/>
                </a:lnTo>
                <a:lnTo>
                  <a:pt x="1057551" y="813722"/>
                </a:lnTo>
                <a:lnTo>
                  <a:pt x="1027093" y="796137"/>
                </a:lnTo>
                <a:close/>
              </a:path>
              <a:path w="1057909" h="2547620">
                <a:moveTo>
                  <a:pt x="0" y="419125"/>
                </a:moveTo>
                <a:lnTo>
                  <a:pt x="0" y="486486"/>
                </a:lnTo>
                <a:lnTo>
                  <a:pt x="565251" y="812838"/>
                </a:lnTo>
                <a:lnTo>
                  <a:pt x="681903" y="745489"/>
                </a:lnTo>
                <a:lnTo>
                  <a:pt x="565251" y="745489"/>
                </a:lnTo>
                <a:lnTo>
                  <a:pt x="0" y="419125"/>
                </a:lnTo>
                <a:close/>
              </a:path>
              <a:path w="1057909" h="2547620">
                <a:moveTo>
                  <a:pt x="1057551" y="461264"/>
                </a:moveTo>
                <a:lnTo>
                  <a:pt x="565251" y="745489"/>
                </a:lnTo>
                <a:lnTo>
                  <a:pt x="681903" y="745489"/>
                </a:lnTo>
                <a:lnTo>
                  <a:pt x="1057551" y="528612"/>
                </a:lnTo>
                <a:lnTo>
                  <a:pt x="1057551" y="461264"/>
                </a:lnTo>
                <a:close/>
              </a:path>
              <a:path w="1057909" h="2547620">
                <a:moveTo>
                  <a:pt x="1057551" y="716457"/>
                </a:moveTo>
                <a:lnTo>
                  <a:pt x="1048435" y="716457"/>
                </a:lnTo>
                <a:lnTo>
                  <a:pt x="1057551" y="721720"/>
                </a:lnTo>
                <a:lnTo>
                  <a:pt x="1057551" y="716457"/>
                </a:lnTo>
                <a:close/>
              </a:path>
              <a:path w="1057909" h="2547620">
                <a:moveTo>
                  <a:pt x="0" y="259778"/>
                </a:moveTo>
                <a:lnTo>
                  <a:pt x="0" y="327126"/>
                </a:lnTo>
                <a:lnTo>
                  <a:pt x="565251" y="653478"/>
                </a:lnTo>
                <a:lnTo>
                  <a:pt x="681903" y="586130"/>
                </a:lnTo>
                <a:lnTo>
                  <a:pt x="565251" y="586130"/>
                </a:lnTo>
                <a:lnTo>
                  <a:pt x="0" y="259778"/>
                </a:lnTo>
                <a:close/>
              </a:path>
              <a:path w="1057909" h="2547620">
                <a:moveTo>
                  <a:pt x="1025518" y="320399"/>
                </a:moveTo>
                <a:lnTo>
                  <a:pt x="565251" y="586130"/>
                </a:lnTo>
                <a:lnTo>
                  <a:pt x="681903" y="586130"/>
                </a:lnTo>
                <a:lnTo>
                  <a:pt x="1057551" y="369253"/>
                </a:lnTo>
                <a:lnTo>
                  <a:pt x="1025518" y="320399"/>
                </a:lnTo>
                <a:close/>
              </a:path>
              <a:path w="1057909" h="2547620">
                <a:moveTo>
                  <a:pt x="0" y="100418"/>
                </a:moveTo>
                <a:lnTo>
                  <a:pt x="0" y="167766"/>
                </a:lnTo>
                <a:lnTo>
                  <a:pt x="565251" y="494118"/>
                </a:lnTo>
                <a:lnTo>
                  <a:pt x="681903" y="426770"/>
                </a:lnTo>
                <a:lnTo>
                  <a:pt x="565251" y="426770"/>
                </a:lnTo>
                <a:lnTo>
                  <a:pt x="0" y="100418"/>
                </a:lnTo>
                <a:close/>
              </a:path>
              <a:path w="1057909" h="2547620">
                <a:moveTo>
                  <a:pt x="949721" y="204800"/>
                </a:moveTo>
                <a:lnTo>
                  <a:pt x="565251" y="426770"/>
                </a:lnTo>
                <a:lnTo>
                  <a:pt x="681903" y="426770"/>
                </a:lnTo>
                <a:lnTo>
                  <a:pt x="981754" y="253654"/>
                </a:lnTo>
                <a:lnTo>
                  <a:pt x="949721" y="204800"/>
                </a:lnTo>
                <a:close/>
              </a:path>
              <a:path w="1057909" h="2547620">
                <a:moveTo>
                  <a:pt x="31823" y="0"/>
                </a:moveTo>
                <a:lnTo>
                  <a:pt x="0" y="1286"/>
                </a:lnTo>
                <a:lnTo>
                  <a:pt x="0" y="8407"/>
                </a:lnTo>
                <a:lnTo>
                  <a:pt x="565251" y="334771"/>
                </a:lnTo>
                <a:lnTo>
                  <a:pt x="698418" y="257886"/>
                </a:lnTo>
                <a:lnTo>
                  <a:pt x="555294" y="257886"/>
                </a:lnTo>
                <a:lnTo>
                  <a:pt x="475614" y="211874"/>
                </a:lnTo>
                <a:lnTo>
                  <a:pt x="533930" y="178206"/>
                </a:lnTo>
                <a:lnTo>
                  <a:pt x="417283" y="178206"/>
                </a:lnTo>
                <a:lnTo>
                  <a:pt x="337604" y="132206"/>
                </a:lnTo>
                <a:lnTo>
                  <a:pt x="395938" y="98526"/>
                </a:lnTo>
                <a:lnTo>
                  <a:pt x="279285" y="98526"/>
                </a:lnTo>
                <a:lnTo>
                  <a:pt x="199605" y="52527"/>
                </a:lnTo>
                <a:lnTo>
                  <a:pt x="257939" y="18846"/>
                </a:lnTo>
                <a:lnTo>
                  <a:pt x="141262" y="18846"/>
                </a:lnTo>
                <a:lnTo>
                  <a:pt x="109920" y="747"/>
                </a:lnTo>
                <a:lnTo>
                  <a:pt x="84704" y="307"/>
                </a:lnTo>
                <a:lnTo>
                  <a:pt x="31823" y="0"/>
                </a:lnTo>
                <a:close/>
              </a:path>
              <a:path w="1057909" h="2547620">
                <a:moveTo>
                  <a:pt x="1057551" y="209893"/>
                </a:moveTo>
                <a:lnTo>
                  <a:pt x="981754" y="253654"/>
                </a:lnTo>
                <a:lnTo>
                  <a:pt x="1025518" y="320399"/>
                </a:lnTo>
                <a:lnTo>
                  <a:pt x="1057551" y="301905"/>
                </a:lnTo>
                <a:lnTo>
                  <a:pt x="1057551" y="209893"/>
                </a:lnTo>
                <a:close/>
              </a:path>
              <a:path w="1057909" h="2547620">
                <a:moveTo>
                  <a:pt x="866656" y="78117"/>
                </a:moveTo>
                <a:lnTo>
                  <a:pt x="555294" y="257886"/>
                </a:lnTo>
                <a:lnTo>
                  <a:pt x="698418" y="257886"/>
                </a:lnTo>
                <a:lnTo>
                  <a:pt x="905959" y="138059"/>
                </a:lnTo>
                <a:lnTo>
                  <a:pt x="866656" y="78117"/>
                </a:lnTo>
                <a:close/>
              </a:path>
              <a:path w="1057909" h="2547620">
                <a:moveTo>
                  <a:pt x="972632" y="99565"/>
                </a:moveTo>
                <a:lnTo>
                  <a:pt x="905959" y="138059"/>
                </a:lnTo>
                <a:lnTo>
                  <a:pt x="949721" y="204800"/>
                </a:lnTo>
                <a:lnTo>
                  <a:pt x="1057551" y="142545"/>
                </a:lnTo>
                <a:lnTo>
                  <a:pt x="1057551" y="118630"/>
                </a:lnTo>
                <a:lnTo>
                  <a:pt x="1008055" y="107269"/>
                </a:lnTo>
                <a:lnTo>
                  <a:pt x="972632" y="99565"/>
                </a:lnTo>
                <a:close/>
              </a:path>
              <a:path w="1057909" h="2547620">
                <a:moveTo>
                  <a:pt x="651798" y="42808"/>
                </a:moveTo>
                <a:lnTo>
                  <a:pt x="417283" y="178206"/>
                </a:lnTo>
                <a:lnTo>
                  <a:pt x="533930" y="178206"/>
                </a:lnTo>
                <a:lnTo>
                  <a:pt x="744354" y="56721"/>
                </a:lnTo>
                <a:lnTo>
                  <a:pt x="706807" y="50793"/>
                </a:lnTo>
                <a:lnTo>
                  <a:pt x="655919" y="43361"/>
                </a:lnTo>
                <a:lnTo>
                  <a:pt x="651798" y="42808"/>
                </a:lnTo>
                <a:close/>
              </a:path>
              <a:path w="1057909" h="2547620">
                <a:moveTo>
                  <a:pt x="420806" y="16818"/>
                </a:moveTo>
                <a:lnTo>
                  <a:pt x="279285" y="98526"/>
                </a:lnTo>
                <a:lnTo>
                  <a:pt x="395938" y="98526"/>
                </a:lnTo>
                <a:lnTo>
                  <a:pt x="520571" y="26568"/>
                </a:lnTo>
                <a:lnTo>
                  <a:pt x="502161" y="24529"/>
                </a:lnTo>
                <a:lnTo>
                  <a:pt x="450554" y="19417"/>
                </a:lnTo>
                <a:lnTo>
                  <a:pt x="420806" y="16818"/>
                </a:lnTo>
                <a:close/>
              </a:path>
              <a:path w="1057909" h="2547620">
                <a:moveTo>
                  <a:pt x="170136" y="2177"/>
                </a:moveTo>
                <a:lnTo>
                  <a:pt x="141262" y="18846"/>
                </a:lnTo>
                <a:lnTo>
                  <a:pt x="257939" y="18846"/>
                </a:lnTo>
                <a:lnTo>
                  <a:pt x="278813" y="6794"/>
                </a:lnTo>
                <a:lnTo>
                  <a:pt x="242449" y="4890"/>
                </a:lnTo>
                <a:lnTo>
                  <a:pt x="190020" y="2756"/>
                </a:lnTo>
                <a:lnTo>
                  <a:pt x="170136" y="2177"/>
                </a:lnTo>
                <a:close/>
              </a:path>
            </a:pathLst>
          </a:custGeom>
          <a:solidFill>
            <a:srgbClr val="802064"/>
          </a:solidFill>
        </p:spPr>
        <p:txBody>
          <a:bodyPr wrap="square" lIns="0" tIns="0" rIns="0" bIns="0" rtlCol="0"/>
          <a:lstStyle/>
          <a:p>
            <a:endParaRPr sz="1350"/>
          </a:p>
        </p:txBody>
      </p:sp>
      <p:sp>
        <p:nvSpPr>
          <p:cNvPr id="10" name="object 5"/>
          <p:cNvSpPr/>
          <p:nvPr userDrawn="1"/>
        </p:nvSpPr>
        <p:spPr>
          <a:xfrm>
            <a:off x="9554403" y="3626546"/>
            <a:ext cx="3450397" cy="4052698"/>
          </a:xfrm>
          <a:prstGeom prst="rect">
            <a:avLst/>
          </a:prstGeom>
          <a:blipFill>
            <a:blip r:embed="rId2" cstate="print"/>
            <a:stretch>
              <a:fillRect/>
            </a:stretch>
          </a:blipFill>
        </p:spPr>
        <p:txBody>
          <a:bodyPr wrap="square" lIns="0" tIns="0" rIns="0" bIns="0" rtlCol="0"/>
          <a:lstStyle/>
          <a:p>
            <a:endParaRPr sz="1350"/>
          </a:p>
        </p:txBody>
      </p:sp>
      <p:sp>
        <p:nvSpPr>
          <p:cNvPr id="11" name="object 6"/>
          <p:cNvSpPr/>
          <p:nvPr userDrawn="1"/>
        </p:nvSpPr>
        <p:spPr>
          <a:xfrm>
            <a:off x="9554406" y="7679246"/>
            <a:ext cx="1059815" cy="2074544"/>
          </a:xfrm>
          <a:custGeom>
            <a:avLst/>
            <a:gdLst/>
            <a:ahLst/>
            <a:cxnLst/>
            <a:rect l="l" t="t" r="r" b="b"/>
            <a:pathLst>
              <a:path w="1059815" h="2074545">
                <a:moveTo>
                  <a:pt x="0" y="1333195"/>
                </a:moveTo>
                <a:lnTo>
                  <a:pt x="0" y="2074354"/>
                </a:lnTo>
                <a:lnTo>
                  <a:pt x="41833" y="2074354"/>
                </a:lnTo>
                <a:lnTo>
                  <a:pt x="41833" y="2063826"/>
                </a:lnTo>
                <a:lnTo>
                  <a:pt x="175025" y="1986927"/>
                </a:lnTo>
                <a:lnTo>
                  <a:pt x="31877" y="1986927"/>
                </a:lnTo>
                <a:lnTo>
                  <a:pt x="31877" y="1894941"/>
                </a:lnTo>
                <a:lnTo>
                  <a:pt x="148548" y="1827580"/>
                </a:lnTo>
                <a:lnTo>
                  <a:pt x="31877" y="1827580"/>
                </a:lnTo>
                <a:lnTo>
                  <a:pt x="31877" y="1735582"/>
                </a:lnTo>
                <a:lnTo>
                  <a:pt x="148548" y="1668221"/>
                </a:lnTo>
                <a:lnTo>
                  <a:pt x="31877" y="1668221"/>
                </a:lnTo>
                <a:lnTo>
                  <a:pt x="31877" y="1576222"/>
                </a:lnTo>
                <a:lnTo>
                  <a:pt x="148548" y="1508861"/>
                </a:lnTo>
                <a:lnTo>
                  <a:pt x="31877" y="1508861"/>
                </a:lnTo>
                <a:lnTo>
                  <a:pt x="31877" y="1416862"/>
                </a:lnTo>
                <a:lnTo>
                  <a:pt x="166850" y="1338935"/>
                </a:lnTo>
                <a:lnTo>
                  <a:pt x="9956" y="1338935"/>
                </a:lnTo>
                <a:lnTo>
                  <a:pt x="0" y="1333195"/>
                </a:lnTo>
              </a:path>
              <a:path w="1059815" h="2074545">
                <a:moveTo>
                  <a:pt x="715066" y="1717840"/>
                </a:moveTo>
                <a:lnTo>
                  <a:pt x="641096" y="1717840"/>
                </a:lnTo>
                <a:lnTo>
                  <a:pt x="720775" y="1763826"/>
                </a:lnTo>
                <a:lnTo>
                  <a:pt x="182948" y="2074354"/>
                </a:lnTo>
                <a:lnTo>
                  <a:pt x="299610" y="2074354"/>
                </a:lnTo>
                <a:lnTo>
                  <a:pt x="779119" y="1797519"/>
                </a:lnTo>
                <a:lnTo>
                  <a:pt x="733061" y="1741661"/>
                </a:lnTo>
                <a:lnTo>
                  <a:pt x="715066" y="1717840"/>
                </a:lnTo>
              </a:path>
              <a:path w="1059815" h="2074545">
                <a:moveTo>
                  <a:pt x="832871" y="1858476"/>
                </a:moveTo>
                <a:lnTo>
                  <a:pt x="458959" y="2074354"/>
                </a:lnTo>
                <a:lnTo>
                  <a:pt x="575632" y="2074354"/>
                </a:lnTo>
                <a:lnTo>
                  <a:pt x="873810" y="1902202"/>
                </a:lnTo>
                <a:lnTo>
                  <a:pt x="855111" y="1883163"/>
                </a:lnTo>
                <a:lnTo>
                  <a:pt x="832871" y="1858476"/>
                </a:lnTo>
              </a:path>
              <a:path w="1059815" h="2074545">
                <a:moveTo>
                  <a:pt x="932074" y="1960556"/>
                </a:moveTo>
                <a:lnTo>
                  <a:pt x="734978" y="2074354"/>
                </a:lnTo>
                <a:lnTo>
                  <a:pt x="851654" y="2074354"/>
                </a:lnTo>
                <a:lnTo>
                  <a:pt x="976648" y="2002189"/>
                </a:lnTo>
                <a:lnTo>
                  <a:pt x="932074" y="1960556"/>
                </a:lnTo>
              </a:path>
              <a:path w="1059815" h="2074545">
                <a:moveTo>
                  <a:pt x="631139" y="1640954"/>
                </a:moveTo>
                <a:lnTo>
                  <a:pt x="31877" y="1986927"/>
                </a:lnTo>
                <a:lnTo>
                  <a:pt x="175025" y="1986927"/>
                </a:lnTo>
                <a:lnTo>
                  <a:pt x="641096" y="1717840"/>
                </a:lnTo>
                <a:lnTo>
                  <a:pt x="715066" y="1717840"/>
                </a:lnTo>
                <a:lnTo>
                  <a:pt x="676977" y="1667417"/>
                </a:lnTo>
                <a:lnTo>
                  <a:pt x="631139" y="1640954"/>
                </a:lnTo>
              </a:path>
              <a:path w="1059815" h="2074545">
                <a:moveTo>
                  <a:pt x="575663" y="1513623"/>
                </a:moveTo>
                <a:lnTo>
                  <a:pt x="31877" y="1827580"/>
                </a:lnTo>
                <a:lnTo>
                  <a:pt x="148548" y="1827580"/>
                </a:lnTo>
                <a:lnTo>
                  <a:pt x="606679" y="1563077"/>
                </a:lnTo>
                <a:lnTo>
                  <a:pt x="575663" y="1513623"/>
                </a:lnTo>
              </a:path>
              <a:path w="1059815" h="2074545">
                <a:moveTo>
                  <a:pt x="779178" y="1797519"/>
                </a:moveTo>
              </a:path>
              <a:path w="1059815" h="2074545">
                <a:moveTo>
                  <a:pt x="508881" y="1392821"/>
                </a:moveTo>
                <a:lnTo>
                  <a:pt x="31877" y="1668221"/>
                </a:lnTo>
                <a:lnTo>
                  <a:pt x="148548" y="1668221"/>
                </a:lnTo>
                <a:lnTo>
                  <a:pt x="536169" y="1444427"/>
                </a:lnTo>
                <a:lnTo>
                  <a:pt x="527153" y="1428553"/>
                </a:lnTo>
                <a:lnTo>
                  <a:pt x="508881" y="1392821"/>
                </a:lnTo>
              </a:path>
              <a:path w="1059815" h="2074545">
                <a:moveTo>
                  <a:pt x="449182" y="1267928"/>
                </a:moveTo>
                <a:lnTo>
                  <a:pt x="31877" y="1508861"/>
                </a:lnTo>
                <a:lnTo>
                  <a:pt x="148548" y="1508861"/>
                </a:lnTo>
                <a:lnTo>
                  <a:pt x="473540" y="1321226"/>
                </a:lnTo>
                <a:lnTo>
                  <a:pt x="449182" y="1267928"/>
                </a:lnTo>
              </a:path>
              <a:path w="1059815" h="2074545">
                <a:moveTo>
                  <a:pt x="0" y="1173835"/>
                </a:moveTo>
                <a:lnTo>
                  <a:pt x="0" y="1241183"/>
                </a:lnTo>
                <a:lnTo>
                  <a:pt x="89636" y="1292923"/>
                </a:lnTo>
                <a:lnTo>
                  <a:pt x="9956" y="1338935"/>
                </a:lnTo>
                <a:lnTo>
                  <a:pt x="166850" y="1338935"/>
                </a:lnTo>
                <a:lnTo>
                  <a:pt x="304858" y="1259255"/>
                </a:lnTo>
                <a:lnTo>
                  <a:pt x="147967" y="1259255"/>
                </a:lnTo>
                <a:lnTo>
                  <a:pt x="0" y="1173835"/>
                </a:lnTo>
              </a:path>
              <a:path w="1059815" h="2074545">
                <a:moveTo>
                  <a:pt x="0" y="1014488"/>
                </a:moveTo>
                <a:lnTo>
                  <a:pt x="0" y="1081824"/>
                </a:lnTo>
                <a:lnTo>
                  <a:pt x="227647" y="1213256"/>
                </a:lnTo>
                <a:lnTo>
                  <a:pt x="147967" y="1259255"/>
                </a:lnTo>
                <a:lnTo>
                  <a:pt x="304858" y="1259255"/>
                </a:lnTo>
                <a:lnTo>
                  <a:pt x="418612" y="1193579"/>
                </a:lnTo>
                <a:lnTo>
                  <a:pt x="412948" y="1179576"/>
                </a:lnTo>
                <a:lnTo>
                  <a:pt x="285991" y="1179576"/>
                </a:lnTo>
                <a:lnTo>
                  <a:pt x="0" y="1014488"/>
                </a:lnTo>
              </a:path>
              <a:path w="1059815" h="2074545">
                <a:moveTo>
                  <a:pt x="0" y="855129"/>
                </a:moveTo>
                <a:lnTo>
                  <a:pt x="0" y="922477"/>
                </a:lnTo>
                <a:lnTo>
                  <a:pt x="365671" y="1133576"/>
                </a:lnTo>
                <a:lnTo>
                  <a:pt x="285991" y="1179576"/>
                </a:lnTo>
                <a:lnTo>
                  <a:pt x="412948" y="1179576"/>
                </a:lnTo>
                <a:lnTo>
                  <a:pt x="409286" y="1170525"/>
                </a:lnTo>
                <a:lnTo>
                  <a:pt x="377495" y="1080630"/>
                </a:lnTo>
                <a:lnTo>
                  <a:pt x="374700" y="1071442"/>
                </a:lnTo>
                <a:lnTo>
                  <a:pt x="0" y="855129"/>
                </a:lnTo>
              </a:path>
              <a:path w="1059815" h="2074545">
                <a:moveTo>
                  <a:pt x="0" y="680491"/>
                </a:moveTo>
                <a:lnTo>
                  <a:pt x="0" y="763117"/>
                </a:lnTo>
                <a:lnTo>
                  <a:pt x="342421" y="960804"/>
                </a:lnTo>
                <a:lnTo>
                  <a:pt x="325756" y="895610"/>
                </a:lnTo>
                <a:lnTo>
                  <a:pt x="319358" y="864859"/>
                </a:lnTo>
                <a:lnTo>
                  <a:pt x="0" y="680491"/>
                </a:lnTo>
              </a:path>
              <a:path w="1059815" h="2074545">
                <a:moveTo>
                  <a:pt x="0" y="521131"/>
                </a:moveTo>
                <a:lnTo>
                  <a:pt x="0" y="588479"/>
                </a:lnTo>
                <a:lnTo>
                  <a:pt x="299696" y="761510"/>
                </a:lnTo>
                <a:lnTo>
                  <a:pt x="290475" y="704283"/>
                </a:lnTo>
                <a:lnTo>
                  <a:pt x="288576" y="687729"/>
                </a:lnTo>
                <a:lnTo>
                  <a:pt x="0" y="521131"/>
                </a:lnTo>
              </a:path>
              <a:path w="1059815" h="2074545">
                <a:moveTo>
                  <a:pt x="0" y="361772"/>
                </a:moveTo>
                <a:lnTo>
                  <a:pt x="0" y="429120"/>
                </a:lnTo>
                <a:lnTo>
                  <a:pt x="278101" y="589683"/>
                </a:lnTo>
                <a:lnTo>
                  <a:pt x="273283" y="519547"/>
                </a:lnTo>
                <a:lnTo>
                  <a:pt x="0" y="361772"/>
                </a:lnTo>
              </a:path>
              <a:path w="1059815" h="2074545">
                <a:moveTo>
                  <a:pt x="0" y="202412"/>
                </a:moveTo>
                <a:lnTo>
                  <a:pt x="0" y="269760"/>
                </a:lnTo>
                <a:lnTo>
                  <a:pt x="270591" y="425987"/>
                </a:lnTo>
                <a:lnTo>
                  <a:pt x="270162" y="407212"/>
                </a:lnTo>
                <a:lnTo>
                  <a:pt x="272090" y="359499"/>
                </a:lnTo>
                <a:lnTo>
                  <a:pt x="0" y="202412"/>
                </a:lnTo>
              </a:path>
              <a:path w="1059815" h="2074545">
                <a:moveTo>
                  <a:pt x="191236" y="0"/>
                </a:moveTo>
                <a:lnTo>
                  <a:pt x="0" y="0"/>
                </a:lnTo>
                <a:lnTo>
                  <a:pt x="0" y="110401"/>
                </a:lnTo>
                <a:lnTo>
                  <a:pt x="275724" y="269591"/>
                </a:lnTo>
                <a:lnTo>
                  <a:pt x="277304" y="230511"/>
                </a:lnTo>
                <a:lnTo>
                  <a:pt x="280959" y="200520"/>
                </a:lnTo>
                <a:lnTo>
                  <a:pt x="279298" y="200520"/>
                </a:lnTo>
                <a:lnTo>
                  <a:pt x="199631" y="154508"/>
                </a:lnTo>
                <a:lnTo>
                  <a:pt x="257947" y="120840"/>
                </a:lnTo>
                <a:lnTo>
                  <a:pt x="141287" y="120840"/>
                </a:lnTo>
                <a:lnTo>
                  <a:pt x="61607" y="74828"/>
                </a:lnTo>
                <a:lnTo>
                  <a:pt x="191236" y="0"/>
                </a:lnTo>
              </a:path>
              <a:path w="1059815" h="2074545">
                <a:moveTo>
                  <a:pt x="281085" y="199488"/>
                </a:moveTo>
                <a:lnTo>
                  <a:pt x="279298" y="200520"/>
                </a:lnTo>
                <a:lnTo>
                  <a:pt x="280959" y="200520"/>
                </a:lnTo>
                <a:lnTo>
                  <a:pt x="281085" y="199488"/>
                </a:lnTo>
              </a:path>
              <a:path w="1059815" h="2074545">
                <a:moveTo>
                  <a:pt x="304760" y="26456"/>
                </a:moveTo>
                <a:lnTo>
                  <a:pt x="141287" y="120840"/>
                </a:lnTo>
                <a:lnTo>
                  <a:pt x="257947" y="120840"/>
                </a:lnTo>
                <a:lnTo>
                  <a:pt x="293147" y="100518"/>
                </a:lnTo>
                <a:lnTo>
                  <a:pt x="298361" y="57744"/>
                </a:lnTo>
                <a:lnTo>
                  <a:pt x="304760" y="26456"/>
                </a:lnTo>
              </a:path>
              <a:path w="1059815" h="2074545">
                <a:moveTo>
                  <a:pt x="1040150" y="2057518"/>
                </a:moveTo>
                <a:lnTo>
                  <a:pt x="1010991" y="2074354"/>
                </a:lnTo>
                <a:lnTo>
                  <a:pt x="1059810" y="2074354"/>
                </a:lnTo>
                <a:lnTo>
                  <a:pt x="1040150" y="2057518"/>
                </a:lnTo>
              </a:path>
            </a:pathLst>
          </a:custGeom>
          <a:solidFill>
            <a:srgbClr val="802064"/>
          </a:solidFill>
        </p:spPr>
        <p:txBody>
          <a:bodyPr wrap="square" lIns="0" tIns="0" rIns="0" bIns="0" rtlCol="0"/>
          <a:lstStyle/>
          <a:p>
            <a:endParaRPr sz="1350"/>
          </a:p>
        </p:txBody>
      </p:sp>
      <p:sp>
        <p:nvSpPr>
          <p:cNvPr id="12" name="object 7"/>
          <p:cNvSpPr/>
          <p:nvPr userDrawn="1"/>
        </p:nvSpPr>
        <p:spPr>
          <a:xfrm>
            <a:off x="9596242" y="9397090"/>
            <a:ext cx="679450" cy="356870"/>
          </a:xfrm>
          <a:custGeom>
            <a:avLst/>
            <a:gdLst/>
            <a:ahLst/>
            <a:cxnLst/>
            <a:rect l="l" t="t" r="r" b="b"/>
            <a:pathLst>
              <a:path w="679450" h="356870">
                <a:moveTo>
                  <a:pt x="599262" y="0"/>
                </a:moveTo>
                <a:lnTo>
                  <a:pt x="0" y="345973"/>
                </a:lnTo>
                <a:lnTo>
                  <a:pt x="0" y="356509"/>
                </a:lnTo>
                <a:lnTo>
                  <a:pt x="141123" y="356509"/>
                </a:lnTo>
                <a:lnTo>
                  <a:pt x="678942" y="45986"/>
                </a:lnTo>
                <a:lnTo>
                  <a:pt x="599262" y="0"/>
                </a:lnTo>
                <a:close/>
              </a:path>
            </a:pathLst>
          </a:custGeom>
          <a:solidFill>
            <a:srgbClr val="F4F4F4"/>
          </a:solidFill>
        </p:spPr>
        <p:txBody>
          <a:bodyPr wrap="square" lIns="0" tIns="0" rIns="0" bIns="0" rtlCol="0"/>
          <a:lstStyle/>
          <a:p>
            <a:endParaRPr sz="1350"/>
          </a:p>
        </p:txBody>
      </p:sp>
      <p:sp>
        <p:nvSpPr>
          <p:cNvPr id="13" name="object 8"/>
          <p:cNvSpPr/>
          <p:nvPr userDrawn="1"/>
        </p:nvSpPr>
        <p:spPr>
          <a:xfrm>
            <a:off x="9854016" y="9476771"/>
            <a:ext cx="533401" cy="276860"/>
          </a:xfrm>
          <a:custGeom>
            <a:avLst/>
            <a:gdLst/>
            <a:ahLst/>
            <a:cxnLst/>
            <a:rect l="l" t="t" r="r" b="b"/>
            <a:pathLst>
              <a:path w="533400" h="276859">
                <a:moveTo>
                  <a:pt x="479507" y="0"/>
                </a:moveTo>
                <a:lnTo>
                  <a:pt x="0" y="276829"/>
                </a:lnTo>
                <a:lnTo>
                  <a:pt x="159364" y="276829"/>
                </a:lnTo>
                <a:lnTo>
                  <a:pt x="533263" y="60954"/>
                </a:lnTo>
                <a:lnTo>
                  <a:pt x="492967" y="16225"/>
                </a:lnTo>
                <a:lnTo>
                  <a:pt x="479629" y="70"/>
                </a:lnTo>
                <a:close/>
              </a:path>
            </a:pathLst>
          </a:custGeom>
          <a:solidFill>
            <a:srgbClr val="F4F4F4"/>
          </a:solidFill>
        </p:spPr>
        <p:txBody>
          <a:bodyPr wrap="square" lIns="0" tIns="0" rIns="0" bIns="0" rtlCol="0"/>
          <a:lstStyle/>
          <a:p>
            <a:endParaRPr sz="1350"/>
          </a:p>
        </p:txBody>
      </p:sp>
      <p:sp>
        <p:nvSpPr>
          <p:cNvPr id="14" name="object 9"/>
          <p:cNvSpPr/>
          <p:nvPr userDrawn="1"/>
        </p:nvSpPr>
        <p:spPr>
          <a:xfrm>
            <a:off x="10130052" y="9581450"/>
            <a:ext cx="356870" cy="172720"/>
          </a:xfrm>
          <a:custGeom>
            <a:avLst/>
            <a:gdLst/>
            <a:ahLst/>
            <a:cxnLst/>
            <a:rect l="l" t="t" r="r" b="b"/>
            <a:pathLst>
              <a:path w="356870" h="172720">
                <a:moveTo>
                  <a:pt x="298164" y="0"/>
                </a:moveTo>
                <a:lnTo>
                  <a:pt x="0" y="172150"/>
                </a:lnTo>
                <a:lnTo>
                  <a:pt x="159338" y="172150"/>
                </a:lnTo>
                <a:lnTo>
                  <a:pt x="356427" y="58353"/>
                </a:lnTo>
                <a:lnTo>
                  <a:pt x="344913" y="47597"/>
                </a:lnTo>
                <a:lnTo>
                  <a:pt x="298164" y="0"/>
                </a:lnTo>
              </a:path>
            </a:pathLst>
          </a:custGeom>
          <a:solidFill>
            <a:srgbClr val="F4F4F4"/>
          </a:solidFill>
        </p:spPr>
        <p:txBody>
          <a:bodyPr wrap="square" lIns="0" tIns="0" rIns="0" bIns="0" rtlCol="0"/>
          <a:lstStyle/>
          <a:p>
            <a:endParaRPr sz="1350"/>
          </a:p>
        </p:txBody>
      </p:sp>
      <p:sp>
        <p:nvSpPr>
          <p:cNvPr id="15" name="object 10"/>
          <p:cNvSpPr/>
          <p:nvPr userDrawn="1"/>
        </p:nvSpPr>
        <p:spPr>
          <a:xfrm>
            <a:off x="10406065" y="9681436"/>
            <a:ext cx="188595" cy="72390"/>
          </a:xfrm>
          <a:custGeom>
            <a:avLst/>
            <a:gdLst/>
            <a:ahLst/>
            <a:cxnLst/>
            <a:rect l="l" t="t" r="r" b="b"/>
            <a:pathLst>
              <a:path w="188595" h="72390">
                <a:moveTo>
                  <a:pt x="124988" y="0"/>
                </a:moveTo>
                <a:lnTo>
                  <a:pt x="0" y="72164"/>
                </a:lnTo>
                <a:lnTo>
                  <a:pt x="159334" y="72164"/>
                </a:lnTo>
                <a:lnTo>
                  <a:pt x="188491" y="55329"/>
                </a:lnTo>
                <a:lnTo>
                  <a:pt x="137167" y="11375"/>
                </a:lnTo>
                <a:lnTo>
                  <a:pt x="124988" y="0"/>
                </a:lnTo>
              </a:path>
            </a:pathLst>
          </a:custGeom>
          <a:solidFill>
            <a:srgbClr val="F4F4F4"/>
          </a:solidFill>
        </p:spPr>
        <p:txBody>
          <a:bodyPr wrap="square" lIns="0" tIns="0" rIns="0" bIns="0" rtlCol="0"/>
          <a:lstStyle/>
          <a:p>
            <a:endParaRPr sz="1350"/>
          </a:p>
        </p:txBody>
      </p:sp>
      <p:sp>
        <p:nvSpPr>
          <p:cNvPr id="19" name="object 11"/>
          <p:cNvSpPr/>
          <p:nvPr userDrawn="1"/>
        </p:nvSpPr>
        <p:spPr>
          <a:xfrm>
            <a:off x="9586279" y="8872824"/>
            <a:ext cx="417830" cy="315595"/>
          </a:xfrm>
          <a:custGeom>
            <a:avLst/>
            <a:gdLst/>
            <a:ahLst/>
            <a:cxnLst/>
            <a:rect l="l" t="t" r="r" b="b"/>
            <a:pathLst>
              <a:path w="417829" h="315595">
                <a:moveTo>
                  <a:pt x="386737" y="0"/>
                </a:moveTo>
                <a:lnTo>
                  <a:pt x="0" y="223284"/>
                </a:lnTo>
                <a:lnTo>
                  <a:pt x="0" y="315283"/>
                </a:lnTo>
                <a:lnTo>
                  <a:pt x="417307" y="74349"/>
                </a:lnTo>
                <a:lnTo>
                  <a:pt x="413019" y="64966"/>
                </a:lnTo>
                <a:lnTo>
                  <a:pt x="386737" y="0"/>
                </a:lnTo>
                <a:close/>
              </a:path>
            </a:pathLst>
          </a:custGeom>
          <a:solidFill>
            <a:srgbClr val="F4F4F4"/>
          </a:solidFill>
        </p:spPr>
        <p:txBody>
          <a:bodyPr wrap="square" lIns="0" tIns="0" rIns="0" bIns="0" rtlCol="0"/>
          <a:lstStyle/>
          <a:p>
            <a:endParaRPr sz="1350"/>
          </a:p>
        </p:txBody>
      </p:sp>
      <p:sp>
        <p:nvSpPr>
          <p:cNvPr id="20" name="object 12"/>
          <p:cNvSpPr/>
          <p:nvPr userDrawn="1"/>
        </p:nvSpPr>
        <p:spPr>
          <a:xfrm>
            <a:off x="9586280" y="9000470"/>
            <a:ext cx="477520" cy="347345"/>
          </a:xfrm>
          <a:custGeom>
            <a:avLst/>
            <a:gdLst/>
            <a:ahLst/>
            <a:cxnLst/>
            <a:rect l="l" t="t" r="r" b="b"/>
            <a:pathLst>
              <a:path w="477520" h="347345">
                <a:moveTo>
                  <a:pt x="441664" y="0"/>
                </a:moveTo>
                <a:lnTo>
                  <a:pt x="0" y="254996"/>
                </a:lnTo>
                <a:lnTo>
                  <a:pt x="0" y="346995"/>
                </a:lnTo>
                <a:lnTo>
                  <a:pt x="477005" y="71594"/>
                </a:lnTo>
                <a:lnTo>
                  <a:pt x="452341" y="23363"/>
                </a:lnTo>
                <a:lnTo>
                  <a:pt x="441664" y="0"/>
                </a:lnTo>
                <a:close/>
              </a:path>
            </a:pathLst>
          </a:custGeom>
          <a:solidFill>
            <a:srgbClr val="F4F4F4"/>
          </a:solidFill>
        </p:spPr>
        <p:txBody>
          <a:bodyPr wrap="square" lIns="0" tIns="0" rIns="0" bIns="0" rtlCol="0"/>
          <a:lstStyle/>
          <a:p>
            <a:endParaRPr sz="1350"/>
          </a:p>
        </p:txBody>
      </p:sp>
      <p:sp>
        <p:nvSpPr>
          <p:cNvPr id="21" name="object 13"/>
          <p:cNvSpPr/>
          <p:nvPr userDrawn="1"/>
        </p:nvSpPr>
        <p:spPr>
          <a:xfrm>
            <a:off x="9586280" y="9123668"/>
            <a:ext cx="544195" cy="383541"/>
          </a:xfrm>
          <a:custGeom>
            <a:avLst/>
            <a:gdLst/>
            <a:ahLst/>
            <a:cxnLst/>
            <a:rect l="l" t="t" r="r" b="b"/>
            <a:pathLst>
              <a:path w="544195" h="383540">
                <a:moveTo>
                  <a:pt x="504292" y="0"/>
                </a:moveTo>
                <a:lnTo>
                  <a:pt x="0" y="291154"/>
                </a:lnTo>
                <a:lnTo>
                  <a:pt x="0" y="383153"/>
                </a:lnTo>
                <a:lnTo>
                  <a:pt x="543786" y="69196"/>
                </a:lnTo>
                <a:lnTo>
                  <a:pt x="541732" y="65920"/>
                </a:lnTo>
                <a:lnTo>
                  <a:pt x="504292" y="0"/>
                </a:lnTo>
                <a:close/>
              </a:path>
            </a:pathLst>
          </a:custGeom>
          <a:solidFill>
            <a:srgbClr val="F4F4F4"/>
          </a:solidFill>
        </p:spPr>
        <p:txBody>
          <a:bodyPr wrap="square" lIns="0" tIns="0" rIns="0" bIns="0" rtlCol="0"/>
          <a:lstStyle/>
          <a:p>
            <a:endParaRPr sz="1350"/>
          </a:p>
        </p:txBody>
      </p:sp>
      <p:sp>
        <p:nvSpPr>
          <p:cNvPr id="22" name="object 14"/>
          <p:cNvSpPr/>
          <p:nvPr userDrawn="1"/>
        </p:nvSpPr>
        <p:spPr>
          <a:xfrm>
            <a:off x="9586278" y="9242317"/>
            <a:ext cx="645161" cy="424181"/>
          </a:xfrm>
          <a:custGeom>
            <a:avLst/>
            <a:gdLst/>
            <a:ahLst/>
            <a:cxnLst/>
            <a:rect l="l" t="t" r="r" b="b"/>
            <a:pathLst>
              <a:path w="645159" h="424179">
                <a:moveTo>
                  <a:pt x="574801" y="0"/>
                </a:moveTo>
                <a:lnTo>
                  <a:pt x="0" y="331863"/>
                </a:lnTo>
                <a:lnTo>
                  <a:pt x="0" y="423862"/>
                </a:lnTo>
                <a:lnTo>
                  <a:pt x="599262" y="77876"/>
                </a:lnTo>
                <a:lnTo>
                  <a:pt x="626825" y="77876"/>
                </a:lnTo>
                <a:lnTo>
                  <a:pt x="591601" y="26787"/>
                </a:lnTo>
                <a:lnTo>
                  <a:pt x="574801" y="0"/>
                </a:lnTo>
                <a:close/>
              </a:path>
              <a:path w="645159" h="424179">
                <a:moveTo>
                  <a:pt x="626825" y="77876"/>
                </a:moveTo>
                <a:lnTo>
                  <a:pt x="599262" y="77876"/>
                </a:lnTo>
                <a:lnTo>
                  <a:pt x="645096" y="104337"/>
                </a:lnTo>
                <a:lnTo>
                  <a:pt x="644785" y="103926"/>
                </a:lnTo>
                <a:lnTo>
                  <a:pt x="626825" y="77876"/>
                </a:lnTo>
                <a:close/>
              </a:path>
            </a:pathLst>
          </a:custGeom>
          <a:solidFill>
            <a:srgbClr val="F4F4F4"/>
          </a:solidFill>
        </p:spPr>
        <p:txBody>
          <a:bodyPr wrap="square" lIns="0" tIns="0" rIns="0" bIns="0" rtlCol="0"/>
          <a:lstStyle/>
          <a:p>
            <a:endParaRPr sz="1350"/>
          </a:p>
        </p:txBody>
      </p:sp>
      <p:sp>
        <p:nvSpPr>
          <p:cNvPr id="23" name="object 15"/>
          <p:cNvSpPr/>
          <p:nvPr userDrawn="1"/>
        </p:nvSpPr>
        <p:spPr>
          <a:xfrm>
            <a:off x="9754035" y="7779767"/>
            <a:ext cx="93980" cy="100331"/>
          </a:xfrm>
          <a:custGeom>
            <a:avLst/>
            <a:gdLst/>
            <a:ahLst/>
            <a:cxnLst/>
            <a:rect l="l" t="t" r="r" b="b"/>
            <a:pathLst>
              <a:path w="93979" h="100329">
                <a:moveTo>
                  <a:pt x="93517" y="0"/>
                </a:moveTo>
                <a:lnTo>
                  <a:pt x="0" y="53989"/>
                </a:lnTo>
                <a:lnTo>
                  <a:pt x="79667" y="100001"/>
                </a:lnTo>
                <a:lnTo>
                  <a:pt x="81454" y="98969"/>
                </a:lnTo>
                <a:lnTo>
                  <a:pt x="93517" y="0"/>
                </a:lnTo>
                <a:close/>
              </a:path>
            </a:pathLst>
          </a:custGeom>
          <a:solidFill>
            <a:srgbClr val="F4F4F4"/>
          </a:solidFill>
        </p:spPr>
        <p:txBody>
          <a:bodyPr wrap="square" lIns="0" tIns="0" rIns="0" bIns="0" rtlCol="0"/>
          <a:lstStyle/>
          <a:p>
            <a:endParaRPr sz="1350"/>
          </a:p>
        </p:txBody>
      </p:sp>
      <p:sp>
        <p:nvSpPr>
          <p:cNvPr id="24" name="object 16"/>
          <p:cNvSpPr/>
          <p:nvPr userDrawn="1"/>
        </p:nvSpPr>
        <p:spPr>
          <a:xfrm>
            <a:off x="9616016" y="7679250"/>
            <a:ext cx="248921" cy="121286"/>
          </a:xfrm>
          <a:custGeom>
            <a:avLst/>
            <a:gdLst/>
            <a:ahLst/>
            <a:cxnLst/>
            <a:rect l="l" t="t" r="r" b="b"/>
            <a:pathLst>
              <a:path w="248920" h="121284">
                <a:moveTo>
                  <a:pt x="248558" y="0"/>
                </a:moveTo>
                <a:lnTo>
                  <a:pt x="129616" y="0"/>
                </a:lnTo>
                <a:lnTo>
                  <a:pt x="0" y="74828"/>
                </a:lnTo>
                <a:lnTo>
                  <a:pt x="79679" y="120840"/>
                </a:lnTo>
                <a:lnTo>
                  <a:pt x="243146" y="26460"/>
                </a:lnTo>
                <a:lnTo>
                  <a:pt x="248558" y="0"/>
                </a:lnTo>
                <a:close/>
              </a:path>
            </a:pathLst>
          </a:custGeom>
          <a:solidFill>
            <a:srgbClr val="F4F4F4"/>
          </a:solidFill>
        </p:spPr>
        <p:txBody>
          <a:bodyPr wrap="square" lIns="0" tIns="0" rIns="0" bIns="0" rtlCol="0"/>
          <a:lstStyle/>
          <a:p>
            <a:endParaRPr sz="1350"/>
          </a:p>
        </p:txBody>
      </p:sp>
      <p:sp>
        <p:nvSpPr>
          <p:cNvPr id="25" name="object 17"/>
          <p:cNvSpPr/>
          <p:nvPr userDrawn="1"/>
        </p:nvSpPr>
        <p:spPr>
          <a:xfrm>
            <a:off x="9554405" y="8267718"/>
            <a:ext cx="319405" cy="276860"/>
          </a:xfrm>
          <a:custGeom>
            <a:avLst/>
            <a:gdLst/>
            <a:ahLst/>
            <a:cxnLst/>
            <a:rect l="l" t="t" r="r" b="b"/>
            <a:pathLst>
              <a:path w="319404" h="276859">
                <a:moveTo>
                  <a:pt x="0" y="0"/>
                </a:moveTo>
                <a:lnTo>
                  <a:pt x="0" y="92011"/>
                </a:lnTo>
                <a:lnTo>
                  <a:pt x="319358" y="276387"/>
                </a:lnTo>
                <a:lnTo>
                  <a:pt x="306008" y="212213"/>
                </a:lnTo>
                <a:lnTo>
                  <a:pt x="299695" y="173029"/>
                </a:lnTo>
                <a:lnTo>
                  <a:pt x="0" y="0"/>
                </a:lnTo>
                <a:close/>
              </a:path>
            </a:pathLst>
          </a:custGeom>
          <a:solidFill>
            <a:srgbClr val="F4F4F4"/>
          </a:solidFill>
        </p:spPr>
        <p:txBody>
          <a:bodyPr wrap="square" lIns="0" tIns="0" rIns="0" bIns="0" rtlCol="0"/>
          <a:lstStyle/>
          <a:p>
            <a:endParaRPr sz="1350"/>
          </a:p>
        </p:txBody>
      </p:sp>
      <p:sp>
        <p:nvSpPr>
          <p:cNvPr id="26" name="object 18"/>
          <p:cNvSpPr/>
          <p:nvPr userDrawn="1"/>
        </p:nvSpPr>
        <p:spPr>
          <a:xfrm>
            <a:off x="9554406" y="8108360"/>
            <a:ext cx="288925" cy="259079"/>
          </a:xfrm>
          <a:custGeom>
            <a:avLst/>
            <a:gdLst/>
            <a:ahLst/>
            <a:cxnLst/>
            <a:rect l="l" t="t" r="r" b="b"/>
            <a:pathLst>
              <a:path w="288925" h="259079">
                <a:moveTo>
                  <a:pt x="0" y="0"/>
                </a:moveTo>
                <a:lnTo>
                  <a:pt x="0" y="92011"/>
                </a:lnTo>
                <a:lnTo>
                  <a:pt x="288576" y="258615"/>
                </a:lnTo>
                <a:lnTo>
                  <a:pt x="279256" y="177389"/>
                </a:lnTo>
                <a:lnTo>
                  <a:pt x="278101" y="160562"/>
                </a:lnTo>
                <a:lnTo>
                  <a:pt x="0" y="0"/>
                </a:lnTo>
                <a:close/>
              </a:path>
            </a:pathLst>
          </a:custGeom>
          <a:solidFill>
            <a:srgbClr val="F4F4F4"/>
          </a:solidFill>
        </p:spPr>
        <p:txBody>
          <a:bodyPr wrap="square" lIns="0" tIns="0" rIns="0" bIns="0" rtlCol="0"/>
          <a:lstStyle/>
          <a:p>
            <a:endParaRPr sz="1350"/>
          </a:p>
        </p:txBody>
      </p:sp>
      <p:sp>
        <p:nvSpPr>
          <p:cNvPr id="27" name="object 19"/>
          <p:cNvSpPr/>
          <p:nvPr userDrawn="1"/>
        </p:nvSpPr>
        <p:spPr>
          <a:xfrm>
            <a:off x="9554406" y="7949003"/>
            <a:ext cx="273685" cy="250190"/>
          </a:xfrm>
          <a:custGeom>
            <a:avLst/>
            <a:gdLst/>
            <a:ahLst/>
            <a:cxnLst/>
            <a:rect l="l" t="t" r="r" b="b"/>
            <a:pathLst>
              <a:path w="273684" h="250190">
                <a:moveTo>
                  <a:pt x="0" y="0"/>
                </a:moveTo>
                <a:lnTo>
                  <a:pt x="0" y="92011"/>
                </a:lnTo>
                <a:lnTo>
                  <a:pt x="273283" y="249786"/>
                </a:lnTo>
                <a:lnTo>
                  <a:pt x="272452" y="237690"/>
                </a:lnTo>
                <a:lnTo>
                  <a:pt x="270591" y="156226"/>
                </a:lnTo>
                <a:lnTo>
                  <a:pt x="0" y="0"/>
                </a:lnTo>
                <a:close/>
              </a:path>
            </a:pathLst>
          </a:custGeom>
          <a:solidFill>
            <a:srgbClr val="F4F4F4"/>
          </a:solidFill>
        </p:spPr>
        <p:txBody>
          <a:bodyPr wrap="square" lIns="0" tIns="0" rIns="0" bIns="0" rtlCol="0"/>
          <a:lstStyle/>
          <a:p>
            <a:endParaRPr sz="1350"/>
          </a:p>
        </p:txBody>
      </p:sp>
      <p:sp>
        <p:nvSpPr>
          <p:cNvPr id="28" name="object 20"/>
          <p:cNvSpPr/>
          <p:nvPr userDrawn="1"/>
        </p:nvSpPr>
        <p:spPr>
          <a:xfrm>
            <a:off x="9554406" y="7789645"/>
            <a:ext cx="276225" cy="249554"/>
          </a:xfrm>
          <a:custGeom>
            <a:avLst/>
            <a:gdLst/>
            <a:ahLst/>
            <a:cxnLst/>
            <a:rect l="l" t="t" r="r" b="b"/>
            <a:pathLst>
              <a:path w="276225" h="249554">
                <a:moveTo>
                  <a:pt x="0" y="0"/>
                </a:moveTo>
                <a:lnTo>
                  <a:pt x="0" y="92011"/>
                </a:lnTo>
                <a:lnTo>
                  <a:pt x="272090" y="249097"/>
                </a:lnTo>
                <a:lnTo>
                  <a:pt x="275724" y="159190"/>
                </a:lnTo>
                <a:lnTo>
                  <a:pt x="0" y="0"/>
                </a:lnTo>
                <a:close/>
              </a:path>
            </a:pathLst>
          </a:custGeom>
          <a:solidFill>
            <a:srgbClr val="F4F4F4"/>
          </a:solidFill>
        </p:spPr>
        <p:txBody>
          <a:bodyPr wrap="square" lIns="0" tIns="0" rIns="0" bIns="0" rtlCol="0"/>
          <a:lstStyle/>
          <a:p>
            <a:endParaRPr sz="1350"/>
          </a:p>
        </p:txBody>
      </p:sp>
      <p:sp>
        <p:nvSpPr>
          <p:cNvPr id="29" name="object 21"/>
          <p:cNvSpPr/>
          <p:nvPr userDrawn="1"/>
        </p:nvSpPr>
        <p:spPr>
          <a:xfrm>
            <a:off x="9554412" y="8920430"/>
            <a:ext cx="90170" cy="97791"/>
          </a:xfrm>
          <a:custGeom>
            <a:avLst/>
            <a:gdLst/>
            <a:ahLst/>
            <a:cxnLst/>
            <a:rect l="l" t="t" r="r" b="b"/>
            <a:pathLst>
              <a:path w="90170" h="97790">
                <a:moveTo>
                  <a:pt x="0" y="0"/>
                </a:moveTo>
                <a:lnTo>
                  <a:pt x="0" y="92011"/>
                </a:lnTo>
                <a:lnTo>
                  <a:pt x="9956" y="97751"/>
                </a:lnTo>
                <a:lnTo>
                  <a:pt x="89636" y="51739"/>
                </a:lnTo>
                <a:lnTo>
                  <a:pt x="0" y="0"/>
                </a:lnTo>
                <a:close/>
              </a:path>
            </a:pathLst>
          </a:custGeom>
          <a:solidFill>
            <a:srgbClr val="F4F4F4"/>
          </a:solidFill>
        </p:spPr>
        <p:txBody>
          <a:bodyPr wrap="square" lIns="0" tIns="0" rIns="0" bIns="0" rtlCol="0"/>
          <a:lstStyle/>
          <a:p>
            <a:endParaRPr sz="1350"/>
          </a:p>
        </p:txBody>
      </p:sp>
      <p:sp>
        <p:nvSpPr>
          <p:cNvPr id="30" name="object 22"/>
          <p:cNvSpPr/>
          <p:nvPr userDrawn="1"/>
        </p:nvSpPr>
        <p:spPr>
          <a:xfrm>
            <a:off x="9554405" y="8761072"/>
            <a:ext cx="227965" cy="177801"/>
          </a:xfrm>
          <a:custGeom>
            <a:avLst/>
            <a:gdLst/>
            <a:ahLst/>
            <a:cxnLst/>
            <a:rect l="l" t="t" r="r" b="b"/>
            <a:pathLst>
              <a:path w="227965" h="177800">
                <a:moveTo>
                  <a:pt x="0" y="0"/>
                </a:moveTo>
                <a:lnTo>
                  <a:pt x="0" y="92011"/>
                </a:lnTo>
                <a:lnTo>
                  <a:pt x="147967" y="177431"/>
                </a:lnTo>
                <a:lnTo>
                  <a:pt x="227647" y="131419"/>
                </a:lnTo>
                <a:lnTo>
                  <a:pt x="0" y="0"/>
                </a:lnTo>
                <a:close/>
              </a:path>
            </a:pathLst>
          </a:custGeom>
          <a:solidFill>
            <a:srgbClr val="F4F4F4"/>
          </a:solidFill>
        </p:spPr>
        <p:txBody>
          <a:bodyPr wrap="square" lIns="0" tIns="0" rIns="0" bIns="0" rtlCol="0"/>
          <a:lstStyle/>
          <a:p>
            <a:endParaRPr sz="1350"/>
          </a:p>
        </p:txBody>
      </p:sp>
      <p:sp>
        <p:nvSpPr>
          <p:cNvPr id="31" name="object 23"/>
          <p:cNvSpPr/>
          <p:nvPr userDrawn="1"/>
        </p:nvSpPr>
        <p:spPr>
          <a:xfrm>
            <a:off x="9554412" y="8601712"/>
            <a:ext cx="365760" cy="257175"/>
          </a:xfrm>
          <a:custGeom>
            <a:avLst/>
            <a:gdLst/>
            <a:ahLst/>
            <a:cxnLst/>
            <a:rect l="l" t="t" r="r" b="b"/>
            <a:pathLst>
              <a:path w="365759" h="257175">
                <a:moveTo>
                  <a:pt x="0" y="0"/>
                </a:moveTo>
                <a:lnTo>
                  <a:pt x="0" y="92011"/>
                </a:lnTo>
                <a:lnTo>
                  <a:pt x="285978" y="257111"/>
                </a:lnTo>
                <a:lnTo>
                  <a:pt x="365658" y="211099"/>
                </a:lnTo>
                <a:lnTo>
                  <a:pt x="0" y="0"/>
                </a:lnTo>
                <a:close/>
              </a:path>
            </a:pathLst>
          </a:custGeom>
          <a:solidFill>
            <a:srgbClr val="F4F4F4"/>
          </a:solidFill>
        </p:spPr>
        <p:txBody>
          <a:bodyPr wrap="square" lIns="0" tIns="0" rIns="0" bIns="0" rtlCol="0"/>
          <a:lstStyle/>
          <a:p>
            <a:endParaRPr sz="1350"/>
          </a:p>
        </p:txBody>
      </p:sp>
      <p:sp>
        <p:nvSpPr>
          <p:cNvPr id="32" name="object 24"/>
          <p:cNvSpPr/>
          <p:nvPr userDrawn="1"/>
        </p:nvSpPr>
        <p:spPr>
          <a:xfrm>
            <a:off x="9554406" y="8442355"/>
            <a:ext cx="375285" cy="308609"/>
          </a:xfrm>
          <a:custGeom>
            <a:avLst/>
            <a:gdLst/>
            <a:ahLst/>
            <a:cxnLst/>
            <a:rect l="l" t="t" r="r" b="b"/>
            <a:pathLst>
              <a:path w="375284" h="308609">
                <a:moveTo>
                  <a:pt x="0" y="0"/>
                </a:moveTo>
                <a:lnTo>
                  <a:pt x="0" y="92024"/>
                </a:lnTo>
                <a:lnTo>
                  <a:pt x="374702" y="308337"/>
                </a:lnTo>
                <a:lnTo>
                  <a:pt x="349618" y="225850"/>
                </a:lnTo>
                <a:lnTo>
                  <a:pt x="342418" y="197685"/>
                </a:lnTo>
                <a:lnTo>
                  <a:pt x="0" y="0"/>
                </a:lnTo>
                <a:close/>
              </a:path>
            </a:pathLst>
          </a:custGeom>
          <a:solidFill>
            <a:srgbClr val="F4F4F4"/>
          </a:solidFill>
        </p:spPr>
        <p:txBody>
          <a:bodyPr wrap="square" lIns="0" tIns="0" rIns="0" bIns="0" rtlCol="0"/>
          <a:lstStyle/>
          <a:p>
            <a:endParaRPr sz="1350"/>
          </a:p>
        </p:txBody>
      </p:sp>
      <p:sp>
        <p:nvSpPr>
          <p:cNvPr id="33" name="object 25"/>
          <p:cNvSpPr/>
          <p:nvPr userDrawn="1"/>
        </p:nvSpPr>
        <p:spPr>
          <a:xfrm>
            <a:off x="7518386" y="4344752"/>
            <a:ext cx="2036014" cy="5408849"/>
          </a:xfrm>
          <a:prstGeom prst="rect">
            <a:avLst/>
          </a:prstGeom>
          <a:blipFill>
            <a:blip r:embed="rId3" cstate="print"/>
            <a:stretch>
              <a:fillRect/>
            </a:stretch>
          </a:blipFill>
        </p:spPr>
        <p:txBody>
          <a:bodyPr wrap="square" lIns="0" tIns="0" rIns="0" bIns="0" rtlCol="0"/>
          <a:lstStyle/>
          <a:p>
            <a:endParaRPr sz="1350"/>
          </a:p>
        </p:txBody>
      </p:sp>
      <p:sp>
        <p:nvSpPr>
          <p:cNvPr id="36" name="object 30"/>
          <p:cNvSpPr/>
          <p:nvPr userDrawn="1"/>
        </p:nvSpPr>
        <p:spPr>
          <a:xfrm>
            <a:off x="1756337" y="883145"/>
            <a:ext cx="2551664" cy="372535"/>
          </a:xfrm>
          <a:prstGeom prst="rect">
            <a:avLst/>
          </a:prstGeom>
          <a:blipFill>
            <a:blip r:embed="rId4" cstate="print"/>
            <a:stretch>
              <a:fillRect/>
            </a:stretch>
          </a:blipFill>
        </p:spPr>
        <p:txBody>
          <a:bodyPr wrap="square" lIns="0" tIns="0" rIns="0" bIns="0" rtlCol="0"/>
          <a:lstStyle/>
          <a:p>
            <a:endParaRPr sz="1350"/>
          </a:p>
        </p:txBody>
      </p:sp>
      <p:sp>
        <p:nvSpPr>
          <p:cNvPr id="37" name="object 31"/>
          <p:cNvSpPr/>
          <p:nvPr userDrawn="1"/>
        </p:nvSpPr>
        <p:spPr>
          <a:xfrm>
            <a:off x="761999" y="685795"/>
            <a:ext cx="784131" cy="789625"/>
          </a:xfrm>
          <a:prstGeom prst="rect">
            <a:avLst/>
          </a:prstGeom>
          <a:blipFill>
            <a:blip r:embed="rId5" cstate="print"/>
            <a:stretch>
              <a:fillRect/>
            </a:stretch>
          </a:blipFill>
        </p:spPr>
        <p:txBody>
          <a:bodyPr wrap="square" lIns="0" tIns="0" rIns="0" bIns="0" rtlCol="0"/>
          <a:lstStyle/>
          <a:p>
            <a:endParaRPr sz="1350"/>
          </a:p>
        </p:txBody>
      </p:sp>
      <p:sp>
        <p:nvSpPr>
          <p:cNvPr id="7" name="Text Placeholder 6"/>
          <p:cNvSpPr>
            <a:spLocks noGrp="1"/>
          </p:cNvSpPr>
          <p:nvPr>
            <p:ph type="body" sz="quarter" idx="10"/>
          </p:nvPr>
        </p:nvSpPr>
        <p:spPr>
          <a:xfrm>
            <a:off x="762001" y="4516437"/>
            <a:ext cx="7108825" cy="415498"/>
          </a:xfrm>
        </p:spPr>
        <p:txBody>
          <a:bodyPr/>
          <a:lstStyle>
            <a:lvl1pPr>
              <a:defRPr sz="2700"/>
            </a:lvl1pPr>
          </a:lstStyle>
          <a:p>
            <a:pPr lvl="0"/>
            <a:r>
              <a:rPr lang="en-US"/>
              <a:t>Click to edit Master text styles</a:t>
            </a:r>
          </a:p>
        </p:txBody>
      </p:sp>
    </p:spTree>
    <p:extLst>
      <p:ext uri="{BB962C8B-B14F-4D97-AF65-F5344CB8AC3E}">
        <p14:creationId xmlns:p14="http://schemas.microsoft.com/office/powerpoint/2010/main" val="238214919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112101"/>
            <a:ext cx="11054080" cy="530915"/>
          </a:xfrm>
          <a:prstGeom prst="rect">
            <a:avLst/>
          </a:prstGeom>
        </p:spPr>
        <p:txBody>
          <a:bodyPr wrap="square" lIns="0" tIns="0" rIns="0" bIns="0">
            <a:spAutoFit/>
          </a:bodyPr>
          <a:lstStyle>
            <a:lvl1pPr>
              <a:defRPr>
                <a:solidFill>
                  <a:srgbClr val="810262"/>
                </a:solidFill>
                <a:latin typeface="+mn-lt"/>
              </a:defRPr>
            </a:lvl1pPr>
          </a:lstStyle>
          <a:p>
            <a:r>
              <a:rPr lang="en-US"/>
              <a:t>Click to edit Master title style</a:t>
            </a:r>
            <a:endParaRPr dirty="0"/>
          </a:p>
        </p:txBody>
      </p:sp>
      <p:sp>
        <p:nvSpPr>
          <p:cNvPr id="3" name="Holder 3"/>
          <p:cNvSpPr>
            <a:spLocks noGrp="1"/>
          </p:cNvSpPr>
          <p:nvPr>
            <p:ph type="subTitle" idx="4"/>
          </p:nvPr>
        </p:nvSpPr>
        <p:spPr>
          <a:xfrm>
            <a:off x="1950722" y="5462017"/>
            <a:ext cx="9103359" cy="276999"/>
          </a:xfrm>
          <a:prstGeom prst="rect">
            <a:avLst/>
          </a:prstGeom>
        </p:spPr>
        <p:txBody>
          <a:bodyPr wrap="square" lIns="0" tIns="0" rIns="0" bIns="0">
            <a:spAutoFit/>
          </a:bodyPr>
          <a:lstStyle>
            <a:lvl1pPr>
              <a:defRPr>
                <a:solidFill>
                  <a:srgbClr val="002D62"/>
                </a:solidFill>
                <a:latin typeface="+mn-lt"/>
              </a:defRPr>
            </a:lvl1pPr>
          </a:lstStyle>
          <a:p>
            <a:r>
              <a:rPr lang="en-US"/>
              <a:t>Click to edit Master subtitle style</a:t>
            </a:r>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bk object 16"/>
          <p:cNvSpPr/>
          <p:nvPr userDrawn="1"/>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9" name="bk object 17"/>
          <p:cNvSpPr/>
          <p:nvPr userDrawn="1"/>
        </p:nvSpPr>
        <p:spPr>
          <a:xfrm>
            <a:off x="11010315" y="7705980"/>
            <a:ext cx="1995118" cy="2047622"/>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27734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301" y="1268820"/>
            <a:ext cx="11506201" cy="707886"/>
          </a:xfrm>
          <a:prstGeom prst="rect">
            <a:avLst/>
          </a:prstGeom>
        </p:spPr>
        <p:txBody>
          <a:bodyPr lIns="0" tIns="0" rIns="0" bIns="0"/>
          <a:lstStyle>
            <a:lvl1pPr>
              <a:defRPr sz="3450" b="0" i="0">
                <a:solidFill>
                  <a:srgbClr val="810262"/>
                </a:solidFill>
                <a:latin typeface="+mj-lt"/>
                <a:cs typeface="Myriad Pro"/>
              </a:defRPr>
            </a:lvl1pPr>
          </a:lstStyle>
          <a:p>
            <a:r>
              <a:rPr lang="en-US"/>
              <a:t>Click to edit Master title style</a:t>
            </a:r>
            <a:endParaRPr dirty="0"/>
          </a:p>
        </p:txBody>
      </p:sp>
      <p:sp>
        <p:nvSpPr>
          <p:cNvPr id="3" name="Holder 3"/>
          <p:cNvSpPr>
            <a:spLocks noGrp="1"/>
          </p:cNvSpPr>
          <p:nvPr>
            <p:ph type="body" idx="1"/>
          </p:nvPr>
        </p:nvSpPr>
        <p:spPr>
          <a:xfrm>
            <a:off x="749301" y="2119530"/>
            <a:ext cx="11506201" cy="276999"/>
          </a:xfrm>
        </p:spPr>
        <p:txBody>
          <a:bodyPr lIns="0" tIns="0" rIns="0" bIns="0"/>
          <a:lstStyle>
            <a:lvl1pPr>
              <a:defRPr b="0" i="0">
                <a:solidFill>
                  <a:srgbClr val="002D62"/>
                </a:solidFill>
                <a:latin typeface="+mn-lt"/>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bk object 16"/>
          <p:cNvSpPr/>
          <p:nvPr userDrawn="1"/>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9" name="bk object 17"/>
          <p:cNvSpPr/>
          <p:nvPr userDrawn="1"/>
        </p:nvSpPr>
        <p:spPr>
          <a:xfrm>
            <a:off x="11010315" y="7705980"/>
            <a:ext cx="1995118" cy="2047622"/>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34265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301" y="1268820"/>
            <a:ext cx="11506201" cy="707886"/>
          </a:xfrm>
          <a:prstGeom prst="rect">
            <a:avLst/>
          </a:prstGeom>
        </p:spPr>
        <p:txBody>
          <a:bodyPr lIns="0" tIns="0" rIns="0" bIns="0"/>
          <a:lstStyle>
            <a:lvl1pPr>
              <a:defRPr sz="3450" b="0" i="0">
                <a:solidFill>
                  <a:srgbClr val="810262"/>
                </a:solidFill>
                <a:latin typeface="+mj-lt"/>
                <a:cs typeface="Myriad Pro"/>
              </a:defRPr>
            </a:lvl1pPr>
          </a:lstStyle>
          <a:p>
            <a:r>
              <a:rPr lang="en-US"/>
              <a:t>Click to edit Master title style</a:t>
            </a:r>
            <a:endParaRPr dirty="0"/>
          </a:p>
        </p:txBody>
      </p:sp>
      <p:sp>
        <p:nvSpPr>
          <p:cNvPr id="3" name="Holder 3"/>
          <p:cNvSpPr>
            <a:spLocks noGrp="1"/>
          </p:cNvSpPr>
          <p:nvPr>
            <p:ph sz="half" idx="2"/>
          </p:nvPr>
        </p:nvSpPr>
        <p:spPr>
          <a:xfrm>
            <a:off x="650240" y="2243329"/>
            <a:ext cx="5657088" cy="276999"/>
          </a:xfrm>
          <a:prstGeom prst="rect">
            <a:avLst/>
          </a:prstGeom>
        </p:spPr>
        <p:txBody>
          <a:bodyPr wrap="square" lIns="0" tIns="0" rIns="0" bIns="0">
            <a:spAutoFit/>
          </a:bodyPr>
          <a:lstStyle>
            <a:lvl1pPr>
              <a:defRPr>
                <a:solidFill>
                  <a:srgbClr val="002D62"/>
                </a:solidFill>
              </a:defRPr>
            </a:lvl1pPr>
          </a:lstStyle>
          <a:p>
            <a:pPr lvl="0"/>
            <a:r>
              <a:rPr lang="en-US"/>
              <a:t>Click to edit Master text styles</a:t>
            </a:r>
          </a:p>
        </p:txBody>
      </p:sp>
      <p:sp>
        <p:nvSpPr>
          <p:cNvPr id="4" name="Holder 4"/>
          <p:cNvSpPr>
            <a:spLocks noGrp="1"/>
          </p:cNvSpPr>
          <p:nvPr>
            <p:ph sz="half" idx="3"/>
          </p:nvPr>
        </p:nvSpPr>
        <p:spPr>
          <a:xfrm>
            <a:off x="6697471" y="2243329"/>
            <a:ext cx="5657088" cy="276999"/>
          </a:xfrm>
          <a:prstGeom prst="rect">
            <a:avLst/>
          </a:prstGeom>
        </p:spPr>
        <p:txBody>
          <a:bodyPr wrap="square" lIns="0" tIns="0" rIns="0" bIns="0">
            <a:spAutoFit/>
          </a:bodyPr>
          <a:lstStyle>
            <a:lvl1pPr>
              <a:defRPr>
                <a:solidFill>
                  <a:srgbClr val="002D62"/>
                </a:solidFill>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bk object 16"/>
          <p:cNvSpPr/>
          <p:nvPr userDrawn="1"/>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11" name="bk object 17"/>
          <p:cNvSpPr/>
          <p:nvPr userDrawn="1"/>
        </p:nvSpPr>
        <p:spPr>
          <a:xfrm>
            <a:off x="11010315" y="7705980"/>
            <a:ext cx="1995118" cy="2047622"/>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07524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17" name="bk object 17"/>
          <p:cNvSpPr/>
          <p:nvPr/>
        </p:nvSpPr>
        <p:spPr>
          <a:xfrm>
            <a:off x="11010315" y="7705980"/>
            <a:ext cx="1995118" cy="2047622"/>
          </a:xfrm>
          <a:prstGeom prst="rect">
            <a:avLst/>
          </a:prstGeom>
          <a:blipFill>
            <a:blip r:embed="rId2" cstate="print"/>
            <a:stretch>
              <a:fillRect/>
            </a:stretch>
          </a:blipFill>
        </p:spPr>
        <p:txBody>
          <a:bodyPr wrap="square" lIns="0" tIns="0" rIns="0" bIns="0" rtlCol="0"/>
          <a:lstStyle/>
          <a:p>
            <a:endParaRPr sz="1350"/>
          </a:p>
        </p:txBody>
      </p:sp>
      <p:sp>
        <p:nvSpPr>
          <p:cNvPr id="18" name="bk object 18"/>
          <p:cNvSpPr/>
          <p:nvPr/>
        </p:nvSpPr>
        <p:spPr>
          <a:xfrm>
            <a:off x="762000" y="8896057"/>
            <a:ext cx="1256030" cy="167640"/>
          </a:xfrm>
          <a:custGeom>
            <a:avLst/>
            <a:gdLst/>
            <a:ahLst/>
            <a:cxnLst/>
            <a:rect l="l" t="t" r="r" b="b"/>
            <a:pathLst>
              <a:path w="1256030" h="167640">
                <a:moveTo>
                  <a:pt x="17398" y="1955"/>
                </a:moveTo>
                <a:lnTo>
                  <a:pt x="0" y="1955"/>
                </a:lnTo>
                <a:lnTo>
                  <a:pt x="0" y="129768"/>
                </a:lnTo>
                <a:lnTo>
                  <a:pt x="17398" y="129768"/>
                </a:lnTo>
                <a:lnTo>
                  <a:pt x="17398" y="1955"/>
                </a:lnTo>
                <a:close/>
              </a:path>
              <a:path w="1256030" h="167640">
                <a:moveTo>
                  <a:pt x="58470" y="36804"/>
                </a:moveTo>
                <a:lnTo>
                  <a:pt x="43561" y="36804"/>
                </a:lnTo>
                <a:lnTo>
                  <a:pt x="43561" y="129768"/>
                </a:lnTo>
                <a:lnTo>
                  <a:pt x="59181" y="129768"/>
                </a:lnTo>
                <a:lnTo>
                  <a:pt x="59181" y="76796"/>
                </a:lnTo>
                <a:lnTo>
                  <a:pt x="62264" y="61767"/>
                </a:lnTo>
                <a:lnTo>
                  <a:pt x="71022" y="52167"/>
                </a:lnTo>
                <a:lnTo>
                  <a:pt x="84794" y="48381"/>
                </a:lnTo>
                <a:lnTo>
                  <a:pt x="117989" y="48381"/>
                </a:lnTo>
                <a:lnTo>
                  <a:pt x="117886" y="48222"/>
                </a:lnTo>
                <a:lnTo>
                  <a:pt x="59965" y="48222"/>
                </a:lnTo>
                <a:lnTo>
                  <a:pt x="58470" y="36804"/>
                </a:lnTo>
                <a:close/>
              </a:path>
              <a:path w="1256030" h="167640">
                <a:moveTo>
                  <a:pt x="117989" y="48381"/>
                </a:moveTo>
                <a:lnTo>
                  <a:pt x="84794" y="48381"/>
                </a:lnTo>
                <a:lnTo>
                  <a:pt x="99338" y="52075"/>
                </a:lnTo>
                <a:lnTo>
                  <a:pt x="104899" y="63574"/>
                </a:lnTo>
                <a:lnTo>
                  <a:pt x="105435" y="129768"/>
                </a:lnTo>
                <a:lnTo>
                  <a:pt x="121234" y="129768"/>
                </a:lnTo>
                <a:lnTo>
                  <a:pt x="121234" y="60426"/>
                </a:lnTo>
                <a:lnTo>
                  <a:pt x="121056" y="53136"/>
                </a:lnTo>
                <a:lnTo>
                  <a:pt x="117989" y="48381"/>
                </a:lnTo>
                <a:close/>
              </a:path>
              <a:path w="1256030" h="167640">
                <a:moveTo>
                  <a:pt x="95955" y="34961"/>
                </a:moveTo>
                <a:lnTo>
                  <a:pt x="79652" y="36149"/>
                </a:lnTo>
                <a:lnTo>
                  <a:pt x="68144" y="40575"/>
                </a:lnTo>
                <a:lnTo>
                  <a:pt x="59965" y="48222"/>
                </a:lnTo>
                <a:lnTo>
                  <a:pt x="117886" y="48222"/>
                </a:lnTo>
                <a:lnTo>
                  <a:pt x="117157" y="47091"/>
                </a:lnTo>
                <a:lnTo>
                  <a:pt x="108733" y="38990"/>
                </a:lnTo>
                <a:lnTo>
                  <a:pt x="95955" y="34961"/>
                </a:lnTo>
                <a:close/>
              </a:path>
              <a:path w="1256030" h="167640">
                <a:moveTo>
                  <a:pt x="138328" y="99568"/>
                </a:moveTo>
                <a:lnTo>
                  <a:pt x="141053" y="113965"/>
                </a:lnTo>
                <a:lnTo>
                  <a:pt x="148548" y="124408"/>
                </a:lnTo>
                <a:lnTo>
                  <a:pt x="160607" y="130688"/>
                </a:lnTo>
                <a:lnTo>
                  <a:pt x="181727" y="130255"/>
                </a:lnTo>
                <a:lnTo>
                  <a:pt x="197060" y="126820"/>
                </a:lnTo>
                <a:lnTo>
                  <a:pt x="207212" y="120678"/>
                </a:lnTo>
                <a:lnTo>
                  <a:pt x="208468" y="118752"/>
                </a:lnTo>
                <a:lnTo>
                  <a:pt x="178382" y="118752"/>
                </a:lnTo>
                <a:lnTo>
                  <a:pt x="162943" y="115595"/>
                </a:lnTo>
                <a:lnTo>
                  <a:pt x="154825" y="106223"/>
                </a:lnTo>
                <a:lnTo>
                  <a:pt x="138328" y="99568"/>
                </a:lnTo>
                <a:close/>
              </a:path>
              <a:path w="1256030" h="167640">
                <a:moveTo>
                  <a:pt x="186423" y="34936"/>
                </a:moveTo>
                <a:lnTo>
                  <a:pt x="166234" y="36153"/>
                </a:lnTo>
                <a:lnTo>
                  <a:pt x="152339" y="40840"/>
                </a:lnTo>
                <a:lnTo>
                  <a:pt x="144107" y="48459"/>
                </a:lnTo>
                <a:lnTo>
                  <a:pt x="140908" y="58475"/>
                </a:lnTo>
                <a:lnTo>
                  <a:pt x="143495" y="72561"/>
                </a:lnTo>
                <a:lnTo>
                  <a:pt x="151747" y="81276"/>
                </a:lnTo>
                <a:lnTo>
                  <a:pt x="166134" y="86678"/>
                </a:lnTo>
                <a:lnTo>
                  <a:pt x="184543" y="91363"/>
                </a:lnTo>
                <a:lnTo>
                  <a:pt x="194144" y="93700"/>
                </a:lnTo>
                <a:lnTo>
                  <a:pt x="198780" y="96189"/>
                </a:lnTo>
                <a:lnTo>
                  <a:pt x="198780" y="104013"/>
                </a:lnTo>
                <a:lnTo>
                  <a:pt x="193416" y="114472"/>
                </a:lnTo>
                <a:lnTo>
                  <a:pt x="178382" y="118752"/>
                </a:lnTo>
                <a:lnTo>
                  <a:pt x="208468" y="118752"/>
                </a:lnTo>
                <a:lnTo>
                  <a:pt x="212789" y="112124"/>
                </a:lnTo>
                <a:lnTo>
                  <a:pt x="211766" y="94928"/>
                </a:lnTo>
                <a:lnTo>
                  <a:pt x="206183" y="84391"/>
                </a:lnTo>
                <a:lnTo>
                  <a:pt x="196163" y="78297"/>
                </a:lnTo>
                <a:lnTo>
                  <a:pt x="171030" y="71831"/>
                </a:lnTo>
                <a:lnTo>
                  <a:pt x="161061" y="69494"/>
                </a:lnTo>
                <a:lnTo>
                  <a:pt x="156438" y="67005"/>
                </a:lnTo>
                <a:lnTo>
                  <a:pt x="156438" y="51892"/>
                </a:lnTo>
                <a:lnTo>
                  <a:pt x="163017" y="47269"/>
                </a:lnTo>
                <a:lnTo>
                  <a:pt x="206649" y="47269"/>
                </a:lnTo>
                <a:lnTo>
                  <a:pt x="200094" y="40248"/>
                </a:lnTo>
                <a:lnTo>
                  <a:pt x="186423" y="34936"/>
                </a:lnTo>
                <a:close/>
              </a:path>
              <a:path w="1256030" h="167640">
                <a:moveTo>
                  <a:pt x="206649" y="47269"/>
                </a:moveTo>
                <a:lnTo>
                  <a:pt x="175653" y="47269"/>
                </a:lnTo>
                <a:lnTo>
                  <a:pt x="190400" y="51133"/>
                </a:lnTo>
                <a:lnTo>
                  <a:pt x="196590" y="61985"/>
                </a:lnTo>
                <a:lnTo>
                  <a:pt x="211912" y="62738"/>
                </a:lnTo>
                <a:lnTo>
                  <a:pt x="211816" y="61985"/>
                </a:lnTo>
                <a:lnTo>
                  <a:pt x="208835" y="49610"/>
                </a:lnTo>
                <a:lnTo>
                  <a:pt x="206649" y="47269"/>
                </a:lnTo>
                <a:close/>
              </a:path>
              <a:path w="1256030" h="167640">
                <a:moveTo>
                  <a:pt x="248538" y="36804"/>
                </a:moveTo>
                <a:lnTo>
                  <a:pt x="233260" y="36804"/>
                </a:lnTo>
                <a:lnTo>
                  <a:pt x="233260" y="166928"/>
                </a:lnTo>
                <a:lnTo>
                  <a:pt x="248538" y="166928"/>
                </a:lnTo>
                <a:lnTo>
                  <a:pt x="248538" y="118414"/>
                </a:lnTo>
                <a:lnTo>
                  <a:pt x="307525" y="118414"/>
                </a:lnTo>
                <a:lnTo>
                  <a:pt x="307906" y="118096"/>
                </a:lnTo>
                <a:lnTo>
                  <a:pt x="281932" y="118096"/>
                </a:lnTo>
                <a:lnTo>
                  <a:pt x="265779" y="116175"/>
                </a:lnTo>
                <a:lnTo>
                  <a:pt x="255174" y="109401"/>
                </a:lnTo>
                <a:lnTo>
                  <a:pt x="249473" y="97823"/>
                </a:lnTo>
                <a:lnTo>
                  <a:pt x="248005" y="83908"/>
                </a:lnTo>
                <a:lnTo>
                  <a:pt x="250326" y="66765"/>
                </a:lnTo>
                <a:lnTo>
                  <a:pt x="257025" y="54970"/>
                </a:lnTo>
                <a:lnTo>
                  <a:pt x="267703" y="48757"/>
                </a:lnTo>
                <a:lnTo>
                  <a:pt x="308256" y="48757"/>
                </a:lnTo>
                <a:lnTo>
                  <a:pt x="307378" y="47277"/>
                </a:lnTo>
                <a:lnTo>
                  <a:pt x="250482" y="47277"/>
                </a:lnTo>
                <a:lnTo>
                  <a:pt x="248538" y="36804"/>
                </a:lnTo>
                <a:close/>
              </a:path>
              <a:path w="1256030" h="167640">
                <a:moveTo>
                  <a:pt x="307525" y="118414"/>
                </a:moveTo>
                <a:lnTo>
                  <a:pt x="248538" y="118414"/>
                </a:lnTo>
                <a:lnTo>
                  <a:pt x="258023" y="127244"/>
                </a:lnTo>
                <a:lnTo>
                  <a:pt x="269929" y="131838"/>
                </a:lnTo>
                <a:lnTo>
                  <a:pt x="286075" y="130415"/>
                </a:lnTo>
                <a:lnTo>
                  <a:pt x="299070" y="125476"/>
                </a:lnTo>
                <a:lnTo>
                  <a:pt x="307525" y="118414"/>
                </a:lnTo>
                <a:close/>
              </a:path>
              <a:path w="1256030" h="167640">
                <a:moveTo>
                  <a:pt x="308256" y="48757"/>
                </a:moveTo>
                <a:lnTo>
                  <a:pt x="267703" y="48757"/>
                </a:lnTo>
                <a:lnTo>
                  <a:pt x="283935" y="50617"/>
                </a:lnTo>
                <a:lnTo>
                  <a:pt x="295023" y="57313"/>
                </a:lnTo>
                <a:lnTo>
                  <a:pt x="301306" y="68327"/>
                </a:lnTo>
                <a:lnTo>
                  <a:pt x="300830" y="89490"/>
                </a:lnTo>
                <a:lnTo>
                  <a:pt x="297228" y="104344"/>
                </a:lnTo>
                <a:lnTo>
                  <a:pt x="290821" y="113631"/>
                </a:lnTo>
                <a:lnTo>
                  <a:pt x="281932" y="118096"/>
                </a:lnTo>
                <a:lnTo>
                  <a:pt x="307906" y="118096"/>
                </a:lnTo>
                <a:lnTo>
                  <a:pt x="308897" y="117268"/>
                </a:lnTo>
                <a:lnTo>
                  <a:pt x="315536" y="106039"/>
                </a:lnTo>
                <a:lnTo>
                  <a:pt x="318967" y="92038"/>
                </a:lnTo>
                <a:lnTo>
                  <a:pt x="317689" y="72868"/>
                </a:lnTo>
                <a:lnTo>
                  <a:pt x="313507" y="57605"/>
                </a:lnTo>
                <a:lnTo>
                  <a:pt x="308256" y="48757"/>
                </a:lnTo>
                <a:close/>
              </a:path>
              <a:path w="1256030" h="167640">
                <a:moveTo>
                  <a:pt x="286525" y="34464"/>
                </a:moveTo>
                <a:lnTo>
                  <a:pt x="270210" y="35437"/>
                </a:lnTo>
                <a:lnTo>
                  <a:pt x="258781" y="39676"/>
                </a:lnTo>
                <a:lnTo>
                  <a:pt x="250482" y="47277"/>
                </a:lnTo>
                <a:lnTo>
                  <a:pt x="307378" y="47277"/>
                </a:lnTo>
                <a:lnTo>
                  <a:pt x="306720" y="46168"/>
                </a:lnTo>
                <a:lnTo>
                  <a:pt x="297626" y="38481"/>
                </a:lnTo>
                <a:lnTo>
                  <a:pt x="286525" y="34464"/>
                </a:lnTo>
                <a:close/>
              </a:path>
              <a:path w="1256030" h="167640">
                <a:moveTo>
                  <a:pt x="354139" y="36804"/>
                </a:moveTo>
                <a:lnTo>
                  <a:pt x="338518" y="36804"/>
                </a:lnTo>
                <a:lnTo>
                  <a:pt x="338518" y="129768"/>
                </a:lnTo>
                <a:lnTo>
                  <a:pt x="354139" y="129768"/>
                </a:lnTo>
                <a:lnTo>
                  <a:pt x="354139" y="36804"/>
                </a:lnTo>
                <a:close/>
              </a:path>
              <a:path w="1256030" h="167640">
                <a:moveTo>
                  <a:pt x="354139" y="1955"/>
                </a:moveTo>
                <a:lnTo>
                  <a:pt x="338518" y="1955"/>
                </a:lnTo>
                <a:lnTo>
                  <a:pt x="338518" y="19710"/>
                </a:lnTo>
                <a:lnTo>
                  <a:pt x="354139" y="19710"/>
                </a:lnTo>
                <a:lnTo>
                  <a:pt x="354139" y="1955"/>
                </a:lnTo>
                <a:close/>
              </a:path>
              <a:path w="1256030" h="167640">
                <a:moveTo>
                  <a:pt x="393077" y="36804"/>
                </a:moveTo>
                <a:lnTo>
                  <a:pt x="377990" y="36804"/>
                </a:lnTo>
                <a:lnTo>
                  <a:pt x="377990" y="129768"/>
                </a:lnTo>
                <a:lnTo>
                  <a:pt x="393611" y="129768"/>
                </a:lnTo>
                <a:lnTo>
                  <a:pt x="393611" y="78041"/>
                </a:lnTo>
                <a:lnTo>
                  <a:pt x="396713" y="63017"/>
                </a:lnTo>
                <a:lnTo>
                  <a:pt x="405847" y="54046"/>
                </a:lnTo>
                <a:lnTo>
                  <a:pt x="420458" y="51358"/>
                </a:lnTo>
                <a:lnTo>
                  <a:pt x="422948" y="51358"/>
                </a:lnTo>
                <a:lnTo>
                  <a:pt x="422948" y="46661"/>
                </a:lnTo>
                <a:lnTo>
                  <a:pt x="396524" y="46661"/>
                </a:lnTo>
                <a:lnTo>
                  <a:pt x="393077" y="36804"/>
                </a:lnTo>
                <a:close/>
              </a:path>
              <a:path w="1256030" h="167640">
                <a:moveTo>
                  <a:pt x="422948" y="51358"/>
                </a:moveTo>
                <a:lnTo>
                  <a:pt x="421703" y="51358"/>
                </a:lnTo>
                <a:lnTo>
                  <a:pt x="422948" y="51536"/>
                </a:lnTo>
                <a:lnTo>
                  <a:pt x="422948" y="51358"/>
                </a:lnTo>
                <a:close/>
              </a:path>
              <a:path w="1256030" h="167640">
                <a:moveTo>
                  <a:pt x="421525" y="34848"/>
                </a:moveTo>
                <a:lnTo>
                  <a:pt x="418858" y="34848"/>
                </a:lnTo>
                <a:lnTo>
                  <a:pt x="405940" y="37767"/>
                </a:lnTo>
                <a:lnTo>
                  <a:pt x="396524" y="46661"/>
                </a:lnTo>
                <a:lnTo>
                  <a:pt x="422948" y="46661"/>
                </a:lnTo>
                <a:lnTo>
                  <a:pt x="422948" y="35026"/>
                </a:lnTo>
                <a:lnTo>
                  <a:pt x="421525" y="34848"/>
                </a:lnTo>
                <a:close/>
              </a:path>
              <a:path w="1256030" h="167640">
                <a:moveTo>
                  <a:pt x="452640" y="36804"/>
                </a:moveTo>
                <a:lnTo>
                  <a:pt x="437019" y="36804"/>
                </a:lnTo>
                <a:lnTo>
                  <a:pt x="437019" y="129768"/>
                </a:lnTo>
                <a:lnTo>
                  <a:pt x="452640" y="129768"/>
                </a:lnTo>
                <a:lnTo>
                  <a:pt x="452640" y="36804"/>
                </a:lnTo>
                <a:close/>
              </a:path>
              <a:path w="1256030" h="167640">
                <a:moveTo>
                  <a:pt x="452640" y="1955"/>
                </a:moveTo>
                <a:lnTo>
                  <a:pt x="437019" y="1955"/>
                </a:lnTo>
                <a:lnTo>
                  <a:pt x="437019" y="19710"/>
                </a:lnTo>
                <a:lnTo>
                  <a:pt x="452640" y="19710"/>
                </a:lnTo>
                <a:lnTo>
                  <a:pt x="452640" y="1955"/>
                </a:lnTo>
                <a:close/>
              </a:path>
              <a:path w="1256030" h="167640">
                <a:moveTo>
                  <a:pt x="491401" y="36804"/>
                </a:moveTo>
                <a:lnTo>
                  <a:pt x="476491" y="36804"/>
                </a:lnTo>
                <a:lnTo>
                  <a:pt x="476491" y="129768"/>
                </a:lnTo>
                <a:lnTo>
                  <a:pt x="492112" y="129768"/>
                </a:lnTo>
                <a:lnTo>
                  <a:pt x="492112" y="76796"/>
                </a:lnTo>
                <a:lnTo>
                  <a:pt x="495195" y="61767"/>
                </a:lnTo>
                <a:lnTo>
                  <a:pt x="503953" y="52167"/>
                </a:lnTo>
                <a:lnTo>
                  <a:pt x="517724" y="48381"/>
                </a:lnTo>
                <a:lnTo>
                  <a:pt x="550909" y="48381"/>
                </a:lnTo>
                <a:lnTo>
                  <a:pt x="550811" y="48229"/>
                </a:lnTo>
                <a:lnTo>
                  <a:pt x="492890" y="48229"/>
                </a:lnTo>
                <a:lnTo>
                  <a:pt x="491401" y="36804"/>
                </a:lnTo>
                <a:close/>
              </a:path>
              <a:path w="1256030" h="167640">
                <a:moveTo>
                  <a:pt x="550909" y="48381"/>
                </a:moveTo>
                <a:lnTo>
                  <a:pt x="517724" y="48381"/>
                </a:lnTo>
                <a:lnTo>
                  <a:pt x="532268" y="52075"/>
                </a:lnTo>
                <a:lnTo>
                  <a:pt x="537829" y="63574"/>
                </a:lnTo>
                <a:lnTo>
                  <a:pt x="538365" y="129768"/>
                </a:lnTo>
                <a:lnTo>
                  <a:pt x="554164" y="129768"/>
                </a:lnTo>
                <a:lnTo>
                  <a:pt x="554164" y="60426"/>
                </a:lnTo>
                <a:lnTo>
                  <a:pt x="553986" y="53136"/>
                </a:lnTo>
                <a:lnTo>
                  <a:pt x="550909" y="48381"/>
                </a:lnTo>
                <a:close/>
              </a:path>
              <a:path w="1256030" h="167640">
                <a:moveTo>
                  <a:pt x="528874" y="34959"/>
                </a:moveTo>
                <a:lnTo>
                  <a:pt x="512575" y="36149"/>
                </a:lnTo>
                <a:lnTo>
                  <a:pt x="501069" y="40579"/>
                </a:lnTo>
                <a:lnTo>
                  <a:pt x="492890" y="48229"/>
                </a:lnTo>
                <a:lnTo>
                  <a:pt x="550811" y="48229"/>
                </a:lnTo>
                <a:lnTo>
                  <a:pt x="550075" y="47091"/>
                </a:lnTo>
                <a:lnTo>
                  <a:pt x="541656" y="38988"/>
                </a:lnTo>
                <a:lnTo>
                  <a:pt x="528874" y="34959"/>
                </a:lnTo>
                <a:close/>
              </a:path>
              <a:path w="1256030" h="167640">
                <a:moveTo>
                  <a:pt x="592239" y="140639"/>
                </a:moveTo>
                <a:lnTo>
                  <a:pt x="576935" y="140639"/>
                </a:lnTo>
                <a:lnTo>
                  <a:pt x="576935" y="141351"/>
                </a:lnTo>
                <a:lnTo>
                  <a:pt x="579877" y="153227"/>
                </a:lnTo>
                <a:lnTo>
                  <a:pt x="579997" y="153384"/>
                </a:lnTo>
                <a:lnTo>
                  <a:pt x="588490" y="162072"/>
                </a:lnTo>
                <a:lnTo>
                  <a:pt x="602359" y="167273"/>
                </a:lnTo>
                <a:lnTo>
                  <a:pt x="623419" y="166621"/>
                </a:lnTo>
                <a:lnTo>
                  <a:pt x="638944" y="163265"/>
                </a:lnTo>
                <a:lnTo>
                  <a:pt x="649619" y="157132"/>
                </a:lnTo>
                <a:lnTo>
                  <a:pt x="652335" y="153384"/>
                </a:lnTo>
                <a:lnTo>
                  <a:pt x="609780" y="153384"/>
                </a:lnTo>
                <a:lnTo>
                  <a:pt x="597423" y="150240"/>
                </a:lnTo>
                <a:lnTo>
                  <a:pt x="592590" y="144128"/>
                </a:lnTo>
                <a:lnTo>
                  <a:pt x="592239" y="140639"/>
                </a:lnTo>
                <a:close/>
              </a:path>
              <a:path w="1256030" h="167640">
                <a:moveTo>
                  <a:pt x="659242" y="118402"/>
                </a:moveTo>
                <a:lnTo>
                  <a:pt x="644512" y="118402"/>
                </a:lnTo>
                <a:lnTo>
                  <a:pt x="644512" y="131216"/>
                </a:lnTo>
                <a:lnTo>
                  <a:pt x="641580" y="145366"/>
                </a:lnTo>
                <a:lnTo>
                  <a:pt x="632002" y="153227"/>
                </a:lnTo>
                <a:lnTo>
                  <a:pt x="609780" y="153384"/>
                </a:lnTo>
                <a:lnTo>
                  <a:pt x="652335" y="153384"/>
                </a:lnTo>
                <a:lnTo>
                  <a:pt x="656130" y="148147"/>
                </a:lnTo>
                <a:lnTo>
                  <a:pt x="659164" y="136235"/>
                </a:lnTo>
                <a:lnTo>
                  <a:pt x="659242" y="118402"/>
                </a:lnTo>
                <a:close/>
              </a:path>
              <a:path w="1256030" h="167640">
                <a:moveTo>
                  <a:pt x="623882" y="34671"/>
                </a:moveTo>
                <a:lnTo>
                  <a:pt x="584121" y="49186"/>
                </a:lnTo>
                <a:lnTo>
                  <a:pt x="573810" y="73675"/>
                </a:lnTo>
                <a:lnTo>
                  <a:pt x="575045" y="92580"/>
                </a:lnTo>
                <a:lnTo>
                  <a:pt x="579174" y="107833"/>
                </a:lnTo>
                <a:lnTo>
                  <a:pt x="585895" y="119450"/>
                </a:lnTo>
                <a:lnTo>
                  <a:pt x="594907" y="127449"/>
                </a:lnTo>
                <a:lnTo>
                  <a:pt x="605911" y="131846"/>
                </a:lnTo>
                <a:lnTo>
                  <a:pt x="622616" y="131146"/>
                </a:lnTo>
                <a:lnTo>
                  <a:pt x="634328" y="127375"/>
                </a:lnTo>
                <a:lnTo>
                  <a:pt x="642634" y="120699"/>
                </a:lnTo>
                <a:lnTo>
                  <a:pt x="644315" y="118642"/>
                </a:lnTo>
                <a:lnTo>
                  <a:pt x="620481" y="118642"/>
                </a:lnTo>
                <a:lnTo>
                  <a:pt x="606126" y="115988"/>
                </a:lnTo>
                <a:lnTo>
                  <a:pt x="596175" y="108062"/>
                </a:lnTo>
                <a:lnTo>
                  <a:pt x="590692" y="95236"/>
                </a:lnTo>
                <a:lnTo>
                  <a:pt x="591613" y="74593"/>
                </a:lnTo>
                <a:lnTo>
                  <a:pt x="595777" y="60337"/>
                </a:lnTo>
                <a:lnTo>
                  <a:pt x="602923" y="51737"/>
                </a:lnTo>
                <a:lnTo>
                  <a:pt x="612787" y="48061"/>
                </a:lnTo>
                <a:lnTo>
                  <a:pt x="616940" y="47802"/>
                </a:lnTo>
                <a:lnTo>
                  <a:pt x="643781" y="47802"/>
                </a:lnTo>
                <a:lnTo>
                  <a:pt x="635572" y="39812"/>
                </a:lnTo>
                <a:lnTo>
                  <a:pt x="623882" y="34671"/>
                </a:lnTo>
                <a:close/>
              </a:path>
              <a:path w="1256030" h="167640">
                <a:moveTo>
                  <a:pt x="643781" y="47802"/>
                </a:moveTo>
                <a:lnTo>
                  <a:pt x="616940" y="47802"/>
                </a:lnTo>
                <a:lnTo>
                  <a:pt x="630270" y="50624"/>
                </a:lnTo>
                <a:lnTo>
                  <a:pt x="639397" y="59029"/>
                </a:lnTo>
                <a:lnTo>
                  <a:pt x="644231" y="72927"/>
                </a:lnTo>
                <a:lnTo>
                  <a:pt x="643187" y="93608"/>
                </a:lnTo>
                <a:lnTo>
                  <a:pt x="638904" y="107488"/>
                </a:lnTo>
                <a:lnTo>
                  <a:pt x="631347" y="115516"/>
                </a:lnTo>
                <a:lnTo>
                  <a:pt x="620481" y="118642"/>
                </a:lnTo>
                <a:lnTo>
                  <a:pt x="644315" y="118642"/>
                </a:lnTo>
                <a:lnTo>
                  <a:pt x="644512" y="118402"/>
                </a:lnTo>
                <a:lnTo>
                  <a:pt x="659242" y="118402"/>
                </a:lnTo>
                <a:lnTo>
                  <a:pt x="659548" y="48514"/>
                </a:lnTo>
                <a:lnTo>
                  <a:pt x="644512" y="48514"/>
                </a:lnTo>
                <a:lnTo>
                  <a:pt x="643781" y="47802"/>
                </a:lnTo>
                <a:close/>
              </a:path>
              <a:path w="1256030" h="167640">
                <a:moveTo>
                  <a:pt x="659599" y="36804"/>
                </a:moveTo>
                <a:lnTo>
                  <a:pt x="644512" y="36804"/>
                </a:lnTo>
                <a:lnTo>
                  <a:pt x="644512" y="48514"/>
                </a:lnTo>
                <a:lnTo>
                  <a:pt x="659548" y="48514"/>
                </a:lnTo>
                <a:lnTo>
                  <a:pt x="659599" y="36804"/>
                </a:lnTo>
                <a:close/>
              </a:path>
              <a:path w="1256030" h="167640">
                <a:moveTo>
                  <a:pt x="751332" y="49225"/>
                </a:moveTo>
                <a:lnTo>
                  <a:pt x="735533" y="49225"/>
                </a:lnTo>
                <a:lnTo>
                  <a:pt x="735533" y="129768"/>
                </a:lnTo>
                <a:lnTo>
                  <a:pt x="751332" y="129768"/>
                </a:lnTo>
                <a:lnTo>
                  <a:pt x="751332" y="49225"/>
                </a:lnTo>
                <a:close/>
              </a:path>
              <a:path w="1256030" h="167640">
                <a:moveTo>
                  <a:pt x="768045" y="36804"/>
                </a:moveTo>
                <a:lnTo>
                  <a:pt x="720242" y="36804"/>
                </a:lnTo>
                <a:lnTo>
                  <a:pt x="720242" y="49225"/>
                </a:lnTo>
                <a:lnTo>
                  <a:pt x="768045" y="49225"/>
                </a:lnTo>
                <a:lnTo>
                  <a:pt x="768045" y="36804"/>
                </a:lnTo>
                <a:close/>
              </a:path>
              <a:path w="1256030" h="167640">
                <a:moveTo>
                  <a:pt x="759333" y="0"/>
                </a:moveTo>
                <a:lnTo>
                  <a:pt x="756488" y="0"/>
                </a:lnTo>
                <a:lnTo>
                  <a:pt x="742870" y="3862"/>
                </a:lnTo>
                <a:lnTo>
                  <a:pt x="736249" y="15361"/>
                </a:lnTo>
                <a:lnTo>
                  <a:pt x="735533" y="36804"/>
                </a:lnTo>
                <a:lnTo>
                  <a:pt x="751332" y="36804"/>
                </a:lnTo>
                <a:lnTo>
                  <a:pt x="751332" y="19011"/>
                </a:lnTo>
                <a:lnTo>
                  <a:pt x="752932" y="14376"/>
                </a:lnTo>
                <a:lnTo>
                  <a:pt x="768045" y="14376"/>
                </a:lnTo>
                <a:lnTo>
                  <a:pt x="768045" y="1244"/>
                </a:lnTo>
                <a:lnTo>
                  <a:pt x="763244" y="533"/>
                </a:lnTo>
                <a:lnTo>
                  <a:pt x="759333" y="0"/>
                </a:lnTo>
                <a:close/>
              </a:path>
              <a:path w="1256030" h="167640">
                <a:moveTo>
                  <a:pt x="768045" y="14376"/>
                </a:moveTo>
                <a:lnTo>
                  <a:pt x="762533" y="14376"/>
                </a:lnTo>
                <a:lnTo>
                  <a:pt x="765022" y="14732"/>
                </a:lnTo>
                <a:lnTo>
                  <a:pt x="768045" y="15265"/>
                </a:lnTo>
                <a:lnTo>
                  <a:pt x="768045" y="14376"/>
                </a:lnTo>
                <a:close/>
              </a:path>
              <a:path w="1256030" h="167640">
                <a:moveTo>
                  <a:pt x="794537" y="36804"/>
                </a:moveTo>
                <a:lnTo>
                  <a:pt x="778738" y="36804"/>
                </a:lnTo>
                <a:lnTo>
                  <a:pt x="778738" y="106146"/>
                </a:lnTo>
                <a:lnTo>
                  <a:pt x="778916" y="113436"/>
                </a:lnTo>
                <a:lnTo>
                  <a:pt x="782828" y="119481"/>
                </a:lnTo>
                <a:lnTo>
                  <a:pt x="791389" y="127593"/>
                </a:lnTo>
                <a:lnTo>
                  <a:pt x="804307" y="131686"/>
                </a:lnTo>
                <a:lnTo>
                  <a:pt x="820687" y="130354"/>
                </a:lnTo>
                <a:lnTo>
                  <a:pt x="832275" y="125712"/>
                </a:lnTo>
                <a:lnTo>
                  <a:pt x="840090" y="118010"/>
                </a:lnTo>
                <a:lnTo>
                  <a:pt x="817742" y="118010"/>
                </a:lnTo>
                <a:lnTo>
                  <a:pt x="801906" y="114870"/>
                </a:lnTo>
                <a:lnTo>
                  <a:pt x="795441" y="104685"/>
                </a:lnTo>
                <a:lnTo>
                  <a:pt x="794537" y="36804"/>
                </a:lnTo>
                <a:close/>
              </a:path>
              <a:path w="1256030" h="167640">
                <a:moveTo>
                  <a:pt x="856411" y="117894"/>
                </a:moveTo>
                <a:lnTo>
                  <a:pt x="840206" y="117894"/>
                </a:lnTo>
                <a:lnTo>
                  <a:pt x="841502" y="129768"/>
                </a:lnTo>
                <a:lnTo>
                  <a:pt x="856411" y="129768"/>
                </a:lnTo>
                <a:lnTo>
                  <a:pt x="856411" y="117894"/>
                </a:lnTo>
                <a:close/>
              </a:path>
              <a:path w="1256030" h="167640">
                <a:moveTo>
                  <a:pt x="856411" y="36804"/>
                </a:moveTo>
                <a:lnTo>
                  <a:pt x="840790" y="36804"/>
                </a:lnTo>
                <a:lnTo>
                  <a:pt x="840790" y="86931"/>
                </a:lnTo>
                <a:lnTo>
                  <a:pt x="838165" y="103023"/>
                </a:lnTo>
                <a:lnTo>
                  <a:pt x="830433" y="113422"/>
                </a:lnTo>
                <a:lnTo>
                  <a:pt x="817742" y="118010"/>
                </a:lnTo>
                <a:lnTo>
                  <a:pt x="840090" y="118010"/>
                </a:lnTo>
                <a:lnTo>
                  <a:pt x="856411" y="117894"/>
                </a:lnTo>
                <a:lnTo>
                  <a:pt x="856411" y="36804"/>
                </a:lnTo>
                <a:close/>
              </a:path>
              <a:path w="1256030" h="167640">
                <a:moveTo>
                  <a:pt x="898550" y="49225"/>
                </a:moveTo>
                <a:lnTo>
                  <a:pt x="882929" y="49225"/>
                </a:lnTo>
                <a:lnTo>
                  <a:pt x="882929" y="111658"/>
                </a:lnTo>
                <a:lnTo>
                  <a:pt x="886527" y="125848"/>
                </a:lnTo>
                <a:lnTo>
                  <a:pt x="899235" y="130900"/>
                </a:lnTo>
                <a:lnTo>
                  <a:pt x="906195" y="131013"/>
                </a:lnTo>
                <a:lnTo>
                  <a:pt x="910463" y="130479"/>
                </a:lnTo>
                <a:lnTo>
                  <a:pt x="915263" y="129590"/>
                </a:lnTo>
                <a:lnTo>
                  <a:pt x="915263" y="116814"/>
                </a:lnTo>
                <a:lnTo>
                  <a:pt x="899972" y="116814"/>
                </a:lnTo>
                <a:lnTo>
                  <a:pt x="898550" y="113969"/>
                </a:lnTo>
                <a:lnTo>
                  <a:pt x="898550" y="49225"/>
                </a:lnTo>
                <a:close/>
              </a:path>
              <a:path w="1256030" h="167640">
                <a:moveTo>
                  <a:pt x="915263" y="116281"/>
                </a:moveTo>
                <a:lnTo>
                  <a:pt x="911351" y="116636"/>
                </a:lnTo>
                <a:lnTo>
                  <a:pt x="908685" y="116814"/>
                </a:lnTo>
                <a:lnTo>
                  <a:pt x="915263" y="116814"/>
                </a:lnTo>
                <a:lnTo>
                  <a:pt x="915263" y="116281"/>
                </a:lnTo>
                <a:close/>
              </a:path>
              <a:path w="1256030" h="167640">
                <a:moveTo>
                  <a:pt x="915263" y="36804"/>
                </a:moveTo>
                <a:lnTo>
                  <a:pt x="869061" y="36804"/>
                </a:lnTo>
                <a:lnTo>
                  <a:pt x="869061" y="49225"/>
                </a:lnTo>
                <a:lnTo>
                  <a:pt x="915263" y="49225"/>
                </a:lnTo>
                <a:lnTo>
                  <a:pt x="915263" y="36804"/>
                </a:lnTo>
                <a:close/>
              </a:path>
              <a:path w="1256030" h="167640">
                <a:moveTo>
                  <a:pt x="898550" y="10845"/>
                </a:moveTo>
                <a:lnTo>
                  <a:pt x="882929" y="10845"/>
                </a:lnTo>
                <a:lnTo>
                  <a:pt x="882929" y="36804"/>
                </a:lnTo>
                <a:lnTo>
                  <a:pt x="898550" y="36804"/>
                </a:lnTo>
                <a:lnTo>
                  <a:pt x="898550" y="10845"/>
                </a:lnTo>
                <a:close/>
              </a:path>
              <a:path w="1256030" h="167640">
                <a:moveTo>
                  <a:pt x="945667" y="36804"/>
                </a:moveTo>
                <a:lnTo>
                  <a:pt x="929868" y="36804"/>
                </a:lnTo>
                <a:lnTo>
                  <a:pt x="929868" y="106146"/>
                </a:lnTo>
                <a:lnTo>
                  <a:pt x="930046" y="113436"/>
                </a:lnTo>
                <a:lnTo>
                  <a:pt x="933945" y="119481"/>
                </a:lnTo>
                <a:lnTo>
                  <a:pt x="942513" y="127591"/>
                </a:lnTo>
                <a:lnTo>
                  <a:pt x="955426" y="131684"/>
                </a:lnTo>
                <a:lnTo>
                  <a:pt x="971810" y="130355"/>
                </a:lnTo>
                <a:lnTo>
                  <a:pt x="983399" y="125716"/>
                </a:lnTo>
                <a:lnTo>
                  <a:pt x="991222" y="118010"/>
                </a:lnTo>
                <a:lnTo>
                  <a:pt x="968872" y="118010"/>
                </a:lnTo>
                <a:lnTo>
                  <a:pt x="953036" y="114870"/>
                </a:lnTo>
                <a:lnTo>
                  <a:pt x="946571" y="104685"/>
                </a:lnTo>
                <a:lnTo>
                  <a:pt x="945667" y="36804"/>
                </a:lnTo>
                <a:close/>
              </a:path>
              <a:path w="1256030" h="167640">
                <a:moveTo>
                  <a:pt x="1007541" y="117902"/>
                </a:moveTo>
                <a:lnTo>
                  <a:pt x="991331" y="117902"/>
                </a:lnTo>
                <a:lnTo>
                  <a:pt x="992632" y="129768"/>
                </a:lnTo>
                <a:lnTo>
                  <a:pt x="1007541" y="129768"/>
                </a:lnTo>
                <a:lnTo>
                  <a:pt x="1007541" y="117902"/>
                </a:lnTo>
                <a:close/>
              </a:path>
              <a:path w="1256030" h="167640">
                <a:moveTo>
                  <a:pt x="1007541" y="36804"/>
                </a:moveTo>
                <a:lnTo>
                  <a:pt x="991920" y="36804"/>
                </a:lnTo>
                <a:lnTo>
                  <a:pt x="991920" y="86931"/>
                </a:lnTo>
                <a:lnTo>
                  <a:pt x="989295" y="103023"/>
                </a:lnTo>
                <a:lnTo>
                  <a:pt x="981563" y="113422"/>
                </a:lnTo>
                <a:lnTo>
                  <a:pt x="968872" y="118010"/>
                </a:lnTo>
                <a:lnTo>
                  <a:pt x="991222" y="118010"/>
                </a:lnTo>
                <a:lnTo>
                  <a:pt x="1007541" y="117902"/>
                </a:lnTo>
                <a:lnTo>
                  <a:pt x="1007541" y="36804"/>
                </a:lnTo>
                <a:close/>
              </a:path>
              <a:path w="1256030" h="167640">
                <a:moveTo>
                  <a:pt x="1046480" y="36804"/>
                </a:moveTo>
                <a:lnTo>
                  <a:pt x="1031379" y="36804"/>
                </a:lnTo>
                <a:lnTo>
                  <a:pt x="1031379" y="129768"/>
                </a:lnTo>
                <a:lnTo>
                  <a:pt x="1047013" y="129768"/>
                </a:lnTo>
                <a:lnTo>
                  <a:pt x="1047013" y="78041"/>
                </a:lnTo>
                <a:lnTo>
                  <a:pt x="1050115" y="63017"/>
                </a:lnTo>
                <a:lnTo>
                  <a:pt x="1059250" y="54046"/>
                </a:lnTo>
                <a:lnTo>
                  <a:pt x="1073861" y="51358"/>
                </a:lnTo>
                <a:lnTo>
                  <a:pt x="1076350" y="51358"/>
                </a:lnTo>
                <a:lnTo>
                  <a:pt x="1076350" y="46661"/>
                </a:lnTo>
                <a:lnTo>
                  <a:pt x="1049927" y="46661"/>
                </a:lnTo>
                <a:lnTo>
                  <a:pt x="1046480" y="36804"/>
                </a:lnTo>
                <a:close/>
              </a:path>
              <a:path w="1256030" h="167640">
                <a:moveTo>
                  <a:pt x="1076350" y="51358"/>
                </a:moveTo>
                <a:lnTo>
                  <a:pt x="1075105" y="51358"/>
                </a:lnTo>
                <a:lnTo>
                  <a:pt x="1076350" y="51536"/>
                </a:lnTo>
                <a:lnTo>
                  <a:pt x="1076350" y="51358"/>
                </a:lnTo>
                <a:close/>
              </a:path>
              <a:path w="1256030" h="167640">
                <a:moveTo>
                  <a:pt x="1074927" y="34848"/>
                </a:moveTo>
                <a:lnTo>
                  <a:pt x="1072261" y="34848"/>
                </a:lnTo>
                <a:lnTo>
                  <a:pt x="1059343" y="37767"/>
                </a:lnTo>
                <a:lnTo>
                  <a:pt x="1049927" y="46661"/>
                </a:lnTo>
                <a:lnTo>
                  <a:pt x="1076350" y="46661"/>
                </a:lnTo>
                <a:lnTo>
                  <a:pt x="1076350" y="35026"/>
                </a:lnTo>
                <a:lnTo>
                  <a:pt x="1074927" y="34848"/>
                </a:lnTo>
                <a:close/>
              </a:path>
              <a:path w="1256030" h="167640">
                <a:moveTo>
                  <a:pt x="1141928" y="35674"/>
                </a:moveTo>
                <a:lnTo>
                  <a:pt x="1099181" y="47040"/>
                </a:lnTo>
                <a:lnTo>
                  <a:pt x="1085965" y="83699"/>
                </a:lnTo>
                <a:lnTo>
                  <a:pt x="1087796" y="100405"/>
                </a:lnTo>
                <a:lnTo>
                  <a:pt x="1093084" y="113931"/>
                </a:lnTo>
                <a:lnTo>
                  <a:pt x="1101519" y="124011"/>
                </a:lnTo>
                <a:lnTo>
                  <a:pt x="1112794" y="130382"/>
                </a:lnTo>
                <a:lnTo>
                  <a:pt x="1126599" y="132779"/>
                </a:lnTo>
                <a:lnTo>
                  <a:pt x="1141693" y="130730"/>
                </a:lnTo>
                <a:lnTo>
                  <a:pt x="1153849" y="124794"/>
                </a:lnTo>
                <a:lnTo>
                  <a:pt x="1160145" y="118051"/>
                </a:lnTo>
                <a:lnTo>
                  <a:pt x="1135121" y="118051"/>
                </a:lnTo>
                <a:lnTo>
                  <a:pt x="1119109" y="115846"/>
                </a:lnTo>
                <a:lnTo>
                  <a:pt x="1108608" y="108574"/>
                </a:lnTo>
                <a:lnTo>
                  <a:pt x="1103230" y="96613"/>
                </a:lnTo>
                <a:lnTo>
                  <a:pt x="1169517" y="87807"/>
                </a:lnTo>
                <a:lnTo>
                  <a:pt x="1169695" y="85509"/>
                </a:lnTo>
                <a:lnTo>
                  <a:pt x="1169695" y="80886"/>
                </a:lnTo>
                <a:lnTo>
                  <a:pt x="1169025" y="74853"/>
                </a:lnTo>
                <a:lnTo>
                  <a:pt x="1102309" y="74853"/>
                </a:lnTo>
                <a:lnTo>
                  <a:pt x="1106315" y="59732"/>
                </a:lnTo>
                <a:lnTo>
                  <a:pt x="1115262" y="50574"/>
                </a:lnTo>
                <a:lnTo>
                  <a:pt x="1161995" y="50574"/>
                </a:lnTo>
                <a:lnTo>
                  <a:pt x="1153752" y="41500"/>
                </a:lnTo>
                <a:lnTo>
                  <a:pt x="1141928" y="35674"/>
                </a:lnTo>
                <a:close/>
              </a:path>
              <a:path w="1256030" h="167640">
                <a:moveTo>
                  <a:pt x="1152994" y="99733"/>
                </a:moveTo>
                <a:lnTo>
                  <a:pt x="1146837" y="112000"/>
                </a:lnTo>
                <a:lnTo>
                  <a:pt x="1135121" y="118051"/>
                </a:lnTo>
                <a:lnTo>
                  <a:pt x="1160145" y="118051"/>
                </a:lnTo>
                <a:lnTo>
                  <a:pt x="1162702" y="115312"/>
                </a:lnTo>
                <a:lnTo>
                  <a:pt x="1167886" y="102625"/>
                </a:lnTo>
                <a:lnTo>
                  <a:pt x="1152994" y="99733"/>
                </a:lnTo>
                <a:close/>
              </a:path>
              <a:path w="1256030" h="167640">
                <a:moveTo>
                  <a:pt x="1161995" y="50574"/>
                </a:moveTo>
                <a:lnTo>
                  <a:pt x="1115262" y="50574"/>
                </a:lnTo>
                <a:lnTo>
                  <a:pt x="1134018" y="50755"/>
                </a:lnTo>
                <a:lnTo>
                  <a:pt x="1145836" y="55595"/>
                </a:lnTo>
                <a:lnTo>
                  <a:pt x="1151881" y="64606"/>
                </a:lnTo>
                <a:lnTo>
                  <a:pt x="1102309" y="74853"/>
                </a:lnTo>
                <a:lnTo>
                  <a:pt x="1169025" y="74853"/>
                </a:lnTo>
                <a:lnTo>
                  <a:pt x="1167852" y="64277"/>
                </a:lnTo>
                <a:lnTo>
                  <a:pt x="1162465" y="51092"/>
                </a:lnTo>
                <a:lnTo>
                  <a:pt x="1161995" y="50574"/>
                </a:lnTo>
                <a:close/>
              </a:path>
              <a:path w="1256030" h="167640">
                <a:moveTo>
                  <a:pt x="1181265" y="99568"/>
                </a:moveTo>
                <a:lnTo>
                  <a:pt x="1183992" y="113965"/>
                </a:lnTo>
                <a:lnTo>
                  <a:pt x="1191489" y="124408"/>
                </a:lnTo>
                <a:lnTo>
                  <a:pt x="1203549" y="130688"/>
                </a:lnTo>
                <a:lnTo>
                  <a:pt x="1224672" y="130255"/>
                </a:lnTo>
                <a:lnTo>
                  <a:pt x="1240005" y="126820"/>
                </a:lnTo>
                <a:lnTo>
                  <a:pt x="1250154" y="120677"/>
                </a:lnTo>
                <a:lnTo>
                  <a:pt x="1251409" y="118752"/>
                </a:lnTo>
                <a:lnTo>
                  <a:pt x="1221320" y="118752"/>
                </a:lnTo>
                <a:lnTo>
                  <a:pt x="1205890" y="115595"/>
                </a:lnTo>
                <a:lnTo>
                  <a:pt x="1197768" y="106224"/>
                </a:lnTo>
                <a:lnTo>
                  <a:pt x="1181265" y="99568"/>
                </a:lnTo>
                <a:close/>
              </a:path>
              <a:path w="1256030" h="167640">
                <a:moveTo>
                  <a:pt x="1229364" y="34936"/>
                </a:moveTo>
                <a:lnTo>
                  <a:pt x="1209179" y="36153"/>
                </a:lnTo>
                <a:lnTo>
                  <a:pt x="1195283" y="40839"/>
                </a:lnTo>
                <a:lnTo>
                  <a:pt x="1187047" y="48457"/>
                </a:lnTo>
                <a:lnTo>
                  <a:pt x="1183845" y="58472"/>
                </a:lnTo>
                <a:lnTo>
                  <a:pt x="1186430" y="72557"/>
                </a:lnTo>
                <a:lnTo>
                  <a:pt x="1194681" y="81272"/>
                </a:lnTo>
                <a:lnTo>
                  <a:pt x="1209068" y="86674"/>
                </a:lnTo>
                <a:lnTo>
                  <a:pt x="1227493" y="91363"/>
                </a:lnTo>
                <a:lnTo>
                  <a:pt x="1237094" y="93700"/>
                </a:lnTo>
                <a:lnTo>
                  <a:pt x="1241717" y="96189"/>
                </a:lnTo>
                <a:lnTo>
                  <a:pt x="1241717" y="104013"/>
                </a:lnTo>
                <a:lnTo>
                  <a:pt x="1236357" y="114472"/>
                </a:lnTo>
                <a:lnTo>
                  <a:pt x="1221320" y="118752"/>
                </a:lnTo>
                <a:lnTo>
                  <a:pt x="1251409" y="118752"/>
                </a:lnTo>
                <a:lnTo>
                  <a:pt x="1255728" y="112122"/>
                </a:lnTo>
                <a:lnTo>
                  <a:pt x="1254703" y="94924"/>
                </a:lnTo>
                <a:lnTo>
                  <a:pt x="1249118" y="84387"/>
                </a:lnTo>
                <a:lnTo>
                  <a:pt x="1239097" y="78293"/>
                </a:lnTo>
                <a:lnTo>
                  <a:pt x="1213967" y="71831"/>
                </a:lnTo>
                <a:lnTo>
                  <a:pt x="1204010" y="69494"/>
                </a:lnTo>
                <a:lnTo>
                  <a:pt x="1199375" y="67005"/>
                </a:lnTo>
                <a:lnTo>
                  <a:pt x="1199375" y="51892"/>
                </a:lnTo>
                <a:lnTo>
                  <a:pt x="1205966" y="47269"/>
                </a:lnTo>
                <a:lnTo>
                  <a:pt x="1249589" y="47269"/>
                </a:lnTo>
                <a:lnTo>
                  <a:pt x="1243036" y="40248"/>
                </a:lnTo>
                <a:lnTo>
                  <a:pt x="1229364" y="34936"/>
                </a:lnTo>
                <a:close/>
              </a:path>
              <a:path w="1256030" h="167640">
                <a:moveTo>
                  <a:pt x="1249589" y="47269"/>
                </a:moveTo>
                <a:lnTo>
                  <a:pt x="1218590" y="47269"/>
                </a:lnTo>
                <a:lnTo>
                  <a:pt x="1233342" y="51133"/>
                </a:lnTo>
                <a:lnTo>
                  <a:pt x="1239527" y="61985"/>
                </a:lnTo>
                <a:lnTo>
                  <a:pt x="1254848" y="62738"/>
                </a:lnTo>
                <a:lnTo>
                  <a:pt x="1254753" y="61985"/>
                </a:lnTo>
                <a:lnTo>
                  <a:pt x="1251774" y="49610"/>
                </a:lnTo>
                <a:lnTo>
                  <a:pt x="1249589" y="47269"/>
                </a:lnTo>
                <a:close/>
              </a:path>
            </a:pathLst>
          </a:custGeom>
          <a:solidFill>
            <a:srgbClr val="00415C"/>
          </a:solidFill>
        </p:spPr>
        <p:txBody>
          <a:bodyPr wrap="square" lIns="0" tIns="0" rIns="0" bIns="0" rtlCol="0"/>
          <a:lstStyle/>
          <a:p>
            <a:endParaRPr sz="1350"/>
          </a:p>
        </p:txBody>
      </p:sp>
      <p:sp>
        <p:nvSpPr>
          <p:cNvPr id="2" name="Holder 2"/>
          <p:cNvSpPr>
            <a:spLocks noGrp="1"/>
          </p:cNvSpPr>
          <p:nvPr>
            <p:ph type="title"/>
          </p:nvPr>
        </p:nvSpPr>
        <p:spPr>
          <a:xfrm>
            <a:off x="749301" y="1268820"/>
            <a:ext cx="11506201" cy="707886"/>
          </a:xfrm>
          <a:prstGeom prst="rect">
            <a:avLst/>
          </a:prstGeom>
        </p:spPr>
        <p:txBody>
          <a:bodyPr lIns="0" tIns="0" rIns="0" bIns="0"/>
          <a:lstStyle>
            <a:lvl1pPr>
              <a:defRPr sz="3450" b="0" i="0">
                <a:solidFill>
                  <a:srgbClr val="810262"/>
                </a:solidFill>
                <a:latin typeface="+mj-lt"/>
                <a:cs typeface="Myriad Pro"/>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834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240" y="9070849"/>
            <a:ext cx="2991104" cy="276999"/>
          </a:xfrm>
        </p:spPr>
        <p:txBody>
          <a:bodyPr/>
          <a:lstStyle/>
          <a:p>
            <a:fld id="{9E239185-C7DB-43F6-B55C-EE4DF029B30A}" type="datetimeFigureOut">
              <a:rPr lang="en-GB" smtClean="0"/>
              <a:t>27/04/2020</a:t>
            </a:fld>
            <a:endParaRPr lang="en-GB"/>
          </a:p>
        </p:txBody>
      </p:sp>
      <p:sp>
        <p:nvSpPr>
          <p:cNvPr id="3" name="Footer Placeholder 2"/>
          <p:cNvSpPr>
            <a:spLocks noGrp="1"/>
          </p:cNvSpPr>
          <p:nvPr>
            <p:ph type="ftr" sz="quarter" idx="11"/>
          </p:nvPr>
        </p:nvSpPr>
        <p:spPr>
          <a:xfrm>
            <a:off x="4421634" y="9070849"/>
            <a:ext cx="4161535" cy="276999"/>
          </a:xfrm>
        </p:spPr>
        <p:txBody>
          <a:bodyPr/>
          <a:lstStyle/>
          <a:p>
            <a:endParaRPr lang="en-GB"/>
          </a:p>
        </p:txBody>
      </p:sp>
      <p:sp>
        <p:nvSpPr>
          <p:cNvPr id="4" name="Slide Number Placeholder 3"/>
          <p:cNvSpPr>
            <a:spLocks noGrp="1"/>
          </p:cNvSpPr>
          <p:nvPr>
            <p:ph type="sldNum" sz="quarter" idx="12"/>
          </p:nvPr>
        </p:nvSpPr>
        <p:spPr>
          <a:xfrm>
            <a:off x="9363456" y="9070849"/>
            <a:ext cx="2991104" cy="276999"/>
          </a:xfrm>
        </p:spPr>
        <p:txBody>
          <a:bodyPr/>
          <a:lstStyle/>
          <a:p>
            <a:fld id="{AA85FD28-C697-41E4-93A0-6383961577A8}" type="slidenum">
              <a:rPr lang="en-GB" smtClean="0"/>
              <a:t>‹#›</a:t>
            </a:fld>
            <a:endParaRPr lang="en-GB"/>
          </a:p>
        </p:txBody>
      </p:sp>
    </p:spTree>
    <p:extLst>
      <p:ext uri="{BB962C8B-B14F-4D97-AF65-F5344CB8AC3E}">
        <p14:creationId xmlns:p14="http://schemas.microsoft.com/office/powerpoint/2010/main" val="667396637"/>
      </p:ext>
    </p:extLst>
  </p:cSld>
  <p:clrMapOvr>
    <a:masterClrMapping/>
  </p:clrMapOvr>
  <mc:AlternateContent xmlns:mc="http://schemas.openxmlformats.org/markup-compatibility/2006" xmlns:p14="http://schemas.microsoft.com/office/powerpoint/2010/main">
    <mc:Choice Requires="p14">
      <p:transition spd="med" p14:dur="700" advTm="40000">
        <p:fade/>
      </p:transition>
    </mc:Choice>
    <mc:Fallback xmlns="">
      <p:transition spd="med" advTm="4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r>
              <a:rPr lang="en-US"/>
              <a:t>Click to edit Master title style</a:t>
            </a:r>
            <a:endParaRPr dirty="0"/>
          </a:p>
        </p:txBody>
      </p:sp>
      <p:sp>
        <p:nvSpPr>
          <p:cNvPr id="3" name="Holder 3"/>
          <p:cNvSpPr>
            <a:spLocks noGrp="1"/>
          </p:cNvSpPr>
          <p:nvPr>
            <p:ph type="subTitle" idx="4"/>
          </p:nvPr>
        </p:nvSpPr>
        <p:spPr>
          <a:xfrm>
            <a:off x="1950721" y="5462016"/>
            <a:ext cx="8728144" cy="369332"/>
          </a:xfrm>
          <a:prstGeom prst="rect">
            <a:avLst/>
          </a:prstGeom>
        </p:spPr>
        <p:txBody>
          <a:bodyPr wrap="square" lIns="0" tIns="0" rIns="0" bIns="0">
            <a:spAutoFit/>
          </a:bodyPr>
          <a:lstStyle>
            <a:lvl1pPr>
              <a:defRPr/>
            </a:lvl1pPr>
          </a:lstStyle>
          <a:p>
            <a:r>
              <a:rPr lang="en-US"/>
              <a:t>Click to edit Master subtitle style</a:t>
            </a:r>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21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681152"/>
                </a:solidFill>
                <a:latin typeface="Arial"/>
                <a:cs typeface="Arial"/>
              </a:defRPr>
            </a:lvl1pPr>
          </a:lstStyle>
          <a:p>
            <a:r>
              <a:rPr lang="en-US"/>
              <a:t>Click to edit Master title style</a:t>
            </a:r>
            <a:endParaRPr dirty="0"/>
          </a:p>
        </p:txBody>
      </p:sp>
      <p:sp>
        <p:nvSpPr>
          <p:cNvPr id="3" name="Holder 3"/>
          <p:cNvSpPr>
            <a:spLocks noGrp="1"/>
          </p:cNvSpPr>
          <p:nvPr>
            <p:ph type="body" idx="1"/>
          </p:nvPr>
        </p:nvSpPr>
        <p:spPr/>
        <p:txBody>
          <a:bodyPr lIns="0" tIns="0" rIns="0" bIns="0"/>
          <a:lstStyle>
            <a:lvl1pPr>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00" b="1" i="0">
                <a:solidFill>
                  <a:srgbClr val="681152"/>
                </a:solidFill>
                <a:latin typeface="Arial"/>
                <a:cs typeface="Arial"/>
              </a:defRPr>
            </a:lvl1pPr>
          </a:lstStyle>
          <a:p>
            <a:r>
              <a:rPr lang="en-US"/>
              <a:t>Click to edit Master title style</a:t>
            </a:r>
            <a:endParaRPr dirty="0"/>
          </a:p>
        </p:txBody>
      </p:sp>
      <p:sp>
        <p:nvSpPr>
          <p:cNvPr id="3" name="Holder 3"/>
          <p:cNvSpPr>
            <a:spLocks noGrp="1"/>
          </p:cNvSpPr>
          <p:nvPr>
            <p:ph sz="half" idx="2"/>
          </p:nvPr>
        </p:nvSpPr>
        <p:spPr>
          <a:xfrm>
            <a:off x="650240" y="2243328"/>
            <a:ext cx="4051960" cy="369332"/>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6697471" y="2243328"/>
            <a:ext cx="5558029" cy="369332"/>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0" name="object 29"/>
          <p:cNvSpPr/>
          <p:nvPr userDrawn="1"/>
        </p:nvSpPr>
        <p:spPr>
          <a:xfrm>
            <a:off x="1749558" y="879476"/>
            <a:ext cx="2553403" cy="372794"/>
          </a:xfrm>
          <a:prstGeom prst="rect">
            <a:avLst/>
          </a:prstGeom>
          <a:blipFill>
            <a:blip r:embed="rId2" cstate="print"/>
            <a:stretch>
              <a:fillRect/>
            </a:stretch>
          </a:blipFill>
        </p:spPr>
        <p:txBody>
          <a:bodyPr wrap="square" lIns="0" tIns="0" rIns="0" bIns="0" rtlCol="0"/>
          <a:lstStyle/>
          <a:p>
            <a:endParaRPr/>
          </a:p>
        </p:txBody>
      </p:sp>
      <p:sp>
        <p:nvSpPr>
          <p:cNvPr id="71" name="object 30"/>
          <p:cNvSpPr/>
          <p:nvPr userDrawn="1"/>
        </p:nvSpPr>
        <p:spPr>
          <a:xfrm>
            <a:off x="762000" y="685801"/>
            <a:ext cx="776908" cy="782337"/>
          </a:xfrm>
          <a:prstGeom prst="rect">
            <a:avLst/>
          </a:prstGeom>
          <a:blipFill>
            <a:blip r:embed="rId3" cstate="print"/>
            <a:stretch>
              <a:fillRect/>
            </a:stretch>
          </a:blipFill>
        </p:spPr>
        <p:txBody>
          <a:bodyPr wrap="square" lIns="0" tIns="0" rIns="0" bIns="0" rtlCol="0"/>
          <a:lstStyle/>
          <a:p>
            <a:endParaRPr/>
          </a:p>
        </p:txBody>
      </p:sp>
      <p:sp>
        <p:nvSpPr>
          <p:cNvPr id="7" name="Text Placeholder 6"/>
          <p:cNvSpPr>
            <a:spLocks noGrp="1"/>
          </p:cNvSpPr>
          <p:nvPr>
            <p:ph type="body" sz="quarter" idx="10"/>
          </p:nvPr>
        </p:nvSpPr>
        <p:spPr>
          <a:xfrm>
            <a:off x="650875" y="2428875"/>
            <a:ext cx="7003653" cy="2160588"/>
          </a:xfrm>
        </p:spPr>
        <p:txBody>
          <a:bodyPr>
            <a:noAutofit/>
          </a:bodyPr>
          <a:lstStyle>
            <a:lvl1pPr>
              <a:defRPr sz="4800">
                <a:solidFill>
                  <a:srgbClr val="810262"/>
                </a:solidFill>
              </a:defRPr>
            </a:lvl1pPr>
          </a:lstStyle>
          <a:p>
            <a:pPr lvl="0"/>
            <a:r>
              <a:rPr lang="en-US"/>
              <a:t>Click to edit Master text styles</a:t>
            </a:r>
          </a:p>
        </p:txBody>
      </p:sp>
      <p:sp>
        <p:nvSpPr>
          <p:cNvPr id="72" name="Text Placeholder 71"/>
          <p:cNvSpPr>
            <a:spLocks noGrp="1"/>
          </p:cNvSpPr>
          <p:nvPr>
            <p:ph type="body" sz="quarter" idx="11"/>
          </p:nvPr>
        </p:nvSpPr>
        <p:spPr>
          <a:xfrm>
            <a:off x="650875" y="4899025"/>
            <a:ext cx="5635625" cy="1490663"/>
          </a:xfrm>
        </p:spPr>
        <p:txBody>
          <a:bodyPr>
            <a:normAutofit/>
          </a:bodyPr>
          <a:lstStyle>
            <a:lvl1pPr>
              <a:defRPr sz="3200"/>
            </a:lvl1pPr>
          </a:lstStyle>
          <a:p>
            <a:pPr lvl="0"/>
            <a:r>
              <a:rPr lang="en-US"/>
              <a:t>Click to edit Master text styles</a:t>
            </a:r>
          </a:p>
        </p:txBody>
      </p:sp>
      <p:sp>
        <p:nvSpPr>
          <p:cNvPr id="34" name="TextBox 33"/>
          <p:cNvSpPr txBox="1"/>
          <p:nvPr userDrawn="1"/>
        </p:nvSpPr>
        <p:spPr>
          <a:xfrm>
            <a:off x="650240" y="8701516"/>
            <a:ext cx="2626159" cy="369332"/>
          </a:xfrm>
          <a:prstGeom prst="rect">
            <a:avLst/>
          </a:prstGeom>
          <a:noFill/>
        </p:spPr>
        <p:txBody>
          <a:bodyPr wrap="square" rtlCol="0">
            <a:spAutoFit/>
          </a:bodyPr>
          <a:lstStyle/>
          <a:p>
            <a:r>
              <a:rPr lang="en-GB" dirty="0">
                <a:solidFill>
                  <a:srgbClr val="00325F"/>
                </a:solidFill>
              </a:rPr>
              <a:t>Inspiring</a:t>
            </a:r>
            <a:r>
              <a:rPr lang="en-GB" baseline="0" dirty="0">
                <a:solidFill>
                  <a:srgbClr val="00325F"/>
                </a:solidFill>
              </a:rPr>
              <a:t> futures</a:t>
            </a:r>
            <a:endParaRPr lang="en-GB" dirty="0">
              <a:solidFill>
                <a:srgbClr val="00325F"/>
              </a:solidFill>
            </a:endParaRPr>
          </a:p>
        </p:txBody>
      </p:sp>
      <p:pic>
        <p:nvPicPr>
          <p:cNvPr id="6" name="Picture 5"/>
          <p:cNvPicPr>
            <a:picLocks noChangeAspect="1"/>
          </p:cNvPicPr>
          <p:nvPr userDrawn="1"/>
        </p:nvPicPr>
        <p:blipFill>
          <a:blip r:embed="rId4"/>
          <a:stretch>
            <a:fillRect/>
          </a:stretch>
        </p:blipFill>
        <p:spPr>
          <a:xfrm>
            <a:off x="7517924" y="3626589"/>
            <a:ext cx="5486876" cy="6127011"/>
          </a:xfrm>
          <a:prstGeom prst="rect">
            <a:avLst/>
          </a:prstGeom>
        </p:spPr>
      </p:pic>
    </p:spTree>
    <p:extLst>
      <p:ext uri="{BB962C8B-B14F-4D97-AF65-F5344CB8AC3E}">
        <p14:creationId xmlns:p14="http://schemas.microsoft.com/office/powerpoint/2010/main" val="7809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707886"/>
          </a:xfrm>
          <a:prstGeom prst="rect">
            <a:avLst/>
          </a:prstGeom>
        </p:spPr>
        <p:txBody>
          <a:bodyPr wrap="square" lIns="0" tIns="0" rIns="0" bIns="0">
            <a:spAutoFit/>
          </a:bodyPr>
          <a:lstStyle>
            <a:lvl1pPr>
              <a:defRPr baseline="0">
                <a:latin typeface="Arial" panose="020B0604020202020204" pitchFamily="34" charset="0"/>
              </a:defRPr>
            </a:lvl1pPr>
          </a:lstStyle>
          <a:p>
            <a:r>
              <a:rPr lang="en-US"/>
              <a:t>Click to edit Master title style</a:t>
            </a:r>
            <a:endParaRPr dirty="0"/>
          </a:p>
        </p:txBody>
      </p:sp>
      <p:sp>
        <p:nvSpPr>
          <p:cNvPr id="3" name="Holder 3"/>
          <p:cNvSpPr>
            <a:spLocks noGrp="1"/>
          </p:cNvSpPr>
          <p:nvPr>
            <p:ph type="subTitle" idx="4"/>
          </p:nvPr>
        </p:nvSpPr>
        <p:spPr>
          <a:xfrm>
            <a:off x="1950720" y="5462016"/>
            <a:ext cx="9103359" cy="1944000"/>
          </a:xfrm>
          <a:prstGeom prst="rect">
            <a:avLst/>
          </a:prstGeom>
        </p:spPr>
        <p:txBody>
          <a:bodyPr wrap="square" lIns="0" tIns="0" rIns="0" bIns="0">
            <a:spAutoFit/>
          </a:bodyPr>
          <a:lstStyle>
            <a:lvl1pPr>
              <a:defRPr>
                <a:solidFill>
                  <a:schemeClr val="tx2"/>
                </a:solidFill>
              </a:defRPr>
            </a:lvl1pPr>
          </a:lstStyle>
          <a:p>
            <a:r>
              <a:rPr lang="en-US"/>
              <a:t>Click to edit Master subtitle style</a:t>
            </a:r>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2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300" y="1268820"/>
            <a:ext cx="11506200" cy="707886"/>
          </a:xfrm>
          <a:prstGeom prst="rect">
            <a:avLst/>
          </a:prstGeom>
        </p:spPr>
        <p:txBody>
          <a:bodyPr lIns="0" tIns="0" rIns="0" bIns="0"/>
          <a:lstStyle>
            <a:lvl1pPr>
              <a:defRPr sz="4600" b="0" i="0" baseline="0">
                <a:solidFill>
                  <a:srgbClr val="681152"/>
                </a:solidFill>
                <a:latin typeface="Arial" panose="020B0604020202020204" pitchFamily="34" charset="0"/>
                <a:cs typeface="Myriad Pro"/>
              </a:defRPr>
            </a:lvl1pPr>
          </a:lstStyle>
          <a:p>
            <a:r>
              <a:rPr lang="en-US"/>
              <a:t>Click to edit Master title style</a:t>
            </a:r>
            <a:endParaRPr dirty="0"/>
          </a:p>
        </p:txBody>
      </p:sp>
      <p:sp>
        <p:nvSpPr>
          <p:cNvPr id="3" name="Holder 3"/>
          <p:cNvSpPr>
            <a:spLocks noGrp="1"/>
          </p:cNvSpPr>
          <p:nvPr>
            <p:ph type="body" idx="1"/>
          </p:nvPr>
        </p:nvSpPr>
        <p:spPr>
          <a:xfrm>
            <a:off x="749300" y="2119530"/>
            <a:ext cx="11506200" cy="5349558"/>
          </a:xfrm>
          <a:prstGeom prst="rect">
            <a:avLst/>
          </a:prstGeom>
        </p:spPr>
        <p:txBody>
          <a:bodyPr lIns="0" tIns="0" rIns="0" bIns="0"/>
          <a:lstStyle>
            <a:lvl1pPr>
              <a:defRPr b="0" i="0">
                <a:solidFill>
                  <a:schemeClr val="tx2"/>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985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9300" y="1268820"/>
            <a:ext cx="11506200" cy="707886"/>
          </a:xfrm>
          <a:prstGeom prst="rect">
            <a:avLst/>
          </a:prstGeom>
        </p:spPr>
        <p:txBody>
          <a:bodyPr lIns="0" tIns="0" rIns="0" bIns="0"/>
          <a:lstStyle>
            <a:lvl1pPr>
              <a:defRPr sz="4600" b="0" i="0">
                <a:solidFill>
                  <a:srgbClr val="681152"/>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Holder 3"/>
          <p:cNvSpPr>
            <a:spLocks noGrp="1"/>
          </p:cNvSpPr>
          <p:nvPr>
            <p:ph sz="half" idx="2"/>
          </p:nvPr>
        </p:nvSpPr>
        <p:spPr>
          <a:xfrm>
            <a:off x="650240" y="2243328"/>
            <a:ext cx="5657088" cy="6444000"/>
          </a:xfrm>
          <a:prstGeom prst="rect">
            <a:avLst/>
          </a:prstGeom>
        </p:spPr>
        <p:txBody>
          <a:bodyPr wrap="square" lIns="0" tIns="0" rIns="0" bIns="0">
            <a:spAutoFit/>
          </a:bodyPr>
          <a:lstStyle>
            <a:lvl1pPr>
              <a:defRPr>
                <a:solidFill>
                  <a:schemeClr val="tx2"/>
                </a:solidFill>
              </a:defRPr>
            </a:lvl1pPr>
          </a:lstStyle>
          <a:p>
            <a:pPr lvl="0"/>
            <a:r>
              <a:rPr lang="en-US"/>
              <a:t>Click to edit Master text styles</a:t>
            </a:r>
          </a:p>
        </p:txBody>
      </p:sp>
      <p:sp>
        <p:nvSpPr>
          <p:cNvPr id="4" name="Holder 4"/>
          <p:cNvSpPr>
            <a:spLocks noGrp="1"/>
          </p:cNvSpPr>
          <p:nvPr>
            <p:ph sz="half" idx="3"/>
          </p:nvPr>
        </p:nvSpPr>
        <p:spPr>
          <a:xfrm>
            <a:off x="6697471" y="2243328"/>
            <a:ext cx="5657088" cy="6444000"/>
          </a:xfrm>
          <a:prstGeom prst="rect">
            <a:avLst/>
          </a:prstGeom>
        </p:spPr>
        <p:txBody>
          <a:bodyPr wrap="square" lIns="0" tIns="0" rIns="0" bIns="0">
            <a:spAutoFit/>
          </a:bodyPr>
          <a:lstStyle>
            <a:lvl1pPr>
              <a:defRPr>
                <a:solidFill>
                  <a:schemeClr val="tx2"/>
                </a:solidFill>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720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9300" y="1268820"/>
            <a:ext cx="11506200" cy="707886"/>
          </a:xfrm>
          <a:prstGeom prst="rect">
            <a:avLst/>
          </a:prstGeom>
        </p:spPr>
        <p:txBody>
          <a:bodyPr lIns="0" tIns="0" rIns="0" bIns="0"/>
          <a:lstStyle>
            <a:lvl1pPr>
              <a:defRPr sz="4600" b="0" i="0">
                <a:solidFill>
                  <a:srgbClr val="681152"/>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2" name="TextBox 11"/>
          <p:cNvSpPr txBox="1"/>
          <p:nvPr userDrawn="1"/>
        </p:nvSpPr>
        <p:spPr>
          <a:xfrm>
            <a:off x="650240" y="8701516"/>
            <a:ext cx="2626159" cy="369332"/>
          </a:xfrm>
          <a:prstGeom prst="rect">
            <a:avLst/>
          </a:prstGeom>
          <a:noFill/>
        </p:spPr>
        <p:txBody>
          <a:bodyPr wrap="square" rtlCol="0">
            <a:spAutoFit/>
          </a:bodyPr>
          <a:lstStyle/>
          <a:p>
            <a:r>
              <a:rPr lang="en-GB" dirty="0">
                <a:solidFill>
                  <a:srgbClr val="00325F"/>
                </a:solidFill>
              </a:rPr>
              <a:t>Inspiring</a:t>
            </a:r>
            <a:r>
              <a:rPr lang="en-GB" baseline="0" dirty="0">
                <a:solidFill>
                  <a:srgbClr val="00325F"/>
                </a:solidFill>
              </a:rPr>
              <a:t> futures</a:t>
            </a:r>
            <a:endParaRPr lang="en-GB" dirty="0">
              <a:solidFill>
                <a:srgbClr val="00325F"/>
              </a:solidFill>
            </a:endParaRPr>
          </a:p>
        </p:txBody>
      </p:sp>
      <p:sp>
        <p:nvSpPr>
          <p:cNvPr id="13" name="object 29"/>
          <p:cNvSpPr/>
          <p:nvPr userDrawn="1"/>
        </p:nvSpPr>
        <p:spPr>
          <a:xfrm>
            <a:off x="1736858" y="567814"/>
            <a:ext cx="2553403" cy="372794"/>
          </a:xfrm>
          <a:prstGeom prst="rect">
            <a:avLst/>
          </a:prstGeom>
          <a:blipFill>
            <a:blip r:embed="rId2" cstate="print"/>
            <a:stretch>
              <a:fillRect/>
            </a:stretch>
          </a:blipFill>
        </p:spPr>
        <p:txBody>
          <a:bodyPr wrap="square" lIns="0" tIns="0" rIns="0" bIns="0" rtlCol="0"/>
          <a:lstStyle/>
          <a:p>
            <a:endParaRPr/>
          </a:p>
        </p:txBody>
      </p:sp>
      <p:sp>
        <p:nvSpPr>
          <p:cNvPr id="14" name="object 30"/>
          <p:cNvSpPr/>
          <p:nvPr userDrawn="1"/>
        </p:nvSpPr>
        <p:spPr>
          <a:xfrm>
            <a:off x="749300" y="374139"/>
            <a:ext cx="776908" cy="782337"/>
          </a:xfrm>
          <a:prstGeom prst="rect">
            <a:avLst/>
          </a:prstGeom>
          <a:blipFill>
            <a:blip r:embed="rId3" cstate="print"/>
            <a:stretch>
              <a:fillRect/>
            </a:stretch>
          </a:blipFill>
        </p:spPr>
        <p:txBody>
          <a:bodyPr wrap="square" lIns="0" tIns="0" rIns="0" bIns="0" rtlCol="0"/>
          <a:lstStyle/>
          <a:p>
            <a:endParaRPr/>
          </a:p>
        </p:txBody>
      </p:sp>
      <p:pic>
        <p:nvPicPr>
          <p:cNvPr id="6" name="Picture 5"/>
          <p:cNvPicPr>
            <a:picLocks noChangeAspect="1"/>
          </p:cNvPicPr>
          <p:nvPr userDrawn="1"/>
        </p:nvPicPr>
        <p:blipFill>
          <a:blip r:embed="rId4"/>
          <a:stretch>
            <a:fillRect/>
          </a:stretch>
        </p:blipFill>
        <p:spPr>
          <a:xfrm>
            <a:off x="10822243" y="7473498"/>
            <a:ext cx="2182557" cy="2280102"/>
          </a:xfrm>
          <a:prstGeom prst="rect">
            <a:avLst/>
          </a:prstGeom>
        </p:spPr>
      </p:pic>
    </p:spTree>
    <p:extLst>
      <p:ext uri="{BB962C8B-B14F-4D97-AF65-F5344CB8AC3E}">
        <p14:creationId xmlns:p14="http://schemas.microsoft.com/office/powerpoint/2010/main" val="1618437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9300" y="1234764"/>
            <a:ext cx="11506200" cy="584200"/>
          </a:xfrm>
          <a:prstGeom prst="rect">
            <a:avLst/>
          </a:prstGeom>
        </p:spPr>
        <p:txBody>
          <a:bodyPr wrap="square" lIns="0" tIns="0" rIns="0" bIns="0">
            <a:spAutoFit/>
          </a:bodyPr>
          <a:lstStyle>
            <a:lvl1pPr>
              <a:defRPr sz="4600" b="1" i="0">
                <a:solidFill>
                  <a:srgbClr val="681152"/>
                </a:solidFill>
                <a:latin typeface="Arial"/>
                <a:cs typeface="Arial"/>
              </a:defRPr>
            </a:lvl1pPr>
          </a:lstStyle>
          <a:p>
            <a:endParaRPr dirty="0"/>
          </a:p>
        </p:txBody>
      </p:sp>
      <p:sp>
        <p:nvSpPr>
          <p:cNvPr id="3" name="Holder 3"/>
          <p:cNvSpPr>
            <a:spLocks noGrp="1"/>
          </p:cNvSpPr>
          <p:nvPr>
            <p:ph type="body" idx="1"/>
          </p:nvPr>
        </p:nvSpPr>
        <p:spPr>
          <a:xfrm>
            <a:off x="650240" y="2243328"/>
            <a:ext cx="11704319" cy="36933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4421632" y="9070848"/>
            <a:ext cx="4161535" cy="276999"/>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5" name="Holder 5"/>
          <p:cNvSpPr>
            <a:spLocks noGrp="1"/>
          </p:cNvSpPr>
          <p:nvPr>
            <p:ph type="dt" sz="half" idx="6"/>
          </p:nvPr>
        </p:nvSpPr>
        <p:spPr>
          <a:xfrm>
            <a:off x="650240" y="9070848"/>
            <a:ext cx="2991104" cy="276999"/>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cs typeface="Arial" panose="020B0604020202020204" pitchFamily="34" charset="0"/>
              </a:defRPr>
            </a:lvl1pPr>
          </a:lstStyle>
          <a:p>
            <a:fld id="{1D8BD707-D9CF-40AE-B4C6-C98DA3205C09}" type="datetimeFigureOut">
              <a:rPr lang="en-US" smtClean="0"/>
              <a:pPr/>
              <a:t>4/27/2020</a:t>
            </a:fld>
            <a:endParaRPr lang="en-US" dirty="0"/>
          </a:p>
        </p:txBody>
      </p:sp>
      <p:sp>
        <p:nvSpPr>
          <p:cNvPr id="6" name="Holder 6"/>
          <p:cNvSpPr>
            <a:spLocks noGrp="1"/>
          </p:cNvSpPr>
          <p:nvPr>
            <p:ph type="sldNum" sz="quarter" idx="7"/>
          </p:nvPr>
        </p:nvSpPr>
        <p:spPr>
          <a:xfrm>
            <a:off x="11496667" y="9070847"/>
            <a:ext cx="1187780" cy="276999"/>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GB" smtClean="0"/>
              <a:pPr/>
              <a:t>‹#›</a:t>
            </a:fld>
            <a:endParaRPr lang="en-GB" dirty="0"/>
          </a:p>
        </p:txBody>
      </p:sp>
      <p:pic>
        <p:nvPicPr>
          <p:cNvPr id="9" name="Picture 8"/>
          <p:cNvPicPr>
            <a:picLocks noChangeAspect="1"/>
          </p:cNvPicPr>
          <p:nvPr userDrawn="1"/>
        </p:nvPicPr>
        <p:blipFill>
          <a:blip r:embed="rId6"/>
          <a:stretch>
            <a:fillRect/>
          </a:stretch>
        </p:blipFill>
        <p:spPr>
          <a:xfrm>
            <a:off x="9761447" y="6370027"/>
            <a:ext cx="3243353" cy="3383573"/>
          </a:xfrm>
          <a:prstGeom prst="rect">
            <a:avLst/>
          </a:prstGeom>
        </p:spPr>
      </p:pic>
      <p:sp>
        <p:nvSpPr>
          <p:cNvPr id="10" name="TextBox 9"/>
          <p:cNvSpPr txBox="1"/>
          <p:nvPr userDrawn="1"/>
        </p:nvSpPr>
        <p:spPr>
          <a:xfrm>
            <a:off x="650240" y="8672218"/>
            <a:ext cx="2626159" cy="369332"/>
          </a:xfrm>
          <a:prstGeom prst="rect">
            <a:avLst/>
          </a:prstGeom>
          <a:noFill/>
        </p:spPr>
        <p:txBody>
          <a:bodyPr wrap="square" rtlCol="0">
            <a:spAutoFit/>
          </a:bodyPr>
          <a:lstStyle/>
          <a:p>
            <a:r>
              <a:rPr lang="en-GB" dirty="0">
                <a:solidFill>
                  <a:srgbClr val="00325F"/>
                </a:solidFill>
                <a:latin typeface="Arial" panose="020B0604020202020204" pitchFamily="34" charset="0"/>
                <a:cs typeface="Arial" panose="020B0604020202020204" pitchFamily="34" charset="0"/>
              </a:rPr>
              <a:t>Inspiring</a:t>
            </a:r>
            <a:r>
              <a:rPr lang="en-GB" baseline="0" dirty="0">
                <a:solidFill>
                  <a:srgbClr val="00325F"/>
                </a:solidFill>
                <a:latin typeface="Arial" panose="020B0604020202020204" pitchFamily="34" charset="0"/>
                <a:cs typeface="Arial" panose="020B0604020202020204" pitchFamily="34" charset="0"/>
              </a:rPr>
              <a:t> futures</a:t>
            </a:r>
            <a:endParaRPr lang="en-GB" dirty="0">
              <a:solidFill>
                <a:srgbClr val="00325F"/>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2" r:id="rId3"/>
    <p:sldLayoutId id="2147483663" r:id="rId4"/>
  </p:sldLayoutIdLst>
  <p:txStyles>
    <p:titleStyle>
      <a:lvl1pPr eaLnBrk="1" hangingPunct="1">
        <a:defRPr>
          <a:latin typeface="+mj-lt"/>
          <a:ea typeface="+mj-ea"/>
          <a:cs typeface="+mj-cs"/>
        </a:defRPr>
      </a:lvl1pPr>
    </p:titleStyle>
    <p:bodyStyle>
      <a:lvl1pPr marL="0" eaLnBrk="1" hangingPunct="1">
        <a:defRPr sz="2400">
          <a:solidFill>
            <a:srgbClr val="00325F"/>
          </a:solidFill>
          <a:latin typeface="Arial" panose="020B0604020202020204" pitchFamily="34" charset="0"/>
          <a:ea typeface="+mn-ea"/>
          <a:cs typeface="Arial" panose="020B0604020202020204" pitchFamily="34"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421632" y="9070848"/>
            <a:ext cx="4161535"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9344607" y="9176188"/>
            <a:ext cx="149555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11" name="object 29"/>
          <p:cNvSpPr/>
          <p:nvPr userDrawn="1"/>
        </p:nvSpPr>
        <p:spPr>
          <a:xfrm>
            <a:off x="1736858" y="567814"/>
            <a:ext cx="2553403" cy="372794"/>
          </a:xfrm>
          <a:prstGeom prst="rect">
            <a:avLst/>
          </a:prstGeom>
          <a:blipFill>
            <a:blip r:embed="rId8" cstate="print"/>
            <a:stretch>
              <a:fillRect/>
            </a:stretch>
          </a:blipFill>
        </p:spPr>
        <p:txBody>
          <a:bodyPr wrap="square" lIns="0" tIns="0" rIns="0" bIns="0" rtlCol="0"/>
          <a:lstStyle/>
          <a:p>
            <a:endParaRPr/>
          </a:p>
        </p:txBody>
      </p:sp>
      <p:sp>
        <p:nvSpPr>
          <p:cNvPr id="12" name="object 30"/>
          <p:cNvSpPr/>
          <p:nvPr userDrawn="1"/>
        </p:nvSpPr>
        <p:spPr>
          <a:xfrm>
            <a:off x="749300" y="374139"/>
            <a:ext cx="776908" cy="782337"/>
          </a:xfrm>
          <a:prstGeom prst="rect">
            <a:avLst/>
          </a:prstGeom>
          <a:blipFill>
            <a:blip r:embed="rId9" cstate="print"/>
            <a:stretch>
              <a:fillRect/>
            </a:stretch>
          </a:blipFill>
        </p:spPr>
        <p:txBody>
          <a:bodyPr wrap="square" lIns="0" tIns="0" rIns="0" bIns="0" rtlCol="0"/>
          <a:lstStyle/>
          <a:p>
            <a:endParaRPr/>
          </a:p>
        </p:txBody>
      </p:sp>
      <p:sp>
        <p:nvSpPr>
          <p:cNvPr id="9" name="Text Placeholder 8"/>
          <p:cNvSpPr>
            <a:spLocks noGrp="1"/>
          </p:cNvSpPr>
          <p:nvPr>
            <p:ph type="body" idx="1"/>
          </p:nvPr>
        </p:nvSpPr>
        <p:spPr>
          <a:xfrm>
            <a:off x="893763" y="2597151"/>
            <a:ext cx="11217275" cy="4876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Placeholder 9"/>
          <p:cNvSpPr>
            <a:spLocks noGrp="1"/>
          </p:cNvSpPr>
          <p:nvPr>
            <p:ph type="title"/>
          </p:nvPr>
        </p:nvSpPr>
        <p:spPr>
          <a:xfrm>
            <a:off x="893763" y="1242295"/>
            <a:ext cx="11217275" cy="1162767"/>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14" name="TextBox 13"/>
          <p:cNvSpPr txBox="1"/>
          <p:nvPr userDrawn="1"/>
        </p:nvSpPr>
        <p:spPr>
          <a:xfrm>
            <a:off x="650240" y="8701516"/>
            <a:ext cx="2626159" cy="369332"/>
          </a:xfrm>
          <a:prstGeom prst="rect">
            <a:avLst/>
          </a:prstGeom>
          <a:noFill/>
        </p:spPr>
        <p:txBody>
          <a:bodyPr wrap="square" rtlCol="0">
            <a:spAutoFit/>
          </a:bodyPr>
          <a:lstStyle/>
          <a:p>
            <a:r>
              <a:rPr lang="en-GB" dirty="0">
                <a:solidFill>
                  <a:srgbClr val="00325F"/>
                </a:solidFill>
              </a:rPr>
              <a:t>Inspiring</a:t>
            </a:r>
            <a:r>
              <a:rPr lang="en-GB" baseline="0" dirty="0">
                <a:solidFill>
                  <a:srgbClr val="00325F"/>
                </a:solidFill>
              </a:rPr>
              <a:t> futures</a:t>
            </a:r>
            <a:endParaRPr lang="en-GB" dirty="0">
              <a:solidFill>
                <a:srgbClr val="00325F"/>
              </a:solidFill>
            </a:endParaRPr>
          </a:p>
        </p:txBody>
      </p:sp>
      <p:pic>
        <p:nvPicPr>
          <p:cNvPr id="2" name="Picture 1"/>
          <p:cNvPicPr>
            <a:picLocks noChangeAspect="1"/>
          </p:cNvPicPr>
          <p:nvPr userDrawn="1"/>
        </p:nvPicPr>
        <p:blipFill>
          <a:blip r:embed="rId10"/>
          <a:stretch>
            <a:fillRect/>
          </a:stretch>
        </p:blipFill>
        <p:spPr>
          <a:xfrm>
            <a:off x="10822243" y="7473498"/>
            <a:ext cx="2182557" cy="2280102"/>
          </a:xfrm>
          <a:prstGeom prst="rect">
            <a:avLst/>
          </a:prstGeom>
        </p:spPr>
      </p:pic>
    </p:spTree>
    <p:extLst>
      <p:ext uri="{BB962C8B-B14F-4D97-AF65-F5344CB8AC3E}">
        <p14:creationId xmlns:p14="http://schemas.microsoft.com/office/powerpoint/2010/main" val="17650869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txStyles>
    <p:titleStyle>
      <a:lvl1pPr eaLnBrk="1" hangingPunct="1">
        <a:defRPr sz="4600" baseline="0">
          <a:solidFill>
            <a:srgbClr val="810262"/>
          </a:solidFill>
          <a:latin typeface="Arial" panose="020B0604020202020204" pitchFamily="34" charset="0"/>
          <a:ea typeface="+mj-ea"/>
          <a:cs typeface="+mj-cs"/>
        </a:defRPr>
      </a:lvl1pPr>
    </p:titleStyle>
    <p:bodyStyle>
      <a:lvl1pPr marL="0" eaLnBrk="1" hangingPunct="1">
        <a:defRPr sz="2400" baseline="0">
          <a:solidFill>
            <a:srgbClr val="002D62"/>
          </a:solidFill>
          <a:latin typeface="Arial" panose="020B0604020202020204" pitchFamily="34"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749301" y="2119530"/>
            <a:ext cx="11506201" cy="276999"/>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4421634" y="9070849"/>
            <a:ext cx="4161535"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9"/>
            <a:ext cx="299110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4/27/2020</a:t>
            </a:fld>
            <a:endParaRPr lang="en-US"/>
          </a:p>
        </p:txBody>
      </p:sp>
      <p:sp>
        <p:nvSpPr>
          <p:cNvPr id="6" name="Holder 6"/>
          <p:cNvSpPr>
            <a:spLocks noGrp="1"/>
          </p:cNvSpPr>
          <p:nvPr>
            <p:ph type="sldNum" sz="quarter" idx="7"/>
          </p:nvPr>
        </p:nvSpPr>
        <p:spPr>
          <a:xfrm>
            <a:off x="9363456" y="9070849"/>
            <a:ext cx="299110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bk object 16"/>
          <p:cNvSpPr/>
          <p:nvPr userDrawn="1"/>
        </p:nvSpPr>
        <p:spPr>
          <a:xfrm>
            <a:off x="11010315" y="7705980"/>
            <a:ext cx="1994535" cy="2047875"/>
          </a:xfrm>
          <a:custGeom>
            <a:avLst/>
            <a:gdLst/>
            <a:ahLst/>
            <a:cxnLst/>
            <a:rect l="l" t="t" r="r" b="b"/>
            <a:pathLst>
              <a:path w="1994534" h="2047875">
                <a:moveTo>
                  <a:pt x="1524469" y="0"/>
                </a:moveTo>
                <a:lnTo>
                  <a:pt x="1399440" y="5053"/>
                </a:lnTo>
                <a:lnTo>
                  <a:pt x="1277194" y="19952"/>
                </a:lnTo>
                <a:lnTo>
                  <a:pt x="1158124" y="44304"/>
                </a:lnTo>
                <a:lnTo>
                  <a:pt x="1042622" y="77718"/>
                </a:lnTo>
                <a:lnTo>
                  <a:pt x="931080" y="119799"/>
                </a:lnTo>
                <a:lnTo>
                  <a:pt x="823891" y="170157"/>
                </a:lnTo>
                <a:lnTo>
                  <a:pt x="721447" y="228399"/>
                </a:lnTo>
                <a:lnTo>
                  <a:pt x="624141" y="294132"/>
                </a:lnTo>
                <a:lnTo>
                  <a:pt x="532364" y="366965"/>
                </a:lnTo>
                <a:lnTo>
                  <a:pt x="446509" y="446505"/>
                </a:lnTo>
                <a:lnTo>
                  <a:pt x="366969" y="532359"/>
                </a:lnTo>
                <a:lnTo>
                  <a:pt x="294136" y="624135"/>
                </a:lnTo>
                <a:lnTo>
                  <a:pt x="228402" y="721441"/>
                </a:lnTo>
                <a:lnTo>
                  <a:pt x="170160" y="823885"/>
                </a:lnTo>
                <a:lnTo>
                  <a:pt x="119801" y="931075"/>
                </a:lnTo>
                <a:lnTo>
                  <a:pt x="77719" y="1042617"/>
                </a:lnTo>
                <a:lnTo>
                  <a:pt x="44305" y="1158120"/>
                </a:lnTo>
                <a:lnTo>
                  <a:pt x="19952" y="1277191"/>
                </a:lnTo>
                <a:lnTo>
                  <a:pt x="5053" y="1399438"/>
                </a:lnTo>
                <a:lnTo>
                  <a:pt x="0" y="1524469"/>
                </a:lnTo>
                <a:lnTo>
                  <a:pt x="5053" y="1649500"/>
                </a:lnTo>
                <a:lnTo>
                  <a:pt x="19952" y="1771748"/>
                </a:lnTo>
                <a:lnTo>
                  <a:pt x="44305" y="1890819"/>
                </a:lnTo>
                <a:lnTo>
                  <a:pt x="77719" y="2006322"/>
                </a:lnTo>
                <a:lnTo>
                  <a:pt x="93300" y="2047620"/>
                </a:lnTo>
                <a:lnTo>
                  <a:pt x="1006508" y="2047620"/>
                </a:lnTo>
                <a:lnTo>
                  <a:pt x="1003814" y="2045125"/>
                </a:lnTo>
                <a:lnTo>
                  <a:pt x="965396" y="2003657"/>
                </a:lnTo>
                <a:lnTo>
                  <a:pt x="930217" y="1959329"/>
                </a:lnTo>
                <a:lnTo>
                  <a:pt x="898468" y="1912330"/>
                </a:lnTo>
                <a:lnTo>
                  <a:pt x="870336" y="1862849"/>
                </a:lnTo>
                <a:lnTo>
                  <a:pt x="846013" y="1811077"/>
                </a:lnTo>
                <a:lnTo>
                  <a:pt x="825687" y="1757202"/>
                </a:lnTo>
                <a:lnTo>
                  <a:pt x="809549" y="1701414"/>
                </a:lnTo>
                <a:lnTo>
                  <a:pt x="797786" y="1643903"/>
                </a:lnTo>
                <a:lnTo>
                  <a:pt x="790590" y="1584859"/>
                </a:lnTo>
                <a:lnTo>
                  <a:pt x="788149" y="1524469"/>
                </a:lnTo>
                <a:lnTo>
                  <a:pt x="790590" y="1464080"/>
                </a:lnTo>
                <a:lnTo>
                  <a:pt x="797786" y="1405036"/>
                </a:lnTo>
                <a:lnTo>
                  <a:pt x="809549" y="1347525"/>
                </a:lnTo>
                <a:lnTo>
                  <a:pt x="825687" y="1291737"/>
                </a:lnTo>
                <a:lnTo>
                  <a:pt x="846013" y="1237862"/>
                </a:lnTo>
                <a:lnTo>
                  <a:pt x="870336" y="1186090"/>
                </a:lnTo>
                <a:lnTo>
                  <a:pt x="898468" y="1136609"/>
                </a:lnTo>
                <a:lnTo>
                  <a:pt x="930217" y="1089610"/>
                </a:lnTo>
                <a:lnTo>
                  <a:pt x="965396" y="1045282"/>
                </a:lnTo>
                <a:lnTo>
                  <a:pt x="1003814" y="1003814"/>
                </a:lnTo>
                <a:lnTo>
                  <a:pt x="1045282" y="965396"/>
                </a:lnTo>
                <a:lnTo>
                  <a:pt x="1089610" y="930217"/>
                </a:lnTo>
                <a:lnTo>
                  <a:pt x="1136609" y="898468"/>
                </a:lnTo>
                <a:lnTo>
                  <a:pt x="1186090" y="870336"/>
                </a:lnTo>
                <a:lnTo>
                  <a:pt x="1237862" y="846013"/>
                </a:lnTo>
                <a:lnTo>
                  <a:pt x="1291737" y="825687"/>
                </a:lnTo>
                <a:lnTo>
                  <a:pt x="1347525" y="809549"/>
                </a:lnTo>
                <a:lnTo>
                  <a:pt x="1405036" y="797786"/>
                </a:lnTo>
                <a:lnTo>
                  <a:pt x="1464080" y="790590"/>
                </a:lnTo>
                <a:lnTo>
                  <a:pt x="1524469" y="788149"/>
                </a:lnTo>
                <a:lnTo>
                  <a:pt x="1994485" y="788149"/>
                </a:lnTo>
                <a:lnTo>
                  <a:pt x="1994485" y="74148"/>
                </a:lnTo>
                <a:lnTo>
                  <a:pt x="1984742" y="70791"/>
                </a:lnTo>
                <a:lnTo>
                  <a:pt x="1911375" y="49580"/>
                </a:lnTo>
                <a:lnTo>
                  <a:pt x="1836536" y="32000"/>
                </a:lnTo>
                <a:lnTo>
                  <a:pt x="1760326" y="18151"/>
                </a:lnTo>
                <a:lnTo>
                  <a:pt x="1682845" y="8134"/>
                </a:lnTo>
                <a:lnTo>
                  <a:pt x="1604193" y="2050"/>
                </a:lnTo>
                <a:lnTo>
                  <a:pt x="1524469" y="0"/>
                </a:lnTo>
              </a:path>
              <a:path w="1994534" h="2047875">
                <a:moveTo>
                  <a:pt x="1994485" y="788149"/>
                </a:moveTo>
                <a:lnTo>
                  <a:pt x="1524469" y="788149"/>
                </a:lnTo>
                <a:lnTo>
                  <a:pt x="1559213" y="788958"/>
                </a:lnTo>
                <a:lnTo>
                  <a:pt x="1593533" y="791360"/>
                </a:lnTo>
                <a:lnTo>
                  <a:pt x="1660765" y="800800"/>
                </a:lnTo>
                <a:lnTo>
                  <a:pt x="1725888" y="816178"/>
                </a:lnTo>
                <a:lnTo>
                  <a:pt x="1788623" y="837204"/>
                </a:lnTo>
                <a:lnTo>
                  <a:pt x="1848692" y="863588"/>
                </a:lnTo>
                <a:lnTo>
                  <a:pt x="1905819" y="895040"/>
                </a:lnTo>
                <a:lnTo>
                  <a:pt x="1959724" y="931270"/>
                </a:lnTo>
                <a:lnTo>
                  <a:pt x="1994485" y="958773"/>
                </a:lnTo>
                <a:lnTo>
                  <a:pt x="1994485" y="788149"/>
                </a:lnTo>
              </a:path>
            </a:pathLst>
          </a:custGeom>
          <a:solidFill>
            <a:srgbClr val="8A0063"/>
          </a:solidFill>
        </p:spPr>
        <p:txBody>
          <a:bodyPr wrap="square" lIns="0" tIns="0" rIns="0" bIns="0" rtlCol="0"/>
          <a:lstStyle/>
          <a:p>
            <a:endParaRPr sz="1350"/>
          </a:p>
        </p:txBody>
      </p:sp>
      <p:sp>
        <p:nvSpPr>
          <p:cNvPr id="9" name="bk object 17"/>
          <p:cNvSpPr/>
          <p:nvPr userDrawn="1"/>
        </p:nvSpPr>
        <p:spPr>
          <a:xfrm>
            <a:off x="11010315" y="7705980"/>
            <a:ext cx="1995118" cy="2047622"/>
          </a:xfrm>
          <a:prstGeom prst="rect">
            <a:avLst/>
          </a:prstGeom>
          <a:blipFill>
            <a:blip r:embed="rId8" cstate="print"/>
            <a:stretch>
              <a:fillRect/>
            </a:stretch>
          </a:blipFill>
        </p:spPr>
        <p:txBody>
          <a:bodyPr wrap="square" lIns="0" tIns="0" rIns="0" bIns="0" rtlCol="0"/>
          <a:lstStyle/>
          <a:p>
            <a:endParaRPr sz="1350"/>
          </a:p>
        </p:txBody>
      </p:sp>
      <p:sp>
        <p:nvSpPr>
          <p:cNvPr id="10" name="bk object 18"/>
          <p:cNvSpPr/>
          <p:nvPr userDrawn="1"/>
        </p:nvSpPr>
        <p:spPr>
          <a:xfrm>
            <a:off x="762000" y="8896057"/>
            <a:ext cx="1256030" cy="167640"/>
          </a:xfrm>
          <a:custGeom>
            <a:avLst/>
            <a:gdLst/>
            <a:ahLst/>
            <a:cxnLst/>
            <a:rect l="l" t="t" r="r" b="b"/>
            <a:pathLst>
              <a:path w="1256030" h="167640">
                <a:moveTo>
                  <a:pt x="17398" y="1955"/>
                </a:moveTo>
                <a:lnTo>
                  <a:pt x="0" y="1955"/>
                </a:lnTo>
                <a:lnTo>
                  <a:pt x="0" y="129768"/>
                </a:lnTo>
                <a:lnTo>
                  <a:pt x="17398" y="129768"/>
                </a:lnTo>
                <a:lnTo>
                  <a:pt x="17398" y="1955"/>
                </a:lnTo>
                <a:close/>
              </a:path>
              <a:path w="1256030" h="167640">
                <a:moveTo>
                  <a:pt x="58470" y="36804"/>
                </a:moveTo>
                <a:lnTo>
                  <a:pt x="43561" y="36804"/>
                </a:lnTo>
                <a:lnTo>
                  <a:pt x="43561" y="129768"/>
                </a:lnTo>
                <a:lnTo>
                  <a:pt x="59181" y="129768"/>
                </a:lnTo>
                <a:lnTo>
                  <a:pt x="59181" y="76796"/>
                </a:lnTo>
                <a:lnTo>
                  <a:pt x="62264" y="61767"/>
                </a:lnTo>
                <a:lnTo>
                  <a:pt x="71022" y="52167"/>
                </a:lnTo>
                <a:lnTo>
                  <a:pt x="84794" y="48381"/>
                </a:lnTo>
                <a:lnTo>
                  <a:pt x="117989" y="48381"/>
                </a:lnTo>
                <a:lnTo>
                  <a:pt x="117886" y="48222"/>
                </a:lnTo>
                <a:lnTo>
                  <a:pt x="59965" y="48222"/>
                </a:lnTo>
                <a:lnTo>
                  <a:pt x="58470" y="36804"/>
                </a:lnTo>
                <a:close/>
              </a:path>
              <a:path w="1256030" h="167640">
                <a:moveTo>
                  <a:pt x="117989" y="48381"/>
                </a:moveTo>
                <a:lnTo>
                  <a:pt x="84794" y="48381"/>
                </a:lnTo>
                <a:lnTo>
                  <a:pt x="99338" y="52075"/>
                </a:lnTo>
                <a:lnTo>
                  <a:pt x="104899" y="63574"/>
                </a:lnTo>
                <a:lnTo>
                  <a:pt x="105435" y="129768"/>
                </a:lnTo>
                <a:lnTo>
                  <a:pt x="121234" y="129768"/>
                </a:lnTo>
                <a:lnTo>
                  <a:pt x="121234" y="60426"/>
                </a:lnTo>
                <a:lnTo>
                  <a:pt x="121056" y="53136"/>
                </a:lnTo>
                <a:lnTo>
                  <a:pt x="117989" y="48381"/>
                </a:lnTo>
                <a:close/>
              </a:path>
              <a:path w="1256030" h="167640">
                <a:moveTo>
                  <a:pt x="95955" y="34961"/>
                </a:moveTo>
                <a:lnTo>
                  <a:pt x="79652" y="36149"/>
                </a:lnTo>
                <a:lnTo>
                  <a:pt x="68144" y="40575"/>
                </a:lnTo>
                <a:lnTo>
                  <a:pt x="59965" y="48222"/>
                </a:lnTo>
                <a:lnTo>
                  <a:pt x="117886" y="48222"/>
                </a:lnTo>
                <a:lnTo>
                  <a:pt x="117157" y="47091"/>
                </a:lnTo>
                <a:lnTo>
                  <a:pt x="108733" y="38990"/>
                </a:lnTo>
                <a:lnTo>
                  <a:pt x="95955" y="34961"/>
                </a:lnTo>
                <a:close/>
              </a:path>
              <a:path w="1256030" h="167640">
                <a:moveTo>
                  <a:pt x="138328" y="99568"/>
                </a:moveTo>
                <a:lnTo>
                  <a:pt x="141053" y="113965"/>
                </a:lnTo>
                <a:lnTo>
                  <a:pt x="148548" y="124408"/>
                </a:lnTo>
                <a:lnTo>
                  <a:pt x="160607" y="130688"/>
                </a:lnTo>
                <a:lnTo>
                  <a:pt x="181727" y="130255"/>
                </a:lnTo>
                <a:lnTo>
                  <a:pt x="197060" y="126820"/>
                </a:lnTo>
                <a:lnTo>
                  <a:pt x="207212" y="120678"/>
                </a:lnTo>
                <a:lnTo>
                  <a:pt x="208468" y="118752"/>
                </a:lnTo>
                <a:lnTo>
                  <a:pt x="178382" y="118752"/>
                </a:lnTo>
                <a:lnTo>
                  <a:pt x="162943" y="115595"/>
                </a:lnTo>
                <a:lnTo>
                  <a:pt x="154825" y="106223"/>
                </a:lnTo>
                <a:lnTo>
                  <a:pt x="138328" y="99568"/>
                </a:lnTo>
                <a:close/>
              </a:path>
              <a:path w="1256030" h="167640">
                <a:moveTo>
                  <a:pt x="186423" y="34936"/>
                </a:moveTo>
                <a:lnTo>
                  <a:pt x="166234" y="36153"/>
                </a:lnTo>
                <a:lnTo>
                  <a:pt x="152339" y="40840"/>
                </a:lnTo>
                <a:lnTo>
                  <a:pt x="144107" y="48459"/>
                </a:lnTo>
                <a:lnTo>
                  <a:pt x="140908" y="58475"/>
                </a:lnTo>
                <a:lnTo>
                  <a:pt x="143495" y="72561"/>
                </a:lnTo>
                <a:lnTo>
                  <a:pt x="151747" y="81276"/>
                </a:lnTo>
                <a:lnTo>
                  <a:pt x="166134" y="86678"/>
                </a:lnTo>
                <a:lnTo>
                  <a:pt x="184543" y="91363"/>
                </a:lnTo>
                <a:lnTo>
                  <a:pt x="194144" y="93700"/>
                </a:lnTo>
                <a:lnTo>
                  <a:pt x="198780" y="96189"/>
                </a:lnTo>
                <a:lnTo>
                  <a:pt x="198780" y="104013"/>
                </a:lnTo>
                <a:lnTo>
                  <a:pt x="193416" y="114472"/>
                </a:lnTo>
                <a:lnTo>
                  <a:pt x="178382" y="118752"/>
                </a:lnTo>
                <a:lnTo>
                  <a:pt x="208468" y="118752"/>
                </a:lnTo>
                <a:lnTo>
                  <a:pt x="212789" y="112124"/>
                </a:lnTo>
                <a:lnTo>
                  <a:pt x="211766" y="94928"/>
                </a:lnTo>
                <a:lnTo>
                  <a:pt x="206183" y="84391"/>
                </a:lnTo>
                <a:lnTo>
                  <a:pt x="196163" y="78297"/>
                </a:lnTo>
                <a:lnTo>
                  <a:pt x="171030" y="71831"/>
                </a:lnTo>
                <a:lnTo>
                  <a:pt x="161061" y="69494"/>
                </a:lnTo>
                <a:lnTo>
                  <a:pt x="156438" y="67005"/>
                </a:lnTo>
                <a:lnTo>
                  <a:pt x="156438" y="51892"/>
                </a:lnTo>
                <a:lnTo>
                  <a:pt x="163017" y="47269"/>
                </a:lnTo>
                <a:lnTo>
                  <a:pt x="206649" y="47269"/>
                </a:lnTo>
                <a:lnTo>
                  <a:pt x="200094" y="40248"/>
                </a:lnTo>
                <a:lnTo>
                  <a:pt x="186423" y="34936"/>
                </a:lnTo>
                <a:close/>
              </a:path>
              <a:path w="1256030" h="167640">
                <a:moveTo>
                  <a:pt x="206649" y="47269"/>
                </a:moveTo>
                <a:lnTo>
                  <a:pt x="175653" y="47269"/>
                </a:lnTo>
                <a:lnTo>
                  <a:pt x="190400" y="51133"/>
                </a:lnTo>
                <a:lnTo>
                  <a:pt x="196590" y="61985"/>
                </a:lnTo>
                <a:lnTo>
                  <a:pt x="211912" y="62738"/>
                </a:lnTo>
                <a:lnTo>
                  <a:pt x="211816" y="61985"/>
                </a:lnTo>
                <a:lnTo>
                  <a:pt x="208835" y="49610"/>
                </a:lnTo>
                <a:lnTo>
                  <a:pt x="206649" y="47269"/>
                </a:lnTo>
                <a:close/>
              </a:path>
              <a:path w="1256030" h="167640">
                <a:moveTo>
                  <a:pt x="248538" y="36804"/>
                </a:moveTo>
                <a:lnTo>
                  <a:pt x="233260" y="36804"/>
                </a:lnTo>
                <a:lnTo>
                  <a:pt x="233260" y="166928"/>
                </a:lnTo>
                <a:lnTo>
                  <a:pt x="248538" y="166928"/>
                </a:lnTo>
                <a:lnTo>
                  <a:pt x="248538" y="118414"/>
                </a:lnTo>
                <a:lnTo>
                  <a:pt x="307525" y="118414"/>
                </a:lnTo>
                <a:lnTo>
                  <a:pt x="307906" y="118096"/>
                </a:lnTo>
                <a:lnTo>
                  <a:pt x="281932" y="118096"/>
                </a:lnTo>
                <a:lnTo>
                  <a:pt x="265779" y="116175"/>
                </a:lnTo>
                <a:lnTo>
                  <a:pt x="255174" y="109401"/>
                </a:lnTo>
                <a:lnTo>
                  <a:pt x="249473" y="97823"/>
                </a:lnTo>
                <a:lnTo>
                  <a:pt x="248005" y="83908"/>
                </a:lnTo>
                <a:lnTo>
                  <a:pt x="250326" y="66765"/>
                </a:lnTo>
                <a:lnTo>
                  <a:pt x="257025" y="54970"/>
                </a:lnTo>
                <a:lnTo>
                  <a:pt x="267703" y="48757"/>
                </a:lnTo>
                <a:lnTo>
                  <a:pt x="308256" y="48757"/>
                </a:lnTo>
                <a:lnTo>
                  <a:pt x="307378" y="47277"/>
                </a:lnTo>
                <a:lnTo>
                  <a:pt x="250482" y="47277"/>
                </a:lnTo>
                <a:lnTo>
                  <a:pt x="248538" y="36804"/>
                </a:lnTo>
                <a:close/>
              </a:path>
              <a:path w="1256030" h="167640">
                <a:moveTo>
                  <a:pt x="307525" y="118414"/>
                </a:moveTo>
                <a:lnTo>
                  <a:pt x="248538" y="118414"/>
                </a:lnTo>
                <a:lnTo>
                  <a:pt x="258023" y="127244"/>
                </a:lnTo>
                <a:lnTo>
                  <a:pt x="269929" y="131838"/>
                </a:lnTo>
                <a:lnTo>
                  <a:pt x="286075" y="130415"/>
                </a:lnTo>
                <a:lnTo>
                  <a:pt x="299070" y="125476"/>
                </a:lnTo>
                <a:lnTo>
                  <a:pt x="307525" y="118414"/>
                </a:lnTo>
                <a:close/>
              </a:path>
              <a:path w="1256030" h="167640">
                <a:moveTo>
                  <a:pt x="308256" y="48757"/>
                </a:moveTo>
                <a:lnTo>
                  <a:pt x="267703" y="48757"/>
                </a:lnTo>
                <a:lnTo>
                  <a:pt x="283935" y="50617"/>
                </a:lnTo>
                <a:lnTo>
                  <a:pt x="295023" y="57313"/>
                </a:lnTo>
                <a:lnTo>
                  <a:pt x="301306" y="68327"/>
                </a:lnTo>
                <a:lnTo>
                  <a:pt x="300830" y="89490"/>
                </a:lnTo>
                <a:lnTo>
                  <a:pt x="297228" y="104344"/>
                </a:lnTo>
                <a:lnTo>
                  <a:pt x="290821" y="113631"/>
                </a:lnTo>
                <a:lnTo>
                  <a:pt x="281932" y="118096"/>
                </a:lnTo>
                <a:lnTo>
                  <a:pt x="307906" y="118096"/>
                </a:lnTo>
                <a:lnTo>
                  <a:pt x="308897" y="117268"/>
                </a:lnTo>
                <a:lnTo>
                  <a:pt x="315536" y="106039"/>
                </a:lnTo>
                <a:lnTo>
                  <a:pt x="318967" y="92038"/>
                </a:lnTo>
                <a:lnTo>
                  <a:pt x="317689" y="72868"/>
                </a:lnTo>
                <a:lnTo>
                  <a:pt x="313507" y="57605"/>
                </a:lnTo>
                <a:lnTo>
                  <a:pt x="308256" y="48757"/>
                </a:lnTo>
                <a:close/>
              </a:path>
              <a:path w="1256030" h="167640">
                <a:moveTo>
                  <a:pt x="286525" y="34464"/>
                </a:moveTo>
                <a:lnTo>
                  <a:pt x="270210" y="35437"/>
                </a:lnTo>
                <a:lnTo>
                  <a:pt x="258781" y="39676"/>
                </a:lnTo>
                <a:lnTo>
                  <a:pt x="250482" y="47277"/>
                </a:lnTo>
                <a:lnTo>
                  <a:pt x="307378" y="47277"/>
                </a:lnTo>
                <a:lnTo>
                  <a:pt x="306720" y="46168"/>
                </a:lnTo>
                <a:lnTo>
                  <a:pt x="297626" y="38481"/>
                </a:lnTo>
                <a:lnTo>
                  <a:pt x="286525" y="34464"/>
                </a:lnTo>
                <a:close/>
              </a:path>
              <a:path w="1256030" h="167640">
                <a:moveTo>
                  <a:pt x="354139" y="36804"/>
                </a:moveTo>
                <a:lnTo>
                  <a:pt x="338518" y="36804"/>
                </a:lnTo>
                <a:lnTo>
                  <a:pt x="338518" y="129768"/>
                </a:lnTo>
                <a:lnTo>
                  <a:pt x="354139" y="129768"/>
                </a:lnTo>
                <a:lnTo>
                  <a:pt x="354139" y="36804"/>
                </a:lnTo>
                <a:close/>
              </a:path>
              <a:path w="1256030" h="167640">
                <a:moveTo>
                  <a:pt x="354139" y="1955"/>
                </a:moveTo>
                <a:lnTo>
                  <a:pt x="338518" y="1955"/>
                </a:lnTo>
                <a:lnTo>
                  <a:pt x="338518" y="19710"/>
                </a:lnTo>
                <a:lnTo>
                  <a:pt x="354139" y="19710"/>
                </a:lnTo>
                <a:lnTo>
                  <a:pt x="354139" y="1955"/>
                </a:lnTo>
                <a:close/>
              </a:path>
              <a:path w="1256030" h="167640">
                <a:moveTo>
                  <a:pt x="393077" y="36804"/>
                </a:moveTo>
                <a:lnTo>
                  <a:pt x="377990" y="36804"/>
                </a:lnTo>
                <a:lnTo>
                  <a:pt x="377990" y="129768"/>
                </a:lnTo>
                <a:lnTo>
                  <a:pt x="393611" y="129768"/>
                </a:lnTo>
                <a:lnTo>
                  <a:pt x="393611" y="78041"/>
                </a:lnTo>
                <a:lnTo>
                  <a:pt x="396713" y="63017"/>
                </a:lnTo>
                <a:lnTo>
                  <a:pt x="405847" y="54046"/>
                </a:lnTo>
                <a:lnTo>
                  <a:pt x="420458" y="51358"/>
                </a:lnTo>
                <a:lnTo>
                  <a:pt x="422948" y="51358"/>
                </a:lnTo>
                <a:lnTo>
                  <a:pt x="422948" y="46661"/>
                </a:lnTo>
                <a:lnTo>
                  <a:pt x="396524" y="46661"/>
                </a:lnTo>
                <a:lnTo>
                  <a:pt x="393077" y="36804"/>
                </a:lnTo>
                <a:close/>
              </a:path>
              <a:path w="1256030" h="167640">
                <a:moveTo>
                  <a:pt x="422948" y="51358"/>
                </a:moveTo>
                <a:lnTo>
                  <a:pt x="421703" y="51358"/>
                </a:lnTo>
                <a:lnTo>
                  <a:pt x="422948" y="51536"/>
                </a:lnTo>
                <a:lnTo>
                  <a:pt x="422948" y="51358"/>
                </a:lnTo>
                <a:close/>
              </a:path>
              <a:path w="1256030" h="167640">
                <a:moveTo>
                  <a:pt x="421525" y="34848"/>
                </a:moveTo>
                <a:lnTo>
                  <a:pt x="418858" y="34848"/>
                </a:lnTo>
                <a:lnTo>
                  <a:pt x="405940" y="37767"/>
                </a:lnTo>
                <a:lnTo>
                  <a:pt x="396524" y="46661"/>
                </a:lnTo>
                <a:lnTo>
                  <a:pt x="422948" y="46661"/>
                </a:lnTo>
                <a:lnTo>
                  <a:pt x="422948" y="35026"/>
                </a:lnTo>
                <a:lnTo>
                  <a:pt x="421525" y="34848"/>
                </a:lnTo>
                <a:close/>
              </a:path>
              <a:path w="1256030" h="167640">
                <a:moveTo>
                  <a:pt x="452640" y="36804"/>
                </a:moveTo>
                <a:lnTo>
                  <a:pt x="437019" y="36804"/>
                </a:lnTo>
                <a:lnTo>
                  <a:pt x="437019" y="129768"/>
                </a:lnTo>
                <a:lnTo>
                  <a:pt x="452640" y="129768"/>
                </a:lnTo>
                <a:lnTo>
                  <a:pt x="452640" y="36804"/>
                </a:lnTo>
                <a:close/>
              </a:path>
              <a:path w="1256030" h="167640">
                <a:moveTo>
                  <a:pt x="452640" y="1955"/>
                </a:moveTo>
                <a:lnTo>
                  <a:pt x="437019" y="1955"/>
                </a:lnTo>
                <a:lnTo>
                  <a:pt x="437019" y="19710"/>
                </a:lnTo>
                <a:lnTo>
                  <a:pt x="452640" y="19710"/>
                </a:lnTo>
                <a:lnTo>
                  <a:pt x="452640" y="1955"/>
                </a:lnTo>
                <a:close/>
              </a:path>
              <a:path w="1256030" h="167640">
                <a:moveTo>
                  <a:pt x="491401" y="36804"/>
                </a:moveTo>
                <a:lnTo>
                  <a:pt x="476491" y="36804"/>
                </a:lnTo>
                <a:lnTo>
                  <a:pt x="476491" y="129768"/>
                </a:lnTo>
                <a:lnTo>
                  <a:pt x="492112" y="129768"/>
                </a:lnTo>
                <a:lnTo>
                  <a:pt x="492112" y="76796"/>
                </a:lnTo>
                <a:lnTo>
                  <a:pt x="495195" y="61767"/>
                </a:lnTo>
                <a:lnTo>
                  <a:pt x="503953" y="52167"/>
                </a:lnTo>
                <a:lnTo>
                  <a:pt x="517724" y="48381"/>
                </a:lnTo>
                <a:lnTo>
                  <a:pt x="550909" y="48381"/>
                </a:lnTo>
                <a:lnTo>
                  <a:pt x="550811" y="48229"/>
                </a:lnTo>
                <a:lnTo>
                  <a:pt x="492890" y="48229"/>
                </a:lnTo>
                <a:lnTo>
                  <a:pt x="491401" y="36804"/>
                </a:lnTo>
                <a:close/>
              </a:path>
              <a:path w="1256030" h="167640">
                <a:moveTo>
                  <a:pt x="550909" y="48381"/>
                </a:moveTo>
                <a:lnTo>
                  <a:pt x="517724" y="48381"/>
                </a:lnTo>
                <a:lnTo>
                  <a:pt x="532268" y="52075"/>
                </a:lnTo>
                <a:lnTo>
                  <a:pt x="537829" y="63574"/>
                </a:lnTo>
                <a:lnTo>
                  <a:pt x="538365" y="129768"/>
                </a:lnTo>
                <a:lnTo>
                  <a:pt x="554164" y="129768"/>
                </a:lnTo>
                <a:lnTo>
                  <a:pt x="554164" y="60426"/>
                </a:lnTo>
                <a:lnTo>
                  <a:pt x="553986" y="53136"/>
                </a:lnTo>
                <a:lnTo>
                  <a:pt x="550909" y="48381"/>
                </a:lnTo>
                <a:close/>
              </a:path>
              <a:path w="1256030" h="167640">
                <a:moveTo>
                  <a:pt x="528874" y="34959"/>
                </a:moveTo>
                <a:lnTo>
                  <a:pt x="512575" y="36149"/>
                </a:lnTo>
                <a:lnTo>
                  <a:pt x="501069" y="40579"/>
                </a:lnTo>
                <a:lnTo>
                  <a:pt x="492890" y="48229"/>
                </a:lnTo>
                <a:lnTo>
                  <a:pt x="550811" y="48229"/>
                </a:lnTo>
                <a:lnTo>
                  <a:pt x="550075" y="47091"/>
                </a:lnTo>
                <a:lnTo>
                  <a:pt x="541656" y="38988"/>
                </a:lnTo>
                <a:lnTo>
                  <a:pt x="528874" y="34959"/>
                </a:lnTo>
                <a:close/>
              </a:path>
              <a:path w="1256030" h="167640">
                <a:moveTo>
                  <a:pt x="592239" y="140639"/>
                </a:moveTo>
                <a:lnTo>
                  <a:pt x="576935" y="140639"/>
                </a:lnTo>
                <a:lnTo>
                  <a:pt x="576935" y="141351"/>
                </a:lnTo>
                <a:lnTo>
                  <a:pt x="579877" y="153227"/>
                </a:lnTo>
                <a:lnTo>
                  <a:pt x="579997" y="153384"/>
                </a:lnTo>
                <a:lnTo>
                  <a:pt x="588490" y="162072"/>
                </a:lnTo>
                <a:lnTo>
                  <a:pt x="602359" y="167273"/>
                </a:lnTo>
                <a:lnTo>
                  <a:pt x="623419" y="166621"/>
                </a:lnTo>
                <a:lnTo>
                  <a:pt x="638944" y="163265"/>
                </a:lnTo>
                <a:lnTo>
                  <a:pt x="649619" y="157132"/>
                </a:lnTo>
                <a:lnTo>
                  <a:pt x="652335" y="153384"/>
                </a:lnTo>
                <a:lnTo>
                  <a:pt x="609780" y="153384"/>
                </a:lnTo>
                <a:lnTo>
                  <a:pt x="597423" y="150240"/>
                </a:lnTo>
                <a:lnTo>
                  <a:pt x="592590" y="144128"/>
                </a:lnTo>
                <a:lnTo>
                  <a:pt x="592239" y="140639"/>
                </a:lnTo>
                <a:close/>
              </a:path>
              <a:path w="1256030" h="167640">
                <a:moveTo>
                  <a:pt x="659242" y="118402"/>
                </a:moveTo>
                <a:lnTo>
                  <a:pt x="644512" y="118402"/>
                </a:lnTo>
                <a:lnTo>
                  <a:pt x="644512" y="131216"/>
                </a:lnTo>
                <a:lnTo>
                  <a:pt x="641580" y="145366"/>
                </a:lnTo>
                <a:lnTo>
                  <a:pt x="632002" y="153227"/>
                </a:lnTo>
                <a:lnTo>
                  <a:pt x="609780" y="153384"/>
                </a:lnTo>
                <a:lnTo>
                  <a:pt x="652335" y="153384"/>
                </a:lnTo>
                <a:lnTo>
                  <a:pt x="656130" y="148147"/>
                </a:lnTo>
                <a:lnTo>
                  <a:pt x="659164" y="136235"/>
                </a:lnTo>
                <a:lnTo>
                  <a:pt x="659242" y="118402"/>
                </a:lnTo>
                <a:close/>
              </a:path>
              <a:path w="1256030" h="167640">
                <a:moveTo>
                  <a:pt x="623882" y="34671"/>
                </a:moveTo>
                <a:lnTo>
                  <a:pt x="584121" y="49186"/>
                </a:lnTo>
                <a:lnTo>
                  <a:pt x="573810" y="73675"/>
                </a:lnTo>
                <a:lnTo>
                  <a:pt x="575045" y="92580"/>
                </a:lnTo>
                <a:lnTo>
                  <a:pt x="579174" y="107833"/>
                </a:lnTo>
                <a:lnTo>
                  <a:pt x="585895" y="119450"/>
                </a:lnTo>
                <a:lnTo>
                  <a:pt x="594907" y="127449"/>
                </a:lnTo>
                <a:lnTo>
                  <a:pt x="605911" y="131846"/>
                </a:lnTo>
                <a:lnTo>
                  <a:pt x="622616" y="131146"/>
                </a:lnTo>
                <a:lnTo>
                  <a:pt x="634328" y="127375"/>
                </a:lnTo>
                <a:lnTo>
                  <a:pt x="642634" y="120699"/>
                </a:lnTo>
                <a:lnTo>
                  <a:pt x="644315" y="118642"/>
                </a:lnTo>
                <a:lnTo>
                  <a:pt x="620481" y="118642"/>
                </a:lnTo>
                <a:lnTo>
                  <a:pt x="606126" y="115988"/>
                </a:lnTo>
                <a:lnTo>
                  <a:pt x="596175" y="108062"/>
                </a:lnTo>
                <a:lnTo>
                  <a:pt x="590692" y="95236"/>
                </a:lnTo>
                <a:lnTo>
                  <a:pt x="591613" y="74593"/>
                </a:lnTo>
                <a:lnTo>
                  <a:pt x="595777" y="60337"/>
                </a:lnTo>
                <a:lnTo>
                  <a:pt x="602923" y="51737"/>
                </a:lnTo>
                <a:lnTo>
                  <a:pt x="612787" y="48061"/>
                </a:lnTo>
                <a:lnTo>
                  <a:pt x="616940" y="47802"/>
                </a:lnTo>
                <a:lnTo>
                  <a:pt x="643781" y="47802"/>
                </a:lnTo>
                <a:lnTo>
                  <a:pt x="635572" y="39812"/>
                </a:lnTo>
                <a:lnTo>
                  <a:pt x="623882" y="34671"/>
                </a:lnTo>
                <a:close/>
              </a:path>
              <a:path w="1256030" h="167640">
                <a:moveTo>
                  <a:pt x="643781" y="47802"/>
                </a:moveTo>
                <a:lnTo>
                  <a:pt x="616940" y="47802"/>
                </a:lnTo>
                <a:lnTo>
                  <a:pt x="630270" y="50624"/>
                </a:lnTo>
                <a:lnTo>
                  <a:pt x="639397" y="59029"/>
                </a:lnTo>
                <a:lnTo>
                  <a:pt x="644231" y="72927"/>
                </a:lnTo>
                <a:lnTo>
                  <a:pt x="643187" y="93608"/>
                </a:lnTo>
                <a:lnTo>
                  <a:pt x="638904" y="107488"/>
                </a:lnTo>
                <a:lnTo>
                  <a:pt x="631347" y="115516"/>
                </a:lnTo>
                <a:lnTo>
                  <a:pt x="620481" y="118642"/>
                </a:lnTo>
                <a:lnTo>
                  <a:pt x="644315" y="118642"/>
                </a:lnTo>
                <a:lnTo>
                  <a:pt x="644512" y="118402"/>
                </a:lnTo>
                <a:lnTo>
                  <a:pt x="659242" y="118402"/>
                </a:lnTo>
                <a:lnTo>
                  <a:pt x="659548" y="48514"/>
                </a:lnTo>
                <a:lnTo>
                  <a:pt x="644512" y="48514"/>
                </a:lnTo>
                <a:lnTo>
                  <a:pt x="643781" y="47802"/>
                </a:lnTo>
                <a:close/>
              </a:path>
              <a:path w="1256030" h="167640">
                <a:moveTo>
                  <a:pt x="659599" y="36804"/>
                </a:moveTo>
                <a:lnTo>
                  <a:pt x="644512" y="36804"/>
                </a:lnTo>
                <a:lnTo>
                  <a:pt x="644512" y="48514"/>
                </a:lnTo>
                <a:lnTo>
                  <a:pt x="659548" y="48514"/>
                </a:lnTo>
                <a:lnTo>
                  <a:pt x="659599" y="36804"/>
                </a:lnTo>
                <a:close/>
              </a:path>
              <a:path w="1256030" h="167640">
                <a:moveTo>
                  <a:pt x="751332" y="49225"/>
                </a:moveTo>
                <a:lnTo>
                  <a:pt x="735533" y="49225"/>
                </a:lnTo>
                <a:lnTo>
                  <a:pt x="735533" y="129768"/>
                </a:lnTo>
                <a:lnTo>
                  <a:pt x="751332" y="129768"/>
                </a:lnTo>
                <a:lnTo>
                  <a:pt x="751332" y="49225"/>
                </a:lnTo>
                <a:close/>
              </a:path>
              <a:path w="1256030" h="167640">
                <a:moveTo>
                  <a:pt x="768045" y="36804"/>
                </a:moveTo>
                <a:lnTo>
                  <a:pt x="720242" y="36804"/>
                </a:lnTo>
                <a:lnTo>
                  <a:pt x="720242" y="49225"/>
                </a:lnTo>
                <a:lnTo>
                  <a:pt x="768045" y="49225"/>
                </a:lnTo>
                <a:lnTo>
                  <a:pt x="768045" y="36804"/>
                </a:lnTo>
                <a:close/>
              </a:path>
              <a:path w="1256030" h="167640">
                <a:moveTo>
                  <a:pt x="759333" y="0"/>
                </a:moveTo>
                <a:lnTo>
                  <a:pt x="756488" y="0"/>
                </a:lnTo>
                <a:lnTo>
                  <a:pt x="742870" y="3862"/>
                </a:lnTo>
                <a:lnTo>
                  <a:pt x="736249" y="15361"/>
                </a:lnTo>
                <a:lnTo>
                  <a:pt x="735533" y="36804"/>
                </a:lnTo>
                <a:lnTo>
                  <a:pt x="751332" y="36804"/>
                </a:lnTo>
                <a:lnTo>
                  <a:pt x="751332" y="19011"/>
                </a:lnTo>
                <a:lnTo>
                  <a:pt x="752932" y="14376"/>
                </a:lnTo>
                <a:lnTo>
                  <a:pt x="768045" y="14376"/>
                </a:lnTo>
                <a:lnTo>
                  <a:pt x="768045" y="1244"/>
                </a:lnTo>
                <a:lnTo>
                  <a:pt x="763244" y="533"/>
                </a:lnTo>
                <a:lnTo>
                  <a:pt x="759333" y="0"/>
                </a:lnTo>
                <a:close/>
              </a:path>
              <a:path w="1256030" h="167640">
                <a:moveTo>
                  <a:pt x="768045" y="14376"/>
                </a:moveTo>
                <a:lnTo>
                  <a:pt x="762533" y="14376"/>
                </a:lnTo>
                <a:lnTo>
                  <a:pt x="765022" y="14732"/>
                </a:lnTo>
                <a:lnTo>
                  <a:pt x="768045" y="15265"/>
                </a:lnTo>
                <a:lnTo>
                  <a:pt x="768045" y="14376"/>
                </a:lnTo>
                <a:close/>
              </a:path>
              <a:path w="1256030" h="167640">
                <a:moveTo>
                  <a:pt x="794537" y="36804"/>
                </a:moveTo>
                <a:lnTo>
                  <a:pt x="778738" y="36804"/>
                </a:lnTo>
                <a:lnTo>
                  <a:pt x="778738" y="106146"/>
                </a:lnTo>
                <a:lnTo>
                  <a:pt x="778916" y="113436"/>
                </a:lnTo>
                <a:lnTo>
                  <a:pt x="782828" y="119481"/>
                </a:lnTo>
                <a:lnTo>
                  <a:pt x="791389" y="127593"/>
                </a:lnTo>
                <a:lnTo>
                  <a:pt x="804307" y="131686"/>
                </a:lnTo>
                <a:lnTo>
                  <a:pt x="820687" y="130354"/>
                </a:lnTo>
                <a:lnTo>
                  <a:pt x="832275" y="125712"/>
                </a:lnTo>
                <a:lnTo>
                  <a:pt x="840090" y="118010"/>
                </a:lnTo>
                <a:lnTo>
                  <a:pt x="817742" y="118010"/>
                </a:lnTo>
                <a:lnTo>
                  <a:pt x="801906" y="114870"/>
                </a:lnTo>
                <a:lnTo>
                  <a:pt x="795441" y="104685"/>
                </a:lnTo>
                <a:lnTo>
                  <a:pt x="794537" y="36804"/>
                </a:lnTo>
                <a:close/>
              </a:path>
              <a:path w="1256030" h="167640">
                <a:moveTo>
                  <a:pt x="856411" y="117894"/>
                </a:moveTo>
                <a:lnTo>
                  <a:pt x="840206" y="117894"/>
                </a:lnTo>
                <a:lnTo>
                  <a:pt x="841502" y="129768"/>
                </a:lnTo>
                <a:lnTo>
                  <a:pt x="856411" y="129768"/>
                </a:lnTo>
                <a:lnTo>
                  <a:pt x="856411" y="117894"/>
                </a:lnTo>
                <a:close/>
              </a:path>
              <a:path w="1256030" h="167640">
                <a:moveTo>
                  <a:pt x="856411" y="36804"/>
                </a:moveTo>
                <a:lnTo>
                  <a:pt x="840790" y="36804"/>
                </a:lnTo>
                <a:lnTo>
                  <a:pt x="840790" y="86931"/>
                </a:lnTo>
                <a:lnTo>
                  <a:pt x="838165" y="103023"/>
                </a:lnTo>
                <a:lnTo>
                  <a:pt x="830433" y="113422"/>
                </a:lnTo>
                <a:lnTo>
                  <a:pt x="817742" y="118010"/>
                </a:lnTo>
                <a:lnTo>
                  <a:pt x="840090" y="118010"/>
                </a:lnTo>
                <a:lnTo>
                  <a:pt x="856411" y="117894"/>
                </a:lnTo>
                <a:lnTo>
                  <a:pt x="856411" y="36804"/>
                </a:lnTo>
                <a:close/>
              </a:path>
              <a:path w="1256030" h="167640">
                <a:moveTo>
                  <a:pt x="898550" y="49225"/>
                </a:moveTo>
                <a:lnTo>
                  <a:pt x="882929" y="49225"/>
                </a:lnTo>
                <a:lnTo>
                  <a:pt x="882929" y="111658"/>
                </a:lnTo>
                <a:lnTo>
                  <a:pt x="886527" y="125848"/>
                </a:lnTo>
                <a:lnTo>
                  <a:pt x="899235" y="130900"/>
                </a:lnTo>
                <a:lnTo>
                  <a:pt x="906195" y="131013"/>
                </a:lnTo>
                <a:lnTo>
                  <a:pt x="910463" y="130479"/>
                </a:lnTo>
                <a:lnTo>
                  <a:pt x="915263" y="129590"/>
                </a:lnTo>
                <a:lnTo>
                  <a:pt x="915263" y="116814"/>
                </a:lnTo>
                <a:lnTo>
                  <a:pt x="899972" y="116814"/>
                </a:lnTo>
                <a:lnTo>
                  <a:pt x="898550" y="113969"/>
                </a:lnTo>
                <a:lnTo>
                  <a:pt x="898550" y="49225"/>
                </a:lnTo>
                <a:close/>
              </a:path>
              <a:path w="1256030" h="167640">
                <a:moveTo>
                  <a:pt x="915263" y="116281"/>
                </a:moveTo>
                <a:lnTo>
                  <a:pt x="911351" y="116636"/>
                </a:lnTo>
                <a:lnTo>
                  <a:pt x="908685" y="116814"/>
                </a:lnTo>
                <a:lnTo>
                  <a:pt x="915263" y="116814"/>
                </a:lnTo>
                <a:lnTo>
                  <a:pt x="915263" y="116281"/>
                </a:lnTo>
                <a:close/>
              </a:path>
              <a:path w="1256030" h="167640">
                <a:moveTo>
                  <a:pt x="915263" y="36804"/>
                </a:moveTo>
                <a:lnTo>
                  <a:pt x="869061" y="36804"/>
                </a:lnTo>
                <a:lnTo>
                  <a:pt x="869061" y="49225"/>
                </a:lnTo>
                <a:lnTo>
                  <a:pt x="915263" y="49225"/>
                </a:lnTo>
                <a:lnTo>
                  <a:pt x="915263" y="36804"/>
                </a:lnTo>
                <a:close/>
              </a:path>
              <a:path w="1256030" h="167640">
                <a:moveTo>
                  <a:pt x="898550" y="10845"/>
                </a:moveTo>
                <a:lnTo>
                  <a:pt x="882929" y="10845"/>
                </a:lnTo>
                <a:lnTo>
                  <a:pt x="882929" y="36804"/>
                </a:lnTo>
                <a:lnTo>
                  <a:pt x="898550" y="36804"/>
                </a:lnTo>
                <a:lnTo>
                  <a:pt x="898550" y="10845"/>
                </a:lnTo>
                <a:close/>
              </a:path>
              <a:path w="1256030" h="167640">
                <a:moveTo>
                  <a:pt x="945667" y="36804"/>
                </a:moveTo>
                <a:lnTo>
                  <a:pt x="929868" y="36804"/>
                </a:lnTo>
                <a:lnTo>
                  <a:pt x="929868" y="106146"/>
                </a:lnTo>
                <a:lnTo>
                  <a:pt x="930046" y="113436"/>
                </a:lnTo>
                <a:lnTo>
                  <a:pt x="933945" y="119481"/>
                </a:lnTo>
                <a:lnTo>
                  <a:pt x="942513" y="127591"/>
                </a:lnTo>
                <a:lnTo>
                  <a:pt x="955426" y="131684"/>
                </a:lnTo>
                <a:lnTo>
                  <a:pt x="971810" y="130355"/>
                </a:lnTo>
                <a:lnTo>
                  <a:pt x="983399" y="125716"/>
                </a:lnTo>
                <a:lnTo>
                  <a:pt x="991222" y="118010"/>
                </a:lnTo>
                <a:lnTo>
                  <a:pt x="968872" y="118010"/>
                </a:lnTo>
                <a:lnTo>
                  <a:pt x="953036" y="114870"/>
                </a:lnTo>
                <a:lnTo>
                  <a:pt x="946571" y="104685"/>
                </a:lnTo>
                <a:lnTo>
                  <a:pt x="945667" y="36804"/>
                </a:lnTo>
                <a:close/>
              </a:path>
              <a:path w="1256030" h="167640">
                <a:moveTo>
                  <a:pt x="1007541" y="117902"/>
                </a:moveTo>
                <a:lnTo>
                  <a:pt x="991331" y="117902"/>
                </a:lnTo>
                <a:lnTo>
                  <a:pt x="992632" y="129768"/>
                </a:lnTo>
                <a:lnTo>
                  <a:pt x="1007541" y="129768"/>
                </a:lnTo>
                <a:lnTo>
                  <a:pt x="1007541" y="117902"/>
                </a:lnTo>
                <a:close/>
              </a:path>
              <a:path w="1256030" h="167640">
                <a:moveTo>
                  <a:pt x="1007541" y="36804"/>
                </a:moveTo>
                <a:lnTo>
                  <a:pt x="991920" y="36804"/>
                </a:lnTo>
                <a:lnTo>
                  <a:pt x="991920" y="86931"/>
                </a:lnTo>
                <a:lnTo>
                  <a:pt x="989295" y="103023"/>
                </a:lnTo>
                <a:lnTo>
                  <a:pt x="981563" y="113422"/>
                </a:lnTo>
                <a:lnTo>
                  <a:pt x="968872" y="118010"/>
                </a:lnTo>
                <a:lnTo>
                  <a:pt x="991222" y="118010"/>
                </a:lnTo>
                <a:lnTo>
                  <a:pt x="1007541" y="117902"/>
                </a:lnTo>
                <a:lnTo>
                  <a:pt x="1007541" y="36804"/>
                </a:lnTo>
                <a:close/>
              </a:path>
              <a:path w="1256030" h="167640">
                <a:moveTo>
                  <a:pt x="1046480" y="36804"/>
                </a:moveTo>
                <a:lnTo>
                  <a:pt x="1031379" y="36804"/>
                </a:lnTo>
                <a:lnTo>
                  <a:pt x="1031379" y="129768"/>
                </a:lnTo>
                <a:lnTo>
                  <a:pt x="1047013" y="129768"/>
                </a:lnTo>
                <a:lnTo>
                  <a:pt x="1047013" y="78041"/>
                </a:lnTo>
                <a:lnTo>
                  <a:pt x="1050115" y="63017"/>
                </a:lnTo>
                <a:lnTo>
                  <a:pt x="1059250" y="54046"/>
                </a:lnTo>
                <a:lnTo>
                  <a:pt x="1073861" y="51358"/>
                </a:lnTo>
                <a:lnTo>
                  <a:pt x="1076350" y="51358"/>
                </a:lnTo>
                <a:lnTo>
                  <a:pt x="1076350" y="46661"/>
                </a:lnTo>
                <a:lnTo>
                  <a:pt x="1049927" y="46661"/>
                </a:lnTo>
                <a:lnTo>
                  <a:pt x="1046480" y="36804"/>
                </a:lnTo>
                <a:close/>
              </a:path>
              <a:path w="1256030" h="167640">
                <a:moveTo>
                  <a:pt x="1076350" y="51358"/>
                </a:moveTo>
                <a:lnTo>
                  <a:pt x="1075105" y="51358"/>
                </a:lnTo>
                <a:lnTo>
                  <a:pt x="1076350" y="51536"/>
                </a:lnTo>
                <a:lnTo>
                  <a:pt x="1076350" y="51358"/>
                </a:lnTo>
                <a:close/>
              </a:path>
              <a:path w="1256030" h="167640">
                <a:moveTo>
                  <a:pt x="1074927" y="34848"/>
                </a:moveTo>
                <a:lnTo>
                  <a:pt x="1072261" y="34848"/>
                </a:lnTo>
                <a:lnTo>
                  <a:pt x="1059343" y="37767"/>
                </a:lnTo>
                <a:lnTo>
                  <a:pt x="1049927" y="46661"/>
                </a:lnTo>
                <a:lnTo>
                  <a:pt x="1076350" y="46661"/>
                </a:lnTo>
                <a:lnTo>
                  <a:pt x="1076350" y="35026"/>
                </a:lnTo>
                <a:lnTo>
                  <a:pt x="1074927" y="34848"/>
                </a:lnTo>
                <a:close/>
              </a:path>
              <a:path w="1256030" h="167640">
                <a:moveTo>
                  <a:pt x="1141928" y="35674"/>
                </a:moveTo>
                <a:lnTo>
                  <a:pt x="1099181" y="47040"/>
                </a:lnTo>
                <a:lnTo>
                  <a:pt x="1085965" y="83699"/>
                </a:lnTo>
                <a:lnTo>
                  <a:pt x="1087796" y="100405"/>
                </a:lnTo>
                <a:lnTo>
                  <a:pt x="1093084" y="113931"/>
                </a:lnTo>
                <a:lnTo>
                  <a:pt x="1101519" y="124011"/>
                </a:lnTo>
                <a:lnTo>
                  <a:pt x="1112794" y="130382"/>
                </a:lnTo>
                <a:lnTo>
                  <a:pt x="1126599" y="132779"/>
                </a:lnTo>
                <a:lnTo>
                  <a:pt x="1141693" y="130730"/>
                </a:lnTo>
                <a:lnTo>
                  <a:pt x="1153849" y="124794"/>
                </a:lnTo>
                <a:lnTo>
                  <a:pt x="1160145" y="118051"/>
                </a:lnTo>
                <a:lnTo>
                  <a:pt x="1135121" y="118051"/>
                </a:lnTo>
                <a:lnTo>
                  <a:pt x="1119109" y="115846"/>
                </a:lnTo>
                <a:lnTo>
                  <a:pt x="1108608" y="108574"/>
                </a:lnTo>
                <a:lnTo>
                  <a:pt x="1103230" y="96613"/>
                </a:lnTo>
                <a:lnTo>
                  <a:pt x="1169517" y="87807"/>
                </a:lnTo>
                <a:lnTo>
                  <a:pt x="1169695" y="85509"/>
                </a:lnTo>
                <a:lnTo>
                  <a:pt x="1169695" y="80886"/>
                </a:lnTo>
                <a:lnTo>
                  <a:pt x="1169025" y="74853"/>
                </a:lnTo>
                <a:lnTo>
                  <a:pt x="1102309" y="74853"/>
                </a:lnTo>
                <a:lnTo>
                  <a:pt x="1106315" y="59732"/>
                </a:lnTo>
                <a:lnTo>
                  <a:pt x="1115262" y="50574"/>
                </a:lnTo>
                <a:lnTo>
                  <a:pt x="1161995" y="50574"/>
                </a:lnTo>
                <a:lnTo>
                  <a:pt x="1153752" y="41500"/>
                </a:lnTo>
                <a:lnTo>
                  <a:pt x="1141928" y="35674"/>
                </a:lnTo>
                <a:close/>
              </a:path>
              <a:path w="1256030" h="167640">
                <a:moveTo>
                  <a:pt x="1152994" y="99733"/>
                </a:moveTo>
                <a:lnTo>
                  <a:pt x="1146837" y="112000"/>
                </a:lnTo>
                <a:lnTo>
                  <a:pt x="1135121" y="118051"/>
                </a:lnTo>
                <a:lnTo>
                  <a:pt x="1160145" y="118051"/>
                </a:lnTo>
                <a:lnTo>
                  <a:pt x="1162702" y="115312"/>
                </a:lnTo>
                <a:lnTo>
                  <a:pt x="1167886" y="102625"/>
                </a:lnTo>
                <a:lnTo>
                  <a:pt x="1152994" y="99733"/>
                </a:lnTo>
                <a:close/>
              </a:path>
              <a:path w="1256030" h="167640">
                <a:moveTo>
                  <a:pt x="1161995" y="50574"/>
                </a:moveTo>
                <a:lnTo>
                  <a:pt x="1115262" y="50574"/>
                </a:lnTo>
                <a:lnTo>
                  <a:pt x="1134018" y="50755"/>
                </a:lnTo>
                <a:lnTo>
                  <a:pt x="1145836" y="55595"/>
                </a:lnTo>
                <a:lnTo>
                  <a:pt x="1151881" y="64606"/>
                </a:lnTo>
                <a:lnTo>
                  <a:pt x="1102309" y="74853"/>
                </a:lnTo>
                <a:lnTo>
                  <a:pt x="1169025" y="74853"/>
                </a:lnTo>
                <a:lnTo>
                  <a:pt x="1167852" y="64277"/>
                </a:lnTo>
                <a:lnTo>
                  <a:pt x="1162465" y="51092"/>
                </a:lnTo>
                <a:lnTo>
                  <a:pt x="1161995" y="50574"/>
                </a:lnTo>
                <a:close/>
              </a:path>
              <a:path w="1256030" h="167640">
                <a:moveTo>
                  <a:pt x="1181265" y="99568"/>
                </a:moveTo>
                <a:lnTo>
                  <a:pt x="1183992" y="113965"/>
                </a:lnTo>
                <a:lnTo>
                  <a:pt x="1191489" y="124408"/>
                </a:lnTo>
                <a:lnTo>
                  <a:pt x="1203549" y="130688"/>
                </a:lnTo>
                <a:lnTo>
                  <a:pt x="1224672" y="130255"/>
                </a:lnTo>
                <a:lnTo>
                  <a:pt x="1240005" y="126820"/>
                </a:lnTo>
                <a:lnTo>
                  <a:pt x="1250154" y="120677"/>
                </a:lnTo>
                <a:lnTo>
                  <a:pt x="1251409" y="118752"/>
                </a:lnTo>
                <a:lnTo>
                  <a:pt x="1221320" y="118752"/>
                </a:lnTo>
                <a:lnTo>
                  <a:pt x="1205890" y="115595"/>
                </a:lnTo>
                <a:lnTo>
                  <a:pt x="1197768" y="106224"/>
                </a:lnTo>
                <a:lnTo>
                  <a:pt x="1181265" y="99568"/>
                </a:lnTo>
                <a:close/>
              </a:path>
              <a:path w="1256030" h="167640">
                <a:moveTo>
                  <a:pt x="1229364" y="34936"/>
                </a:moveTo>
                <a:lnTo>
                  <a:pt x="1209179" y="36153"/>
                </a:lnTo>
                <a:lnTo>
                  <a:pt x="1195283" y="40839"/>
                </a:lnTo>
                <a:lnTo>
                  <a:pt x="1187047" y="48457"/>
                </a:lnTo>
                <a:lnTo>
                  <a:pt x="1183845" y="58472"/>
                </a:lnTo>
                <a:lnTo>
                  <a:pt x="1186430" y="72557"/>
                </a:lnTo>
                <a:lnTo>
                  <a:pt x="1194681" y="81272"/>
                </a:lnTo>
                <a:lnTo>
                  <a:pt x="1209068" y="86674"/>
                </a:lnTo>
                <a:lnTo>
                  <a:pt x="1227493" y="91363"/>
                </a:lnTo>
                <a:lnTo>
                  <a:pt x="1237094" y="93700"/>
                </a:lnTo>
                <a:lnTo>
                  <a:pt x="1241717" y="96189"/>
                </a:lnTo>
                <a:lnTo>
                  <a:pt x="1241717" y="104013"/>
                </a:lnTo>
                <a:lnTo>
                  <a:pt x="1236357" y="114472"/>
                </a:lnTo>
                <a:lnTo>
                  <a:pt x="1221320" y="118752"/>
                </a:lnTo>
                <a:lnTo>
                  <a:pt x="1251409" y="118752"/>
                </a:lnTo>
                <a:lnTo>
                  <a:pt x="1255728" y="112122"/>
                </a:lnTo>
                <a:lnTo>
                  <a:pt x="1254703" y="94924"/>
                </a:lnTo>
                <a:lnTo>
                  <a:pt x="1249118" y="84387"/>
                </a:lnTo>
                <a:lnTo>
                  <a:pt x="1239097" y="78293"/>
                </a:lnTo>
                <a:lnTo>
                  <a:pt x="1213967" y="71831"/>
                </a:lnTo>
                <a:lnTo>
                  <a:pt x="1204010" y="69494"/>
                </a:lnTo>
                <a:lnTo>
                  <a:pt x="1199375" y="67005"/>
                </a:lnTo>
                <a:lnTo>
                  <a:pt x="1199375" y="51892"/>
                </a:lnTo>
                <a:lnTo>
                  <a:pt x="1205966" y="47269"/>
                </a:lnTo>
                <a:lnTo>
                  <a:pt x="1249589" y="47269"/>
                </a:lnTo>
                <a:lnTo>
                  <a:pt x="1243036" y="40248"/>
                </a:lnTo>
                <a:lnTo>
                  <a:pt x="1229364" y="34936"/>
                </a:lnTo>
                <a:close/>
              </a:path>
              <a:path w="1256030" h="167640">
                <a:moveTo>
                  <a:pt x="1249589" y="47269"/>
                </a:moveTo>
                <a:lnTo>
                  <a:pt x="1218590" y="47269"/>
                </a:lnTo>
                <a:lnTo>
                  <a:pt x="1233342" y="51133"/>
                </a:lnTo>
                <a:lnTo>
                  <a:pt x="1239527" y="61985"/>
                </a:lnTo>
                <a:lnTo>
                  <a:pt x="1254848" y="62738"/>
                </a:lnTo>
                <a:lnTo>
                  <a:pt x="1254753" y="61985"/>
                </a:lnTo>
                <a:lnTo>
                  <a:pt x="1251774" y="49610"/>
                </a:lnTo>
                <a:lnTo>
                  <a:pt x="1249589" y="47269"/>
                </a:lnTo>
                <a:close/>
              </a:path>
            </a:pathLst>
          </a:custGeom>
          <a:solidFill>
            <a:srgbClr val="00415C"/>
          </a:solidFill>
        </p:spPr>
        <p:txBody>
          <a:bodyPr wrap="square" lIns="0" tIns="0" rIns="0" bIns="0" rtlCol="0"/>
          <a:lstStyle/>
          <a:p>
            <a:endParaRPr sz="1350"/>
          </a:p>
        </p:txBody>
      </p:sp>
      <p:sp>
        <p:nvSpPr>
          <p:cNvPr id="7" name="Title Placeholder 6"/>
          <p:cNvSpPr>
            <a:spLocks noGrp="1"/>
          </p:cNvSpPr>
          <p:nvPr>
            <p:ph type="title"/>
          </p:nvPr>
        </p:nvSpPr>
        <p:spPr>
          <a:xfrm>
            <a:off x="796100" y="527431"/>
            <a:ext cx="11459401" cy="1396773"/>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1404170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xStyles>
    <p:titleStyle>
      <a:lvl1pPr eaLnBrk="1" hangingPunct="1">
        <a:defRPr sz="3450">
          <a:solidFill>
            <a:srgbClr val="810262"/>
          </a:solidFill>
          <a:latin typeface="+mj-lt"/>
          <a:ea typeface="+mj-ea"/>
          <a:cs typeface="+mj-cs"/>
        </a:defRPr>
      </a:lvl1pPr>
    </p:titleStyle>
    <p:bodyStyle>
      <a:lvl1pPr marL="0" eaLnBrk="1" hangingPunct="1">
        <a:defRPr sz="1800">
          <a:solidFill>
            <a:srgbClr val="002D62"/>
          </a:solidFill>
          <a:latin typeface="+mn-lt"/>
          <a:ea typeface="+mn-ea"/>
          <a:cs typeface="+mn-cs"/>
        </a:defRPr>
      </a:lvl1pPr>
      <a:lvl2pPr marL="342898" eaLnBrk="1" hangingPunct="1">
        <a:defRPr>
          <a:latin typeface="+mn-lt"/>
          <a:ea typeface="+mn-ea"/>
          <a:cs typeface="+mn-cs"/>
        </a:defRPr>
      </a:lvl2pPr>
      <a:lvl3pPr marL="685797" eaLnBrk="1" hangingPunct="1">
        <a:defRPr>
          <a:latin typeface="+mn-lt"/>
          <a:ea typeface="+mn-ea"/>
          <a:cs typeface="+mn-cs"/>
        </a:defRPr>
      </a:lvl3pPr>
      <a:lvl4pPr marL="1028696" eaLnBrk="1" hangingPunct="1">
        <a:defRPr>
          <a:latin typeface="+mn-lt"/>
          <a:ea typeface="+mn-ea"/>
          <a:cs typeface="+mn-cs"/>
        </a:defRPr>
      </a:lvl4pPr>
      <a:lvl5pPr marL="1371594" eaLnBrk="1" hangingPunct="1">
        <a:defRPr>
          <a:latin typeface="+mn-lt"/>
          <a:ea typeface="+mn-ea"/>
          <a:cs typeface="+mn-cs"/>
        </a:defRPr>
      </a:lvl5pPr>
      <a:lvl6pPr marL="1714493" eaLnBrk="1" hangingPunct="1">
        <a:defRPr>
          <a:latin typeface="+mn-lt"/>
          <a:ea typeface="+mn-ea"/>
          <a:cs typeface="+mn-cs"/>
        </a:defRPr>
      </a:lvl6pPr>
      <a:lvl7pPr marL="2057391" eaLnBrk="1" hangingPunct="1">
        <a:defRPr>
          <a:latin typeface="+mn-lt"/>
          <a:ea typeface="+mn-ea"/>
          <a:cs typeface="+mn-cs"/>
        </a:defRPr>
      </a:lvl7pPr>
      <a:lvl8pPr marL="2400289" eaLnBrk="1" hangingPunct="1">
        <a:defRPr>
          <a:latin typeface="+mn-lt"/>
          <a:ea typeface="+mn-ea"/>
          <a:cs typeface="+mn-cs"/>
        </a:defRPr>
      </a:lvl8pPr>
      <a:lvl9pPr marL="2743189" eaLnBrk="1" hangingPunct="1">
        <a:defRPr>
          <a:latin typeface="+mn-lt"/>
          <a:ea typeface="+mn-ea"/>
          <a:cs typeface="+mn-cs"/>
        </a:defRPr>
      </a:lvl9pPr>
    </p:bodyStyle>
    <p:otherStyle>
      <a:lvl1pPr marL="0" eaLnBrk="1" hangingPunct="1">
        <a:defRPr>
          <a:latin typeface="+mn-lt"/>
          <a:ea typeface="+mn-ea"/>
          <a:cs typeface="+mn-cs"/>
        </a:defRPr>
      </a:lvl1pPr>
      <a:lvl2pPr marL="342898" eaLnBrk="1" hangingPunct="1">
        <a:defRPr>
          <a:latin typeface="+mn-lt"/>
          <a:ea typeface="+mn-ea"/>
          <a:cs typeface="+mn-cs"/>
        </a:defRPr>
      </a:lvl2pPr>
      <a:lvl3pPr marL="685797" eaLnBrk="1" hangingPunct="1">
        <a:defRPr>
          <a:latin typeface="+mn-lt"/>
          <a:ea typeface="+mn-ea"/>
          <a:cs typeface="+mn-cs"/>
        </a:defRPr>
      </a:lvl3pPr>
      <a:lvl4pPr marL="1028696" eaLnBrk="1" hangingPunct="1">
        <a:defRPr>
          <a:latin typeface="+mn-lt"/>
          <a:ea typeface="+mn-ea"/>
          <a:cs typeface="+mn-cs"/>
        </a:defRPr>
      </a:lvl4pPr>
      <a:lvl5pPr marL="1371594" eaLnBrk="1" hangingPunct="1">
        <a:defRPr>
          <a:latin typeface="+mn-lt"/>
          <a:ea typeface="+mn-ea"/>
          <a:cs typeface="+mn-cs"/>
        </a:defRPr>
      </a:lvl5pPr>
      <a:lvl6pPr marL="1714493" eaLnBrk="1" hangingPunct="1">
        <a:defRPr>
          <a:latin typeface="+mn-lt"/>
          <a:ea typeface="+mn-ea"/>
          <a:cs typeface="+mn-cs"/>
        </a:defRPr>
      </a:lvl6pPr>
      <a:lvl7pPr marL="2057391" eaLnBrk="1" hangingPunct="1">
        <a:defRPr>
          <a:latin typeface="+mn-lt"/>
          <a:ea typeface="+mn-ea"/>
          <a:cs typeface="+mn-cs"/>
        </a:defRPr>
      </a:lvl7pPr>
      <a:lvl8pPr marL="2400289" eaLnBrk="1" hangingPunct="1">
        <a:defRPr>
          <a:latin typeface="+mn-lt"/>
          <a:ea typeface="+mn-ea"/>
          <a:cs typeface="+mn-cs"/>
        </a:defRPr>
      </a:lvl8pPr>
      <a:lvl9pPr marL="274318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blogs.ed.ac.uk/careersinforme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mycareerhub.ed.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ed.ac.uk/information-services/help-consultancy/is-skills/linkedin-learnin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ed.ac.uk/careers/your-future/career-planning/resources-on-mycareerhu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logs.ed.ac.uk/careersinformed/" TargetMode="External"/><Relationship Id="rId2" Type="http://schemas.openxmlformats.org/officeDocument/2006/relationships/hyperlink" Target="https://blogs.ed.ac.uk/careersinformed/earn-money-working-from-hom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ed.ac.uk/careers/graduate-careers-suppor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eusa.ed.ac.uk/yourvoice/ourwork/coronavirus/mentalhealth/"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299" y="3210284"/>
            <a:ext cx="9826390" cy="1121175"/>
          </a:xfrm>
        </p:spPr>
        <p:txBody>
          <a:bodyPr>
            <a:normAutofit/>
          </a:bodyPr>
          <a:lstStyle/>
          <a:p>
            <a:pPr algn="l"/>
            <a:r>
              <a:rPr lang="en-GB" b="1" dirty="0"/>
              <a:t>Careers Service Virtual Support for</a:t>
            </a:r>
            <a:br>
              <a:rPr lang="en-GB" b="1" dirty="0"/>
            </a:br>
            <a:r>
              <a:rPr lang="en-GB" b="1" dirty="0"/>
              <a:t>School of Informatics</a:t>
            </a:r>
          </a:p>
        </p:txBody>
      </p:sp>
      <p:sp>
        <p:nvSpPr>
          <p:cNvPr id="3" name="Text Placeholder 2"/>
          <p:cNvSpPr>
            <a:spLocks noGrp="1"/>
          </p:cNvSpPr>
          <p:nvPr>
            <p:ph type="body" sz="quarter" idx="10"/>
          </p:nvPr>
        </p:nvSpPr>
        <p:spPr>
          <a:xfrm>
            <a:off x="749298" y="5428617"/>
            <a:ext cx="7108825" cy="1246495"/>
          </a:xfrm>
        </p:spPr>
        <p:txBody>
          <a:bodyPr wrap="square" lIns="0" tIns="0" rIns="0" bIns="0" anchor="t">
            <a:spAutoFit/>
          </a:bodyPr>
          <a:lstStyle/>
          <a:p>
            <a:r>
              <a:rPr lang="en-GB" dirty="0">
                <a:cs typeface="Arial"/>
              </a:rPr>
              <a:t>Steve Norman</a:t>
            </a:r>
          </a:p>
          <a:p>
            <a:endParaRPr lang="en-GB" dirty="0">
              <a:cs typeface="Arial"/>
            </a:endParaRPr>
          </a:p>
          <a:p>
            <a:r>
              <a:rPr lang="en-GB" dirty="0">
                <a:cs typeface="Arial"/>
              </a:rPr>
              <a:t>Careers Consultant</a:t>
            </a:r>
          </a:p>
        </p:txBody>
      </p:sp>
    </p:spTree>
    <p:extLst>
      <p:ext uri="{BB962C8B-B14F-4D97-AF65-F5344CB8AC3E}">
        <p14:creationId xmlns:p14="http://schemas.microsoft.com/office/powerpoint/2010/main" val="262547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3558" y="3333924"/>
            <a:ext cx="11222253" cy="3908762"/>
          </a:xfrm>
        </p:spPr>
        <p:txBody>
          <a:bodyPr wrap="square" lIns="0" tIns="0" rIns="0" bIns="0" anchor="t">
            <a:spAutoFit/>
          </a:bodyPr>
          <a:lstStyle/>
          <a:p>
            <a:pPr marL="342900" indent="-342900" algn="l">
              <a:buFont typeface="Arial"/>
              <a:buChar char="•"/>
            </a:pPr>
            <a:r>
              <a:rPr lang="en-GB" sz="3600" b="0" dirty="0"/>
              <a:t>Focus on your studies, if you have assessments or exams coming up – that’s the priority just now. </a:t>
            </a:r>
            <a:br>
              <a:rPr lang="en-GB" sz="2400" b="0" dirty="0"/>
            </a:br>
            <a:br>
              <a:rPr lang="en-GB" sz="2400" b="0" dirty="0"/>
            </a:br>
            <a:r>
              <a:rPr lang="en-GB" sz="4000" dirty="0"/>
              <a:t>We’ll be here when you’re read</a:t>
            </a:r>
            <a:r>
              <a:rPr lang="en-GB" sz="4000" b="0" dirty="0"/>
              <a:t>y</a:t>
            </a:r>
            <a:r>
              <a:rPr lang="en-GB" sz="2400" b="0" dirty="0"/>
              <a:t>.</a:t>
            </a:r>
            <a:br>
              <a:rPr lang="en-GB" sz="2400" b="0" dirty="0"/>
            </a:br>
            <a:br>
              <a:rPr lang="en-GB" sz="2400" b="0" dirty="0"/>
            </a:br>
            <a:endParaRPr lang="en-GB" sz="2400" b="0" dirty="0"/>
          </a:p>
          <a:p>
            <a:pPr marL="285750" indent="-285750" algn="l">
              <a:buFont typeface="Arial"/>
              <a:buChar char="•"/>
            </a:pPr>
            <a:endParaRPr lang="en-GB" sz="2400" b="0" dirty="0"/>
          </a:p>
          <a:p>
            <a:endParaRPr lang="en-GB" dirty="0"/>
          </a:p>
        </p:txBody>
      </p:sp>
      <p:sp>
        <p:nvSpPr>
          <p:cNvPr id="6" name="Content Placeholder 5"/>
          <p:cNvSpPr>
            <a:spLocks noGrp="1"/>
          </p:cNvSpPr>
          <p:nvPr>
            <p:ph type="body" idx="1"/>
          </p:nvPr>
        </p:nvSpPr>
        <p:spPr>
          <a:xfrm>
            <a:off x="806259" y="782426"/>
            <a:ext cx="11704319" cy="1077218"/>
          </a:xfrm>
        </p:spPr>
        <p:txBody>
          <a:bodyPr wrap="square" lIns="0" tIns="0" rIns="0" bIns="0" anchor="t">
            <a:spAutoFit/>
          </a:bodyPr>
          <a:lstStyle/>
          <a:p>
            <a:pPr algn="ctr"/>
            <a:r>
              <a:rPr lang="en-GB" sz="4600" b="1" dirty="0">
                <a:latin typeface="Arial"/>
                <a:cs typeface="Arial"/>
              </a:rPr>
              <a:t>What is important to you right now?</a:t>
            </a:r>
            <a:endParaRPr lang="en-GB" sz="4600" b="1" dirty="0"/>
          </a:p>
          <a:p>
            <a:endParaRPr lang="en-GB" dirty="0"/>
          </a:p>
        </p:txBody>
      </p:sp>
    </p:spTree>
    <p:extLst>
      <p:ext uri="{BB962C8B-B14F-4D97-AF65-F5344CB8AC3E}">
        <p14:creationId xmlns:p14="http://schemas.microsoft.com/office/powerpoint/2010/main" val="207279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9300" y="1234764"/>
            <a:ext cx="11506200" cy="705321"/>
          </a:xfrm>
          <a:prstGeom prst="rect">
            <a:avLst/>
          </a:prstGeom>
        </p:spPr>
        <p:txBody>
          <a:bodyPr vert="horz" wrap="square" lIns="0" tIns="0" rIns="0" bIns="0" rtlCol="0" anchor="t">
            <a:spAutoFit/>
          </a:bodyPr>
          <a:lstStyle/>
          <a:p>
            <a:pPr marL="12700">
              <a:lnSpc>
                <a:spcPts val="5475"/>
              </a:lnSpc>
            </a:pPr>
            <a:r>
              <a:rPr lang="en-GB" spc="-165" dirty="0"/>
              <a:t>The Careers Service is open – virtually!</a:t>
            </a:r>
          </a:p>
        </p:txBody>
      </p:sp>
      <p:sp>
        <p:nvSpPr>
          <p:cNvPr id="3" name="object 3"/>
          <p:cNvSpPr txBox="1"/>
          <p:nvPr/>
        </p:nvSpPr>
        <p:spPr>
          <a:xfrm>
            <a:off x="749300" y="2388309"/>
            <a:ext cx="8057356" cy="369332"/>
          </a:xfrm>
          <a:prstGeom prst="rect">
            <a:avLst/>
          </a:prstGeom>
        </p:spPr>
        <p:txBody>
          <a:bodyPr vert="horz" wrap="square" lIns="0" tIns="0" rIns="0" bIns="0" rtlCol="0" anchor="t">
            <a:spAutoFit/>
          </a:bodyPr>
          <a:lstStyle/>
          <a:p>
            <a:pPr marL="241935" indent="-229235">
              <a:lnSpc>
                <a:spcPct val="100000"/>
              </a:lnSpc>
              <a:buClr>
                <a:srgbClr val="681152"/>
              </a:buClr>
              <a:buSzPct val="150000"/>
              <a:buFont typeface="Arial"/>
              <a:buChar char="•"/>
              <a:tabLst>
                <a:tab pos="242570" algn="l"/>
              </a:tabLst>
            </a:pPr>
            <a:endParaRPr lang="en-GB" sz="2400" spc="-50" dirty="0">
              <a:solidFill>
                <a:srgbClr val="002150"/>
              </a:solidFill>
              <a:latin typeface="Arial"/>
              <a:cs typeface="Arial"/>
            </a:endParaRPr>
          </a:p>
        </p:txBody>
      </p:sp>
      <p:sp>
        <p:nvSpPr>
          <p:cNvPr id="4" name="TextBox 3">
            <a:extLst>
              <a:ext uri="{FF2B5EF4-FFF2-40B4-BE49-F238E27FC236}">
                <a16:creationId xmlns:a16="http://schemas.microsoft.com/office/drawing/2014/main" id="{7321B954-02D6-42A3-9B0B-544E2CACE2A8}"/>
              </a:ext>
            </a:extLst>
          </p:cNvPr>
          <p:cNvSpPr txBox="1"/>
          <p:nvPr/>
        </p:nvSpPr>
        <p:spPr>
          <a:xfrm>
            <a:off x="828925" y="2843026"/>
            <a:ext cx="11332614"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Arial"/>
                <a:cs typeface="Arial"/>
              </a:rPr>
              <a:t>Our </a:t>
            </a:r>
            <a:r>
              <a:rPr lang="en-GB" sz="3600" b="1" dirty="0">
                <a:latin typeface="Arial"/>
                <a:cs typeface="Arial"/>
              </a:rPr>
              <a:t>BLOG</a:t>
            </a:r>
            <a:r>
              <a:rPr lang="en-GB" sz="3600" dirty="0">
                <a:latin typeface="Arial"/>
                <a:cs typeface="Arial"/>
              </a:rPr>
              <a:t> has all the latest updates!</a:t>
            </a:r>
          </a:p>
          <a:p>
            <a:endParaRPr lang="en-GB" sz="3600" dirty="0">
              <a:latin typeface="Arial"/>
              <a:cs typeface="Arial"/>
            </a:endParaRPr>
          </a:p>
          <a:p>
            <a:r>
              <a:rPr lang="en-GB" sz="3600" b="1" dirty="0">
                <a:latin typeface="Arial"/>
                <a:ea typeface="+mn-lt"/>
                <a:cs typeface="+mn-lt"/>
                <a:hlinkClick r:id="rId3"/>
              </a:rPr>
              <a:t>https://blogs.ed.ac.uk/careersinformed/</a:t>
            </a:r>
            <a:endParaRPr lang="en-GB" sz="3600" b="1">
              <a:latin typeface="Arial"/>
              <a:cs typeface="Calibri"/>
            </a:endParaRPr>
          </a:p>
          <a:p>
            <a:endParaRPr lang="en-GB" sz="3600" dirty="0">
              <a:solidFill>
                <a:srgbClr val="000000"/>
              </a:solidFill>
              <a:latin typeface="Arial"/>
              <a:cs typeface="Arial"/>
            </a:endParaRPr>
          </a:p>
          <a:p>
            <a:endParaRPr lang="en-GB" sz="3600" dirty="0">
              <a:solidFill>
                <a:srgbClr val="000000"/>
              </a:solidFill>
              <a:latin typeface="Arial"/>
              <a:cs typeface="Arial"/>
            </a:endParaRPr>
          </a:p>
          <a:p>
            <a:r>
              <a:rPr lang="en-GB" sz="3600" b="1" dirty="0" err="1">
                <a:solidFill>
                  <a:srgbClr val="000000"/>
                </a:solidFill>
                <a:latin typeface="Arial"/>
                <a:cs typeface="Arial"/>
              </a:rPr>
              <a:t>MyCareerHub</a:t>
            </a:r>
            <a:r>
              <a:rPr lang="en-GB" sz="3600" b="1" dirty="0">
                <a:solidFill>
                  <a:srgbClr val="000000"/>
                </a:solidFill>
                <a:latin typeface="Arial"/>
                <a:cs typeface="Arial"/>
              </a:rPr>
              <a:t> </a:t>
            </a:r>
            <a:r>
              <a:rPr lang="en-GB" sz="3600" b="1" dirty="0">
                <a:solidFill>
                  <a:srgbClr val="000000"/>
                </a:solidFill>
                <a:latin typeface="Arial"/>
                <a:cs typeface="Arial"/>
                <a:hlinkClick r:id="rId4"/>
              </a:rPr>
              <a:t>www.mycareerhub.ed.ac.uk</a:t>
            </a:r>
            <a:r>
              <a:rPr lang="en-GB" sz="3600" b="1" dirty="0">
                <a:solidFill>
                  <a:srgbClr val="000000"/>
                </a:solidFill>
                <a:latin typeface="Arial"/>
                <a:cs typeface="Arial"/>
              </a:rPr>
              <a:t> </a:t>
            </a:r>
            <a:endParaRPr lang="en-GB" sz="3600" b="1" dirty="0">
              <a:cs typeface="Calibri"/>
            </a:endParaRPr>
          </a:p>
          <a:p>
            <a:r>
              <a:rPr lang="en-GB" sz="3600" dirty="0">
                <a:solidFill>
                  <a:srgbClr val="000000"/>
                </a:solidFill>
                <a:latin typeface="Arial"/>
                <a:cs typeface="Arial"/>
              </a:rPr>
              <a:t>For appts, events (online) , asking a question, vacancies</a:t>
            </a:r>
          </a:p>
          <a:p>
            <a:pPr>
              <a:buChar char="•"/>
            </a:pPr>
            <a:endParaRPr lang="en-GB" dirty="0">
              <a:solidFill>
                <a:srgbClr val="000000"/>
              </a:solidFill>
              <a:latin typeface="Arial"/>
              <a:cs typeface="Arial"/>
            </a:endParaRPr>
          </a:p>
        </p:txBody>
      </p:sp>
    </p:spTree>
    <p:extLst>
      <p:ext uri="{BB962C8B-B14F-4D97-AF65-F5344CB8AC3E}">
        <p14:creationId xmlns:p14="http://schemas.microsoft.com/office/powerpoint/2010/main" val="115380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A974-D9A3-4AE7-A1DF-90D3AEDAC72C}"/>
              </a:ext>
            </a:extLst>
          </p:cNvPr>
          <p:cNvSpPr>
            <a:spLocks noGrp="1"/>
          </p:cNvSpPr>
          <p:nvPr>
            <p:ph type="title"/>
          </p:nvPr>
        </p:nvSpPr>
        <p:spPr>
          <a:xfrm>
            <a:off x="749300" y="1234764"/>
            <a:ext cx="11506200" cy="707886"/>
          </a:xfrm>
        </p:spPr>
        <p:txBody>
          <a:bodyPr wrap="square" lIns="0" tIns="0" rIns="0" bIns="0" anchor="t">
            <a:spAutoFit/>
          </a:bodyPr>
          <a:lstStyle/>
          <a:p>
            <a:r>
              <a:rPr lang="en-US" dirty="0"/>
              <a:t>The Job Market</a:t>
            </a:r>
          </a:p>
        </p:txBody>
      </p:sp>
      <p:sp>
        <p:nvSpPr>
          <p:cNvPr id="3" name="Text Placeholder 2">
            <a:extLst>
              <a:ext uri="{FF2B5EF4-FFF2-40B4-BE49-F238E27FC236}">
                <a16:creationId xmlns:a16="http://schemas.microsoft.com/office/drawing/2014/main" id="{02B48EE5-A829-4DF8-9354-1A7EF0546439}"/>
              </a:ext>
            </a:extLst>
          </p:cNvPr>
          <p:cNvSpPr>
            <a:spLocks noGrp="1"/>
          </p:cNvSpPr>
          <p:nvPr>
            <p:ph type="body" idx="1"/>
          </p:nvPr>
        </p:nvSpPr>
        <p:spPr>
          <a:xfrm>
            <a:off x="650240" y="2243328"/>
            <a:ext cx="11704319" cy="4431983"/>
          </a:xfrm>
        </p:spPr>
        <p:txBody>
          <a:bodyPr wrap="square" lIns="0" tIns="0" rIns="0" bIns="0" anchor="t">
            <a:spAutoFit/>
          </a:bodyPr>
          <a:lstStyle/>
          <a:p>
            <a:pPr marL="285750" indent="-285750" algn="l">
              <a:buFont typeface="Arial"/>
              <a:buChar char="•"/>
            </a:pPr>
            <a:r>
              <a:rPr lang="en-GB" dirty="0">
                <a:solidFill>
                  <a:srgbClr val="681152"/>
                </a:solidFill>
                <a:latin typeface="Arial"/>
                <a:cs typeface="Arial"/>
              </a:rPr>
              <a:t>If you had a job or internship lined up for this summer, keep engaged with the employer. Many are finding ways to offer work experience of some kind. Bear in mind that their website might not always be completely up to date, as the situation is evolving – so follow them on social media to</a:t>
            </a:r>
          </a:p>
          <a:p>
            <a:pPr marL="285750" indent="-285750" algn="l">
              <a:buFont typeface="Arial"/>
              <a:buChar char="•"/>
            </a:pPr>
            <a:endParaRPr lang="en-GB" dirty="0">
              <a:solidFill>
                <a:srgbClr val="681152"/>
              </a:solidFill>
              <a:latin typeface="Arial"/>
              <a:cs typeface="Arial"/>
            </a:endParaRPr>
          </a:p>
          <a:p>
            <a:pPr marL="285750" indent="-285750" algn="l">
              <a:buFont typeface="Arial"/>
              <a:buChar char="•"/>
            </a:pPr>
            <a:endParaRPr lang="en-GB" dirty="0">
              <a:solidFill>
                <a:srgbClr val="681152"/>
              </a:solidFill>
              <a:latin typeface="Arial"/>
              <a:cs typeface="Arial"/>
            </a:endParaRPr>
          </a:p>
          <a:p>
            <a:pPr marL="285750" indent="-285750" algn="l">
              <a:buFont typeface="Arial"/>
              <a:buChar char="•"/>
            </a:pPr>
            <a:r>
              <a:rPr lang="en-GB" dirty="0">
                <a:solidFill>
                  <a:srgbClr val="681152"/>
                </a:solidFill>
                <a:latin typeface="Arial"/>
                <a:cs typeface="Arial"/>
              </a:rPr>
              <a:t>There’s no doubt it is a challenging time, but jobs are still out there, employers are still hiring. </a:t>
            </a:r>
            <a:endParaRPr lang="en-US">
              <a:latin typeface="Arial"/>
              <a:cs typeface="Arial"/>
            </a:endParaRPr>
          </a:p>
          <a:p>
            <a:pPr marL="285750" indent="-285750" algn="l">
              <a:buFont typeface="Arial"/>
              <a:buChar char="•"/>
            </a:pPr>
            <a:endParaRPr lang="en-GB" dirty="0">
              <a:solidFill>
                <a:srgbClr val="681152"/>
              </a:solidFill>
              <a:latin typeface="Arial"/>
              <a:cs typeface="Arial"/>
            </a:endParaRPr>
          </a:p>
          <a:p>
            <a:pPr marL="285750" indent="-285750" algn="l">
              <a:buFont typeface="Arial"/>
              <a:buChar char="•"/>
            </a:pPr>
            <a:r>
              <a:rPr lang="en-GB" dirty="0">
                <a:solidFill>
                  <a:srgbClr val="681152"/>
                </a:solidFill>
                <a:latin typeface="Arial"/>
                <a:cs typeface="Arial"/>
              </a:rPr>
              <a:t>In the last recession, some students and graduates assumed there were no jobs, so stopped looking and applying. </a:t>
            </a:r>
            <a:r>
              <a:rPr lang="en-GB" dirty="0">
                <a:latin typeface="Arial"/>
                <a:cs typeface="Arial"/>
              </a:rPr>
              <a:t> </a:t>
            </a:r>
            <a:endParaRPr lang="en-US">
              <a:latin typeface="Arial"/>
              <a:cs typeface="Arial"/>
            </a:endParaRPr>
          </a:p>
          <a:p>
            <a:pPr marL="285750" indent="-285750" algn="l">
              <a:buFont typeface="Arial"/>
              <a:buChar char="•"/>
            </a:pPr>
            <a:endParaRPr lang="en-GB" dirty="0"/>
          </a:p>
        </p:txBody>
      </p:sp>
    </p:spTree>
    <p:extLst>
      <p:ext uri="{BB962C8B-B14F-4D97-AF65-F5344CB8AC3E}">
        <p14:creationId xmlns:p14="http://schemas.microsoft.com/office/powerpoint/2010/main" val="93293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523792" y="1348408"/>
            <a:ext cx="12395018" cy="1648468"/>
          </a:xfrm>
        </p:spPr>
        <p:txBody>
          <a:bodyPr>
            <a:noAutofit/>
          </a:bodyPr>
          <a:lstStyle/>
          <a:p>
            <a:pPr algn="l"/>
            <a:r>
              <a:rPr lang="en-GB" altLang="en-US" sz="3200" b="1" dirty="0">
                <a:solidFill>
                  <a:srgbClr val="810262"/>
                </a:solidFill>
                <a:latin typeface="Arial"/>
              </a:rPr>
              <a:t>Planning for the future</a:t>
            </a:r>
            <a:endParaRPr lang="en-GB" altLang="en-US" sz="3200" b="1" dirty="0">
              <a:solidFill>
                <a:srgbClr val="810262"/>
              </a:solidFill>
            </a:endParaRPr>
          </a:p>
        </p:txBody>
      </p:sp>
      <p:sp>
        <p:nvSpPr>
          <p:cNvPr id="2" name="Rectangle 3"/>
          <p:cNvSpPr>
            <a:spLocks noGrp="1" noChangeArrowheads="1"/>
          </p:cNvSpPr>
          <p:nvPr>
            <p:ph idx="1"/>
          </p:nvPr>
        </p:nvSpPr>
        <p:spPr>
          <a:xfrm>
            <a:off x="610899" y="3053212"/>
            <a:ext cx="11740810" cy="5568004"/>
          </a:xfrm>
        </p:spPr>
        <p:txBody>
          <a:bodyPr vert="horz" lIns="0" tIns="0" rIns="0" bIns="0" rtlCol="0" anchor="t">
            <a:normAutofit/>
          </a:bodyPr>
          <a:lstStyle/>
          <a:p>
            <a:pPr>
              <a:defRPr/>
            </a:pPr>
            <a:r>
              <a:rPr lang="en-GB" altLang="en-US" sz="2800" b="1" dirty="0">
                <a:solidFill>
                  <a:srgbClr val="1F497D"/>
                </a:solidFill>
                <a:latin typeface="Arial"/>
                <a:cs typeface="Arial"/>
              </a:rPr>
              <a:t>LinkedIn Learning</a:t>
            </a:r>
            <a:endParaRPr lang="en-US" sz="600" dirty="0">
              <a:solidFill>
                <a:srgbClr val="1F497D"/>
              </a:solidFill>
              <a:latin typeface="Arial"/>
              <a:cs typeface="Arial"/>
            </a:endParaRPr>
          </a:p>
          <a:p>
            <a:pPr>
              <a:defRPr/>
            </a:pPr>
            <a:r>
              <a:rPr lang="en-GB" sz="2800" dirty="0">
                <a:solidFill>
                  <a:srgbClr val="681152"/>
                </a:solidFill>
                <a:latin typeface="+mn-lt"/>
                <a:ea typeface="+mn-lt"/>
                <a:cs typeface="+mn-lt"/>
              </a:rPr>
              <a:t>Full of free courses you can take to develop your skills. Use this time to seek out learning that you enjoy – new language, new tech skills, etc</a:t>
            </a:r>
            <a:endParaRPr lang="en-US" sz="2800">
              <a:solidFill>
                <a:srgbClr val="1F497D"/>
              </a:solidFill>
              <a:latin typeface="+mn-lt"/>
              <a:ea typeface="+mn-lt"/>
              <a:cs typeface="+mn-lt"/>
            </a:endParaRPr>
          </a:p>
          <a:p>
            <a:pPr marL="285750" indent="-285750" algn="l">
              <a:buFont typeface="Arial,Sans-Serif"/>
              <a:buChar char="•"/>
              <a:defRPr/>
            </a:pPr>
            <a:endParaRPr lang="en-GB" dirty="0">
              <a:solidFill>
                <a:srgbClr val="681152"/>
              </a:solidFill>
              <a:latin typeface="+mn-lt"/>
              <a:ea typeface="+mn-lt"/>
              <a:cs typeface="+mn-lt"/>
            </a:endParaRPr>
          </a:p>
          <a:p>
            <a:pPr algn="l">
              <a:defRPr/>
            </a:pPr>
            <a:r>
              <a:rPr lang="en-GB" sz="2800" b="1" dirty="0">
                <a:latin typeface="+mn-lt"/>
                <a:ea typeface="+mn-lt"/>
                <a:cs typeface="+mn-lt"/>
                <a:hlinkClick r:id="rId3"/>
              </a:rPr>
              <a:t>https://www.ed.ac.uk/information-services/help-consultancy/is-skills/linkedin-learning</a:t>
            </a:r>
            <a:endParaRPr lang="en-GB" sz="2800" b="1" dirty="0">
              <a:solidFill>
                <a:srgbClr val="681152"/>
              </a:solidFill>
              <a:latin typeface="+mn-lt"/>
              <a:ea typeface="+mn-lt"/>
              <a:cs typeface="+mn-lt"/>
            </a:endParaRPr>
          </a:p>
          <a:p>
            <a:pPr algn="l">
              <a:defRPr/>
            </a:pPr>
            <a:endParaRPr lang="en-GB" sz="2800" b="1" dirty="0">
              <a:solidFill>
                <a:srgbClr val="1F497D"/>
              </a:solidFill>
              <a:latin typeface="+mn-lt"/>
              <a:ea typeface="+mn-lt"/>
              <a:cs typeface="+mn-lt"/>
            </a:endParaRPr>
          </a:p>
          <a:p>
            <a:pPr marL="285750" indent="-285750" algn="l">
              <a:buFont typeface="Arial,Sans-Serif"/>
              <a:buChar char="•"/>
              <a:defRPr/>
            </a:pPr>
            <a:endParaRPr lang="en-GB" dirty="0">
              <a:solidFill>
                <a:srgbClr val="681152"/>
              </a:solidFill>
              <a:latin typeface="+mn-lt"/>
              <a:ea typeface="+mn-lt"/>
              <a:cs typeface="+mn-lt"/>
            </a:endParaRPr>
          </a:p>
          <a:p>
            <a:pPr algn="l">
              <a:defRPr/>
            </a:pPr>
            <a:r>
              <a:rPr lang="en-GB" sz="2800" dirty="0">
                <a:solidFill>
                  <a:srgbClr val="681152"/>
                </a:solidFill>
                <a:latin typeface="+mn-lt"/>
                <a:ea typeface="+mn-lt"/>
                <a:cs typeface="+mn-lt"/>
              </a:rPr>
              <a:t>Increase your </a:t>
            </a:r>
            <a:r>
              <a:rPr lang="en-GB" sz="2800" b="1" dirty="0">
                <a:solidFill>
                  <a:srgbClr val="681152"/>
                </a:solidFill>
                <a:latin typeface="+mn-lt"/>
                <a:ea typeface="+mn-lt"/>
                <a:cs typeface="+mn-lt"/>
              </a:rPr>
              <a:t>self awareness </a:t>
            </a:r>
            <a:r>
              <a:rPr lang="en-GB" sz="2800" dirty="0">
                <a:solidFill>
                  <a:srgbClr val="681152"/>
                </a:solidFill>
                <a:latin typeface="+mn-lt"/>
                <a:ea typeface="+mn-lt"/>
                <a:cs typeface="+mn-lt"/>
              </a:rPr>
              <a:t>around your</a:t>
            </a:r>
            <a:r>
              <a:rPr lang="en-GB" sz="2800" b="1" dirty="0">
                <a:solidFill>
                  <a:srgbClr val="681152"/>
                </a:solidFill>
                <a:latin typeface="+mn-lt"/>
                <a:ea typeface="+mn-lt"/>
                <a:cs typeface="+mn-lt"/>
              </a:rPr>
              <a:t> skills, strengths, mindsets</a:t>
            </a:r>
            <a:r>
              <a:rPr lang="en-GB" sz="2800" dirty="0">
                <a:solidFill>
                  <a:srgbClr val="681152"/>
                </a:solidFill>
                <a:latin typeface="+mn-lt"/>
                <a:ea typeface="+mn-lt"/>
                <a:cs typeface="+mn-lt"/>
              </a:rPr>
              <a:t>(try our online quizzes- self assessments)</a:t>
            </a:r>
            <a:r>
              <a:rPr lang="en-GB" dirty="0">
                <a:solidFill>
                  <a:srgbClr val="681152"/>
                </a:solidFill>
                <a:latin typeface="+mn-lt"/>
                <a:ea typeface="+mn-lt"/>
                <a:cs typeface="+mn-lt"/>
              </a:rPr>
              <a:t>. </a:t>
            </a:r>
            <a:endParaRPr lang="en-US" dirty="0">
              <a:solidFill>
                <a:srgbClr val="681152"/>
              </a:solidFill>
              <a:latin typeface="+mn-lt"/>
              <a:ea typeface="+mn-lt"/>
              <a:cs typeface="+mn-lt"/>
            </a:endParaRPr>
          </a:p>
          <a:p>
            <a:pPr algn="l">
              <a:defRPr/>
            </a:pPr>
            <a:endParaRPr lang="en-GB" dirty="0">
              <a:solidFill>
                <a:srgbClr val="681152"/>
              </a:solidFill>
              <a:latin typeface="Arial"/>
              <a:cs typeface="Arial"/>
            </a:endParaRPr>
          </a:p>
          <a:p>
            <a:pPr algn="l">
              <a:defRPr/>
            </a:pPr>
            <a:r>
              <a:rPr lang="en-GB" sz="2800" b="1" dirty="0">
                <a:latin typeface="Arial"/>
                <a:cs typeface="Arial"/>
                <a:hlinkClick r:id="rId4"/>
              </a:rPr>
              <a:t>https://www.ed.ac.uk/careers/your-future/career-planning/resources-on-mycareerhub</a:t>
            </a:r>
          </a:p>
          <a:p>
            <a:pPr algn="l">
              <a:defRPr/>
            </a:pPr>
            <a:endParaRPr lang="en-GB" sz="2800" b="1" dirty="0">
              <a:latin typeface="Arial"/>
              <a:cs typeface="Arial"/>
            </a:endParaRPr>
          </a:p>
        </p:txBody>
      </p:sp>
    </p:spTree>
    <p:extLst>
      <p:ext uri="{BB962C8B-B14F-4D97-AF65-F5344CB8AC3E}">
        <p14:creationId xmlns:p14="http://schemas.microsoft.com/office/powerpoint/2010/main" val="62971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3A58-45F8-44A2-91A8-F7149ED7966C}"/>
              </a:ext>
            </a:extLst>
          </p:cNvPr>
          <p:cNvSpPr>
            <a:spLocks noGrp="1"/>
          </p:cNvSpPr>
          <p:nvPr>
            <p:ph type="title"/>
          </p:nvPr>
        </p:nvSpPr>
        <p:spPr>
          <a:xfrm>
            <a:off x="749300" y="1453206"/>
            <a:ext cx="11506200" cy="707886"/>
          </a:xfrm>
        </p:spPr>
        <p:txBody>
          <a:bodyPr/>
          <a:lstStyle/>
          <a:p>
            <a:r>
              <a:rPr lang="en-US" b="1" dirty="0">
                <a:latin typeface="Arial"/>
              </a:rPr>
              <a:t>Earn some money?</a:t>
            </a:r>
            <a:endParaRPr lang="en-US" b="1" dirty="0"/>
          </a:p>
        </p:txBody>
      </p:sp>
      <p:sp>
        <p:nvSpPr>
          <p:cNvPr id="3" name="Text Placeholder 2">
            <a:extLst>
              <a:ext uri="{FF2B5EF4-FFF2-40B4-BE49-F238E27FC236}">
                <a16:creationId xmlns:a16="http://schemas.microsoft.com/office/drawing/2014/main" id="{ECF255F5-E80C-4536-96FB-F24C80D853AD}"/>
              </a:ext>
            </a:extLst>
          </p:cNvPr>
          <p:cNvSpPr>
            <a:spLocks noGrp="1"/>
          </p:cNvSpPr>
          <p:nvPr>
            <p:ph type="body" idx="1"/>
          </p:nvPr>
        </p:nvSpPr>
        <p:spPr>
          <a:xfrm>
            <a:off x="749300" y="2914582"/>
            <a:ext cx="11506200" cy="4554506"/>
          </a:xfrm>
        </p:spPr>
        <p:txBody>
          <a:bodyPr vert="horz" lIns="0" tIns="0" rIns="0" bIns="0" rtlCol="0" anchor="t">
            <a:normAutofit/>
          </a:bodyPr>
          <a:lstStyle/>
          <a:p>
            <a:pPr marL="285750" indent="-285750" algn="l">
              <a:buFont typeface="Arial,Sans-Serif"/>
              <a:buChar char="•"/>
            </a:pPr>
            <a:r>
              <a:rPr lang="en-GB" sz="2800" dirty="0">
                <a:solidFill>
                  <a:srgbClr val="681152"/>
                </a:solidFill>
                <a:latin typeface="Arial"/>
                <a:cs typeface="Arial"/>
              </a:rPr>
              <a:t>If you’re keen to earn money – read </a:t>
            </a:r>
            <a:r>
              <a:rPr lang="en-GB" sz="2800" b="1" dirty="0">
                <a:solidFill>
                  <a:srgbClr val="681152"/>
                </a:solidFill>
                <a:latin typeface="Arial"/>
                <a:cs typeface="Arial"/>
              </a:rPr>
              <a:t>our latest </a:t>
            </a:r>
            <a:r>
              <a:rPr lang="en-GB" sz="2800" b="1" dirty="0">
                <a:solidFill>
                  <a:srgbClr val="0000FF"/>
                </a:solidFill>
                <a:latin typeface="Arial"/>
                <a:cs typeface="Arial"/>
                <a:hlinkClick r:id="rId2"/>
              </a:rPr>
              <a:t>blog</a:t>
            </a:r>
            <a:r>
              <a:rPr lang="en-GB" sz="2800" b="1" dirty="0">
                <a:solidFill>
                  <a:srgbClr val="681152"/>
                </a:solidFill>
                <a:latin typeface="Arial"/>
                <a:cs typeface="Arial"/>
              </a:rPr>
              <a:t> post </a:t>
            </a:r>
            <a:r>
              <a:rPr lang="en-GB" sz="2800" dirty="0">
                <a:solidFill>
                  <a:srgbClr val="681152"/>
                </a:solidFill>
                <a:latin typeface="Arial"/>
                <a:cs typeface="Arial"/>
              </a:rPr>
              <a:t>on work you can do from home and remember that employers are still hiring for part-time and full-time jobs. Be flexible as you can about the kind of work you want.</a:t>
            </a:r>
            <a:r>
              <a:rPr lang="en-GB" sz="2800" dirty="0">
                <a:latin typeface="Arial"/>
                <a:cs typeface="Arial"/>
              </a:rPr>
              <a:t> </a:t>
            </a:r>
            <a:endParaRPr lang="en-US" sz="2800" dirty="0">
              <a:latin typeface="Arial"/>
              <a:cs typeface="Arial"/>
            </a:endParaRPr>
          </a:p>
          <a:p>
            <a:pPr marL="285750" indent="-285750" algn="l">
              <a:buFont typeface="Arial,Sans-Serif"/>
              <a:buChar char="•"/>
            </a:pPr>
            <a:endParaRPr lang="en-GB" sz="2800" dirty="0">
              <a:solidFill>
                <a:srgbClr val="1F497D"/>
              </a:solidFill>
              <a:cs typeface="Arial"/>
            </a:endParaRPr>
          </a:p>
          <a:p>
            <a:pPr marL="285750" indent="-285750" algn="l">
              <a:buFont typeface="Arial,Sans-Serif"/>
              <a:buChar char="•"/>
            </a:pPr>
            <a:endParaRPr lang="en-GB" sz="2800" dirty="0">
              <a:solidFill>
                <a:srgbClr val="1F497D"/>
              </a:solidFill>
              <a:cs typeface="Arial"/>
            </a:endParaRPr>
          </a:p>
          <a:p>
            <a:pPr marL="285750" indent="-285750" algn="l">
              <a:buFont typeface="Arial,Sans-Serif"/>
              <a:buChar char="•"/>
            </a:pPr>
            <a:r>
              <a:rPr lang="en-GB" sz="2800" b="1" dirty="0">
                <a:cs typeface="Arial"/>
                <a:hlinkClick r:id="rId3"/>
              </a:rPr>
              <a:t>https://blogs.ed.ac.uk/careersinformed/</a:t>
            </a:r>
            <a:endParaRPr lang="en-GB" sz="2800" dirty="0">
              <a:solidFill>
                <a:srgbClr val="1F497D"/>
              </a:solidFill>
              <a:cs typeface="Arial"/>
            </a:endParaRPr>
          </a:p>
          <a:p>
            <a:pPr marL="285750" indent="-285750" algn="l">
              <a:buFont typeface="Arial,Sans-Serif"/>
              <a:buChar char="•"/>
            </a:pPr>
            <a:endParaRPr lang="en-GB" sz="2800" dirty="0">
              <a:solidFill>
                <a:srgbClr val="1F497D"/>
              </a:solidFill>
              <a:cs typeface="Arial"/>
            </a:endParaRPr>
          </a:p>
          <a:p>
            <a:pPr marL="285750" indent="-285750" algn="l">
              <a:buFont typeface="Arial,Sans-Serif"/>
              <a:buChar char="•"/>
            </a:pPr>
            <a:endParaRPr lang="en-GB" sz="2800" dirty="0">
              <a:solidFill>
                <a:srgbClr val="1F497D"/>
              </a:solidFill>
              <a:cs typeface="Arial"/>
            </a:endParaRPr>
          </a:p>
          <a:p>
            <a:pPr marL="285750" indent="-285750" algn="l">
              <a:buFont typeface="Arial,Sans-Serif"/>
              <a:buChar char="•"/>
            </a:pPr>
            <a:endParaRPr lang="en-GB" dirty="0">
              <a:solidFill>
                <a:srgbClr val="681152"/>
              </a:solidFill>
              <a:cs typeface="Arial"/>
            </a:endParaRPr>
          </a:p>
        </p:txBody>
      </p:sp>
    </p:spTree>
    <p:extLst>
      <p:ext uri="{BB962C8B-B14F-4D97-AF65-F5344CB8AC3E}">
        <p14:creationId xmlns:p14="http://schemas.microsoft.com/office/powerpoint/2010/main" val="365741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4E6D-C0B0-45B0-915D-7D1816B428AB}"/>
              </a:ext>
            </a:extLst>
          </p:cNvPr>
          <p:cNvSpPr>
            <a:spLocks noGrp="1"/>
          </p:cNvSpPr>
          <p:nvPr>
            <p:ph type="title"/>
          </p:nvPr>
        </p:nvSpPr>
        <p:spPr/>
        <p:txBody>
          <a:bodyPr/>
          <a:lstStyle/>
          <a:p>
            <a:r>
              <a:rPr lang="en-GB" dirty="0"/>
              <a:t>Graduating in 2020?</a:t>
            </a:r>
          </a:p>
        </p:txBody>
      </p:sp>
      <p:sp>
        <p:nvSpPr>
          <p:cNvPr id="3" name="Text Placeholder 2">
            <a:extLst>
              <a:ext uri="{FF2B5EF4-FFF2-40B4-BE49-F238E27FC236}">
                <a16:creationId xmlns:a16="http://schemas.microsoft.com/office/drawing/2014/main" id="{9F7EEA9B-280B-4868-91BA-3B1F81FFCC97}"/>
              </a:ext>
            </a:extLst>
          </p:cNvPr>
          <p:cNvSpPr>
            <a:spLocks noGrp="1"/>
          </p:cNvSpPr>
          <p:nvPr>
            <p:ph type="body" idx="1"/>
          </p:nvPr>
        </p:nvSpPr>
        <p:spPr/>
        <p:txBody>
          <a:bodyPr/>
          <a:lstStyle/>
          <a:p>
            <a:r>
              <a:rPr lang="en-GB" b="1" dirty="0"/>
              <a:t>Specific new web pages for those of you graduating this year</a:t>
            </a:r>
          </a:p>
          <a:p>
            <a:endParaRPr lang="en-GB" b="1" dirty="0"/>
          </a:p>
          <a:p>
            <a:r>
              <a:rPr lang="en-GB" sz="3200" dirty="0">
                <a:hlinkClick r:id="rId2"/>
              </a:rPr>
              <a:t>https://www.ed.ac.uk/careers/graduate-careers-support</a:t>
            </a:r>
            <a:endParaRPr lang="en-GB" sz="3200" dirty="0"/>
          </a:p>
          <a:p>
            <a:endParaRPr lang="en-GB" sz="3200" b="1" dirty="0"/>
          </a:p>
          <a:p>
            <a:endParaRPr lang="en-GB" sz="3200" b="1" dirty="0"/>
          </a:p>
        </p:txBody>
      </p:sp>
      <p:pic>
        <p:nvPicPr>
          <p:cNvPr id="5" name="Picture 4">
            <a:extLst>
              <a:ext uri="{FF2B5EF4-FFF2-40B4-BE49-F238E27FC236}">
                <a16:creationId xmlns:a16="http://schemas.microsoft.com/office/drawing/2014/main" id="{7275C899-D9CE-4316-9E8E-E1BECB70863D}"/>
              </a:ext>
            </a:extLst>
          </p:cNvPr>
          <p:cNvPicPr>
            <a:picLocks noChangeAspect="1"/>
          </p:cNvPicPr>
          <p:nvPr/>
        </p:nvPicPr>
        <p:blipFill>
          <a:blip r:embed="rId3"/>
          <a:stretch>
            <a:fillRect/>
          </a:stretch>
        </p:blipFill>
        <p:spPr>
          <a:xfrm>
            <a:off x="93687" y="3508648"/>
            <a:ext cx="12871199" cy="6048672"/>
          </a:xfrm>
          <a:prstGeom prst="rect">
            <a:avLst/>
          </a:prstGeom>
        </p:spPr>
      </p:pic>
    </p:spTree>
    <p:extLst>
      <p:ext uri="{BB962C8B-B14F-4D97-AF65-F5344CB8AC3E}">
        <p14:creationId xmlns:p14="http://schemas.microsoft.com/office/powerpoint/2010/main" val="274616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C6ED-270F-40CC-B7BC-2530752DA4AA}"/>
              </a:ext>
            </a:extLst>
          </p:cNvPr>
          <p:cNvSpPr>
            <a:spLocks noGrp="1"/>
          </p:cNvSpPr>
          <p:nvPr>
            <p:ph type="title"/>
          </p:nvPr>
        </p:nvSpPr>
        <p:spPr/>
        <p:txBody>
          <a:bodyPr/>
          <a:lstStyle/>
          <a:p>
            <a:r>
              <a:rPr lang="en-US" dirty="0">
                <a:latin typeface="Arial"/>
              </a:rPr>
              <a:t>Look after yourself!</a:t>
            </a:r>
            <a:endParaRPr lang="en-US" dirty="0"/>
          </a:p>
        </p:txBody>
      </p:sp>
      <p:sp>
        <p:nvSpPr>
          <p:cNvPr id="3" name="Text Placeholder 2">
            <a:extLst>
              <a:ext uri="{FF2B5EF4-FFF2-40B4-BE49-F238E27FC236}">
                <a16:creationId xmlns:a16="http://schemas.microsoft.com/office/drawing/2014/main" id="{C77CD02C-2461-4C3C-B305-02A4D4346274}"/>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3175F6E3-0837-450E-AABB-FC46F4177A54}"/>
              </a:ext>
            </a:extLst>
          </p:cNvPr>
          <p:cNvSpPr txBox="1"/>
          <p:nvPr/>
        </p:nvSpPr>
        <p:spPr>
          <a:xfrm>
            <a:off x="758008" y="2745752"/>
            <a:ext cx="11474587"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681152"/>
                </a:solidFill>
              </a:rPr>
              <a:t>Take time to rest and look after yourself. The </a:t>
            </a:r>
            <a:r>
              <a:rPr lang="en-GB" sz="2800" b="1" dirty="0">
                <a:solidFill>
                  <a:srgbClr val="681152"/>
                </a:solidFill>
              </a:rPr>
              <a:t>Student Association</a:t>
            </a:r>
            <a:r>
              <a:rPr lang="en-GB" sz="2800" dirty="0">
                <a:solidFill>
                  <a:srgbClr val="681152"/>
                </a:solidFill>
              </a:rPr>
              <a:t> has</a:t>
            </a:r>
            <a:r>
              <a:rPr lang="en-GB" sz="2800" dirty="0">
                <a:solidFill>
                  <a:srgbClr val="0000FF"/>
                </a:solidFill>
                <a:cs typeface="Arial"/>
              </a:rPr>
              <a:t> </a:t>
            </a:r>
            <a:r>
              <a:rPr lang="en-GB" sz="2800" b="1" dirty="0">
                <a:solidFill>
                  <a:srgbClr val="0000FF"/>
                </a:solidFill>
                <a:cs typeface="Arial"/>
              </a:rPr>
              <a:t>tips</a:t>
            </a:r>
            <a:r>
              <a:rPr lang="en-GB" sz="2800" dirty="0">
                <a:solidFill>
                  <a:srgbClr val="681152"/>
                </a:solidFill>
              </a:rPr>
              <a:t> on taking care of your mental health while self-isolating and social distancing</a:t>
            </a:r>
          </a:p>
          <a:p>
            <a:endParaRPr lang="en-GB" sz="2800" dirty="0">
              <a:solidFill>
                <a:srgbClr val="681152"/>
              </a:solidFill>
              <a:cs typeface="Arial"/>
            </a:endParaRPr>
          </a:p>
          <a:p>
            <a:endParaRPr lang="en-GB" sz="2800" dirty="0">
              <a:solidFill>
                <a:srgbClr val="681152"/>
              </a:solidFill>
              <a:cs typeface="Arial"/>
            </a:endParaRPr>
          </a:p>
          <a:p>
            <a:r>
              <a:rPr lang="en-GB" sz="3200" b="1" dirty="0">
                <a:ea typeface="+mn-lt"/>
                <a:cs typeface="+mn-lt"/>
                <a:hlinkClick r:id="rId2"/>
              </a:rPr>
              <a:t>https://www.eusa.ed.ac.uk/yourvoice/ourwork/coronavirus/mentalhealth/</a:t>
            </a:r>
            <a:endParaRPr lang="en-GB" sz="3200" b="1" dirty="0">
              <a:ea typeface="+mn-lt"/>
              <a:cs typeface="+mn-lt"/>
            </a:endParaRPr>
          </a:p>
          <a:p>
            <a:endParaRPr lang="en-GB" sz="3200" b="1" dirty="0">
              <a:cs typeface="Arial" panose="020B0604020202020204"/>
            </a:endParaRPr>
          </a:p>
        </p:txBody>
      </p:sp>
    </p:spTree>
    <p:extLst>
      <p:ext uri="{BB962C8B-B14F-4D97-AF65-F5344CB8AC3E}">
        <p14:creationId xmlns:p14="http://schemas.microsoft.com/office/powerpoint/2010/main" val="1888898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BCEFEE2-0A69-4978-B08E-B8879957A62E}" vid="{FA1C34A1-1E13-4AAF-B61F-37E6D914C43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114E7E60-F818-4B0A-AFD3-8BA44836FF40}" vid="{93C8E627-225B-4515-8BFA-400BCE5D108F}"/>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0" rIns="0" bIns="0" rtlCol="0">
        <a:spAutoFit/>
      </a:bodyPr>
      <a:lstStyle>
        <a:defPPr marL="12700" marR="71755">
          <a:lnSpc>
            <a:spcPts val="2600"/>
          </a:lnSpc>
          <a:defRPr sz="2400" spc="-25" dirty="0">
            <a:solidFill>
              <a:srgbClr val="002D62"/>
            </a:solidFill>
            <a:latin typeface="Arial"/>
            <a:cs typeface="Arial"/>
          </a:defRPr>
        </a:defPPr>
      </a:lstStyle>
    </a:txDef>
  </a:objectDefaults>
  <a:extraClrSchemeLst/>
  <a:extLst>
    <a:ext uri="{05A4C25C-085E-4340-85A3-A5531E510DB2}">
      <thm15:themeFamily xmlns:thm15="http://schemas.microsoft.com/office/thememl/2012/main" name="Presentation1" id="{211AAF2B-1E03-4CED-8EED-C51564036668}" vid="{617DD327-E3DE-40D6-B38C-DEEED4DF34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AC28200F62D648BCE77E37F96661E1" ma:contentTypeVersion="11" ma:contentTypeDescription="Create a new document." ma:contentTypeScope="" ma:versionID="b8aee3b7d0fdd1c5f60e6c15f759966e">
  <xsd:schema xmlns:xsd="http://www.w3.org/2001/XMLSchema" xmlns:xs="http://www.w3.org/2001/XMLSchema" xmlns:p="http://schemas.microsoft.com/office/2006/metadata/properties" xmlns:ns2="a9942fde-6767-4aea-adc0-7117f0f58fcf" xmlns:ns3="69f25433-0e39-4ba6-8cf8-0ee96b0d6102" targetNamespace="http://schemas.microsoft.com/office/2006/metadata/properties" ma:root="true" ma:fieldsID="2d87d4b6877af89e25434b35169bb31c" ns2:_="" ns3:_="">
    <xsd:import namespace="a9942fde-6767-4aea-adc0-7117f0f58fcf"/>
    <xsd:import namespace="69f25433-0e39-4ba6-8cf8-0ee96b0d6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42fde-6767-4aea-adc0-7117f0f58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f25433-0e39-4ba6-8cf8-0ee96b0d610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F75507-239D-4606-A706-5DBCA79BE478}">
  <ds:schemaRefs>
    <ds:schemaRef ds:uri="http://schemas.microsoft.com/sharepoint/v3/contenttype/forms"/>
  </ds:schemaRefs>
</ds:datastoreItem>
</file>

<file path=customXml/itemProps2.xml><?xml version="1.0" encoding="utf-8"?>
<ds:datastoreItem xmlns:ds="http://schemas.openxmlformats.org/officeDocument/2006/customXml" ds:itemID="{1C6921B0-DE38-4669-81E5-878C36F75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942fde-6767-4aea-adc0-7117f0f58fcf"/>
    <ds:schemaRef ds:uri="69f25433-0e39-4ba6-8cf8-0ee96b0d6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A7883E-A53E-4A43-AEF4-77B7ACC22046}">
  <ds:schemaRefs>
    <ds:schemaRef ds:uri="http://schemas.openxmlformats.org/package/2006/metadata/core-properties"/>
    <ds:schemaRef ds:uri="a9942fde-6767-4aea-adc0-7117f0f58fcf"/>
    <ds:schemaRef ds:uri="http://schemas.microsoft.com/office/2006/documentManagement/types"/>
    <ds:schemaRef ds:uri="http://schemas.microsoft.com/office/infopath/2007/PartnerControls"/>
    <ds:schemaRef ds:uri="http://purl.org/dc/dcmitype/"/>
    <ds:schemaRef ds:uri="http://purl.org/dc/terms/"/>
    <ds:schemaRef ds:uri="http://purl.org/dc/elements/1.1/"/>
    <ds:schemaRef ds:uri="69f25433-0e39-4ba6-8cf8-0ee96b0d610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Internal - Purple</Template>
  <TotalTime>29705</TotalTime>
  <Words>737</Words>
  <Application>Microsoft Office PowerPoint</Application>
  <PresentationFormat>Custom</PresentationFormat>
  <Paragraphs>58</Paragraphs>
  <Slides>8</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vt:i4>
      </vt:variant>
    </vt:vector>
  </HeadingPairs>
  <TitlesOfParts>
    <vt:vector size="14" baseType="lpstr">
      <vt:lpstr>Arial</vt:lpstr>
      <vt:lpstr>Arial,Sans-Serif</vt:lpstr>
      <vt:lpstr>Calibri</vt:lpstr>
      <vt:lpstr>Office Theme</vt:lpstr>
      <vt:lpstr>1_Office Theme</vt:lpstr>
      <vt:lpstr>2_Office Theme</vt:lpstr>
      <vt:lpstr>Careers Service Virtual Support for School of Informatics</vt:lpstr>
      <vt:lpstr>Focus on your studies, if you have assessments or exams coming up – that’s the priority just now.   We’ll be here when you’re ready.    </vt:lpstr>
      <vt:lpstr>The Careers Service is open – virtually!</vt:lpstr>
      <vt:lpstr>The Job Market</vt:lpstr>
      <vt:lpstr>Planning for the future</vt:lpstr>
      <vt:lpstr>Earn some money?</vt:lpstr>
      <vt:lpstr>Graduating in 2020?</vt:lpstr>
      <vt:lpstr>Look after yourself!</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and Values</dc:title>
  <dc:creator>MAGUIRE Sharon</dc:creator>
  <cp:lastModifiedBy>NORMAN Steve</cp:lastModifiedBy>
  <cp:revision>336</cp:revision>
  <cp:lastPrinted>2018-07-31T08:37:47Z</cp:lastPrinted>
  <dcterms:created xsi:type="dcterms:W3CDTF">2018-06-18T14:40:58Z</dcterms:created>
  <dcterms:modified xsi:type="dcterms:W3CDTF">2020-04-27T10:46:10Z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2016-04-22T00:00:00Z</vt:filetime>
  </property>
  <property fmtid="{D5CDD505-2E9C-101B-9397-08002B2CF9AE}" pid="3" name="LastSaved">
    <vt:filetime>2016-04-22T00:00:00Z</vt:filetime>
  </property>
  <property fmtid="{D5CDD505-2E9C-101B-9397-08002B2CF9AE}" pid="4" name="ContentTypeId">
    <vt:lpwstr>0x01010080AC28200F62D648BCE77E37F96661E1</vt:lpwstr>
  </property>
</Properties>
</file>