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5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6" r:id="rId102"/>
    <p:sldId id="357" r:id="rId103"/>
    <p:sldId id="358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59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9" r:id="rId2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DF"/>
    <a:srgbClr val="C10043"/>
    <a:srgbClr val="003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heme" Target="theme/theme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giving.com/universityofedinburgh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0054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0054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0054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07808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86519"/>
            <a:ext cx="5400000" cy="30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07808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269000"/>
            <a:ext cx="5400000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53" y="667012"/>
            <a:ext cx="4532493" cy="55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0054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6" y="1393360"/>
            <a:ext cx="4747847" cy="40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4750"/>
            <a:ext cx="5400000" cy="39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41500"/>
            <a:ext cx="54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04000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4527"/>
            <a:ext cx="5400000" cy="2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741500"/>
            <a:ext cx="54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30" y="2382755"/>
            <a:ext cx="5400000" cy="21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2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3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6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30" y="1644193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58586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28121"/>
            <a:ext cx="5400000" cy="36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6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404000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2653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3784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3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6" y="1644193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1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7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4" y="1644193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100796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2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3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6" y="1741500"/>
            <a:ext cx="54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729000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29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29450"/>
            <a:ext cx="5400000" cy="35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097943"/>
            <a:ext cx="5400000" cy="46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59957"/>
            <a:ext cx="5400000" cy="3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42" y="1810054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6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07808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05172"/>
            <a:ext cx="5400000" cy="28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729000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44193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450"/>
            <a:ext cx="5400000" cy="35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8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097" y="2886891"/>
            <a:ext cx="111818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 smtClean="0">
                <a:latin typeface="Arial Narrow" panose="020B0606020202030204" pitchFamily="34" charset="0"/>
                <a:hlinkClick r:id="rId2"/>
              </a:rPr>
              <a:t>www.justgiving.com/universityofedinburgh</a:t>
            </a:r>
            <a:endParaRPr lang="en-GB" sz="5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592603"/>
            <a:ext cx="5400000" cy="36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534970"/>
            <a:ext cx="5400000" cy="37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500428"/>
            <a:ext cx="5400000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6200"/>
            <a:ext cx="5400000" cy="3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8121"/>
            <a:ext cx="5400000" cy="36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04000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385015"/>
            <a:ext cx="5400000" cy="40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540111"/>
            <a:ext cx="5400000" cy="3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11943"/>
            <a:ext cx="5400000" cy="30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15170"/>
            <a:ext cx="5400000" cy="34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3706"/>
            <a:ext cx="5400000" cy="2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82658"/>
            <a:ext cx="5400000" cy="32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04000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0054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46253"/>
            <a:ext cx="5400000" cy="33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0900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93151"/>
            <a:ext cx="5400000" cy="38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46253"/>
            <a:ext cx="5400000" cy="33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83545"/>
            <a:ext cx="5400000" cy="30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3706"/>
            <a:ext cx="5400000" cy="2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8163"/>
            <a:ext cx="5400000" cy="39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2272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500428"/>
            <a:ext cx="5400000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6729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28121"/>
            <a:ext cx="5400000" cy="36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9000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30125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07808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</Words>
  <Application>Microsoft Office PowerPoint</Application>
  <PresentationFormat>Widescreen</PresentationFormat>
  <Paragraphs>1</Paragraphs>
  <Slides>202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202</vt:i4>
      </vt:variant>
    </vt:vector>
  </HeadingPairs>
  <TitlesOfParts>
    <vt:vector size="20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</dc:title>
  <dc:creator>MACKAY Kerry</dc:creator>
  <cp:lastModifiedBy>MACKAY Kerry</cp:lastModifiedBy>
  <cp:revision>80</cp:revision>
  <dcterms:created xsi:type="dcterms:W3CDTF">2020-07-03T08:48:30Z</dcterms:created>
  <dcterms:modified xsi:type="dcterms:W3CDTF">2020-07-08T12:59:08Z</dcterms:modified>
</cp:coreProperties>
</file>