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55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6" r:id="rId102"/>
    <p:sldId id="357" r:id="rId103"/>
    <p:sldId id="358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59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  <p:sldId id="432" r:id="rId177"/>
    <p:sldId id="433" r:id="rId178"/>
    <p:sldId id="434" r:id="rId179"/>
    <p:sldId id="435" r:id="rId180"/>
    <p:sldId id="436" r:id="rId181"/>
    <p:sldId id="437" r:id="rId182"/>
    <p:sldId id="438" r:id="rId183"/>
    <p:sldId id="439" r:id="rId184"/>
    <p:sldId id="440" r:id="rId185"/>
    <p:sldId id="441" r:id="rId186"/>
    <p:sldId id="442" r:id="rId187"/>
    <p:sldId id="443" r:id="rId188"/>
    <p:sldId id="444" r:id="rId189"/>
    <p:sldId id="445" r:id="rId190"/>
    <p:sldId id="446" r:id="rId191"/>
    <p:sldId id="447" r:id="rId192"/>
    <p:sldId id="448" r:id="rId193"/>
    <p:sldId id="449" r:id="rId194"/>
    <p:sldId id="450" r:id="rId195"/>
    <p:sldId id="451" r:id="rId196"/>
    <p:sldId id="452" r:id="rId197"/>
    <p:sldId id="453" r:id="rId198"/>
    <p:sldId id="454" r:id="rId199"/>
    <p:sldId id="455" r:id="rId200"/>
    <p:sldId id="456" r:id="rId201"/>
    <p:sldId id="457" r:id="rId202"/>
    <p:sldId id="460" r:id="rId2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3DF"/>
    <a:srgbClr val="C10043"/>
    <a:srgbClr val="003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theme" Target="theme/theme1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4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6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8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6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7BB3-9C80-4ACC-82DE-A60D23C6C4C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1179-4516-4095-AFE0-0EAADD6DA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3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giving.com/universityofedinburgh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Australia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Canberra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Libya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Tripoli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Liechtenstein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Vaduz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7268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Lithuania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Vilnius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7268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Luxembourg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Luxembourg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7268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Madagascar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Antananarivo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Malawi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Lilongwe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Malaysia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Kuala Lumpur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Maldives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err="1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3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Mali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Bamako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Malta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Valletta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Austria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214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Marshall Islands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Majuro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25022"/>
            <a:ext cx="5400000" cy="28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Mauritania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Louis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Mauritius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Louis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Mexico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 City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203733"/>
            <a:ext cx="5400000" cy="30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Micronesia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Palikir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25022"/>
            <a:ext cx="5400000" cy="28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Moldova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Ulaanbaatar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Monaco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Monaco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52" y="1759856"/>
            <a:ext cx="4965896" cy="397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Mongolia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Ulaanbaatar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Montenegro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Podgorica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Morocco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Rabat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Azerbaijan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Baku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Mozambique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Maputo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Myanmar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Naypyidaw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Namibia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Windhoek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Nauru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err="1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Yaren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Nepal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Kathmandu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963134"/>
            <a:ext cx="292608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Netherlands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Amsterdam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New Zealand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Wellington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Nicaragua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Managua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7268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Niger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Niamey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76" y="1710574"/>
            <a:ext cx="4747847" cy="407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Nigeria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Bahamas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Nassau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North Korea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Pyongyang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North Macedonia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Skopje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Northern Ireland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Belfast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Norway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81964"/>
            <a:ext cx="5400000" cy="39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Oman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4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Pakistan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Islamabad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Palau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Melekeok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58714"/>
            <a:ext cx="5400000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Palestine 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Jerusalem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Panama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Panama 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Papua New Guinea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Moresby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21214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Bahrain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5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Paraguay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Asunción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261741"/>
            <a:ext cx="5400000" cy="29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Peru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Lima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Philippines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Poland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Warsaw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58714"/>
            <a:ext cx="5400000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Portugal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Lisbon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Qatar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Doha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685901"/>
            <a:ext cx="5400000" cy="21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6452"/>
            <a:ext cx="12192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Republic of the Congo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Brazzaville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Romania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Bucharest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Russia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Rwanda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Kigali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Bangladesh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Saint Kitts and Nevis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Basseterre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Saint Lucia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47160"/>
            <a:ext cx="12192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Saint </a:t>
            </a:r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Vincent</a:t>
            </a:r>
            <a:b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</a:br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and the </a:t>
            </a:r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Grenadines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Kingstown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89" y="2624358"/>
            <a:ext cx="4519422" cy="30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Samoa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San Marino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Marino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21214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6452"/>
            <a:ext cx="12192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Sao Tome and Principe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Tomé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Saudi Arabia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Riyadh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Scotland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Edinburgh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Senegal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Dakar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Serbia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Belgrade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7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Barbados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Bridgetown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Seychelles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Sierra Leone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Freetown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Singapore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Slovakia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Bratislava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Slovenia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Ljubljana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Solomon Islands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Honiara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Somalia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Mogadishu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South Africa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Pretoria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South Korea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South Sudan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Juba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Belarus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Spain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Sri Lanka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</a:t>
            </a:r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Jayewardenepura </a:t>
            </a:r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Sudan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Khartoum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Suriname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Paramaribo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Sweden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Stockholm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58714"/>
            <a:ext cx="5400000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Switzerland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95" y="1816009"/>
            <a:ext cx="3860409" cy="386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Syria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Damascus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Taiwan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Taipei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664"/>
            <a:ext cx="5400000" cy="35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Tajikistan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Dushanbe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Tanzania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Belgium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Brussels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716919"/>
            <a:ext cx="4680000" cy="40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Thailand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Bangkok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Togo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77171"/>
            <a:ext cx="5400000" cy="33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7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Tonga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Nukualofa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Trinidad and Tobago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of Spain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7268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3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Tunisia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Turkey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Ankara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Turkmenistan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Ashgabat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Tuvalu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Funafuti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Uganda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Ukraine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Kiev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6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Belize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Belmopan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United Arab Emirates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Dhabi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6452"/>
            <a:ext cx="12192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United States of America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</a:t>
            </a:r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25022"/>
            <a:ext cx="5400000" cy="28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Uruguay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Montevideo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Uzbekistan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Vanuatu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 Vila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22386"/>
            <a:ext cx="5400000" cy="28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Vatican 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Vatican 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14" y="1910328"/>
            <a:ext cx="3671772" cy="36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Venezuela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Vietnam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Hanoi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Wales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Cardiff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Yemen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Sana'a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Afghanistan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29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664"/>
            <a:ext cx="5400000" cy="35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0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Benin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Novo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Zambia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Lusaka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Zimbabwe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097" y="2886891"/>
            <a:ext cx="111818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000" b="1" dirty="0" smtClean="0">
                <a:latin typeface="Arial Narrow" panose="020B0606020202030204" pitchFamily="34" charset="0"/>
                <a:hlinkClick r:id="rId2"/>
              </a:rPr>
              <a:t>www.justgiving.com/universityofedinburgh</a:t>
            </a:r>
            <a:endParaRPr lang="en-GB" sz="5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Bhutan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err="1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Thimphu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214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Bolivia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09817"/>
            <a:ext cx="5400000" cy="36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9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76452"/>
            <a:ext cx="12192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Bosnia and Herzegovina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Sarajevo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Botswana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Gaborone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Brazil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52184"/>
            <a:ext cx="5400000" cy="378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Brunei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Bandar Seri Begawan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Bulgaria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23550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Burkina Faso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Ouagadougou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Burundi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Bujumbura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Albania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29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Tirana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17642"/>
            <a:ext cx="5400000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Cambodia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Phnom Penh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Cameroon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Yaoundé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Canada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Ottawa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Cape Verdi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214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6452"/>
            <a:ext cx="12192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Central African Republic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Bangui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214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Chad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N'Djamena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53414"/>
            <a:ext cx="5400000" cy="35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Chile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Santiago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5335"/>
            <a:ext cx="5400000" cy="36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China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Columbia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Bogota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Comoros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err="1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Moroni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Algeria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Algiers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Costa Rica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José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Croatia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Zagreb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Cuba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Cyprus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Czech Republic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Prague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000" y="1451664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Democratic Republic of the Congo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Kinshasa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2" y="2662619"/>
            <a:ext cx="4056536" cy="30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Denmark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Copenhagen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02229"/>
            <a:ext cx="5400000" cy="40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1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Djibouti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Djibouti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7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Dominica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Dominican Republic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 Domingo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Andorra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Andorra la Vella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57325"/>
            <a:ext cx="5400000" cy="3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East Timor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Ecuador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5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Egypt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214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El Salvador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Salvador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229157"/>
            <a:ext cx="5400000" cy="30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England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Equatorial Guinea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Malabo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Eritrea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Asmara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Estonia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Tallinn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40413"/>
            <a:ext cx="5400000" cy="34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err="1">
                <a:solidFill>
                  <a:srgbClr val="00325F"/>
                </a:solidFill>
                <a:latin typeface="Arial Narrow" panose="020B0606020202030204" pitchFamily="34" charset="0"/>
              </a:rPr>
              <a:t>Eswatini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Mbabane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Ethiopia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Addis Ababa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0920"/>
            <a:ext cx="5400000" cy="27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Angola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Luanda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Fiji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Finland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Helsinki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99872"/>
            <a:ext cx="5400000" cy="32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0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France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Gabon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Libreville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21214"/>
            <a:ext cx="54000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Gambia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Banjul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Georgia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Tbilisi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214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Germany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Berlin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Ghana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214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Greece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Athens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Grenada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 </a:t>
            </a:r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George's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7268"/>
            <a:ext cx="5400000" cy="32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Antigua and Barbuda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Saint John's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Guatemala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Guatemala 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63467"/>
            <a:ext cx="5400000" cy="33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Guinea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Conakry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Guinea-Bissau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Bissau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Guyana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Georgetown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Haiti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Port-au-Prince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Honduras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Tegucigalpa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Hungary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Iceland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Reykjavík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10365"/>
            <a:ext cx="5400000" cy="38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3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India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Delhi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Indonesia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Jakarta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214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1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Argentina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Buenos Aires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063467"/>
            <a:ext cx="5400000" cy="336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Iran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200759"/>
            <a:ext cx="5400000" cy="30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Iraq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Baghdad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Ireland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Dublin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0920"/>
            <a:ext cx="5400000" cy="27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Israel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785377"/>
            <a:ext cx="5400000" cy="39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Italy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Ivory Coast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Yamoussoukro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Jamaica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Japan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Tokyo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6214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Jordan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Kazakhstan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29193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Armenia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Yerevan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Kenya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Nairobi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9486"/>
            <a:ext cx="5400000" cy="35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Kiribati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Tarawa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Kosovo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Pristina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817642"/>
            <a:ext cx="5400000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Kuwait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Kuwait City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96214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Kyrgyzstan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Bishkek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126214"/>
            <a:ext cx="540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 smtClean="0">
                <a:solidFill>
                  <a:srgbClr val="00325F"/>
                </a:solidFill>
                <a:latin typeface="Arial Narrow" panose="020B0606020202030204" pitchFamily="34" charset="0"/>
              </a:rPr>
              <a:t>Laos</a:t>
            </a:r>
            <a:endParaRPr lang="en-GB" sz="8400" b="1" dirty="0">
              <a:solidFill>
                <a:srgbClr val="00325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Vientiane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5335"/>
            <a:ext cx="5400000" cy="36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Latvia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Riga</a:t>
            </a:r>
            <a:endParaRPr lang="en-GB" sz="3200" dirty="0">
              <a:solidFill>
                <a:srgbClr val="C100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410282"/>
            <a:ext cx="54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Lebanon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Beirut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Lesotho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Maseru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1947339"/>
            <a:ext cx="5400000" cy="359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76452"/>
            <a:ext cx="9144000" cy="1019946"/>
          </a:xfrm>
        </p:spPr>
        <p:txBody>
          <a:bodyPr>
            <a:noAutofit/>
          </a:bodyPr>
          <a:lstStyle/>
          <a:p>
            <a:r>
              <a:rPr lang="en-GB" sz="8400" b="1" dirty="0">
                <a:solidFill>
                  <a:srgbClr val="00325F"/>
                </a:solidFill>
                <a:latin typeface="Arial Narrow" panose="020B0606020202030204" pitchFamily="34" charset="0"/>
              </a:rPr>
              <a:t>Liberia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000" y="5896030"/>
            <a:ext cx="9000000" cy="555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C100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Monrovia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325022"/>
            <a:ext cx="5400000" cy="28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492</Words>
  <Application>Microsoft Office PowerPoint</Application>
  <PresentationFormat>Widescreen</PresentationFormat>
  <Paragraphs>401</Paragraphs>
  <Slides>202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202</vt:i4>
      </vt:variant>
    </vt:vector>
  </HeadingPairs>
  <TitlesOfParts>
    <vt:vector size="207" baseType="lpstr">
      <vt:lpstr>Arial</vt:lpstr>
      <vt:lpstr>Arial Narrow</vt:lpstr>
      <vt:lpstr>Calibri</vt:lpstr>
      <vt:lpstr>Calibri Light</vt:lpstr>
      <vt:lpstr>Office Theme</vt:lpstr>
      <vt:lpstr>PowerPoint Presentation</vt:lpstr>
      <vt:lpstr>Afghanistan</vt:lpstr>
      <vt:lpstr>Albania</vt:lpstr>
      <vt:lpstr>Algeria</vt:lpstr>
      <vt:lpstr>Andorra</vt:lpstr>
      <vt:lpstr>Angola</vt:lpstr>
      <vt:lpstr>Antigua and Barbuda</vt:lpstr>
      <vt:lpstr>Argentina</vt:lpstr>
      <vt:lpstr>Armenia</vt:lpstr>
      <vt:lpstr>Australia</vt:lpstr>
      <vt:lpstr>Austria</vt:lpstr>
      <vt:lpstr>Azerbaijan</vt:lpstr>
      <vt:lpstr>Bahamas</vt:lpstr>
      <vt:lpstr>Bahrain</vt:lpstr>
      <vt:lpstr>Bangladesh</vt:lpstr>
      <vt:lpstr>Barbados</vt:lpstr>
      <vt:lpstr>Belarus</vt:lpstr>
      <vt:lpstr>Belgium</vt:lpstr>
      <vt:lpstr>Belize</vt:lpstr>
      <vt:lpstr>Benin</vt:lpstr>
      <vt:lpstr>Bhutan</vt:lpstr>
      <vt:lpstr>Bolivia</vt:lpstr>
      <vt:lpstr>Bosnia and Herzegovina</vt:lpstr>
      <vt:lpstr>Botswana</vt:lpstr>
      <vt:lpstr>Brazil</vt:lpstr>
      <vt:lpstr>Brunei</vt:lpstr>
      <vt:lpstr>Bulgaria</vt:lpstr>
      <vt:lpstr>Burkina Faso</vt:lpstr>
      <vt:lpstr>Burundi</vt:lpstr>
      <vt:lpstr>Cambodia</vt:lpstr>
      <vt:lpstr>Cameroon</vt:lpstr>
      <vt:lpstr>Canada</vt:lpstr>
      <vt:lpstr>Cape Verdi</vt:lpstr>
      <vt:lpstr>Central African Republic</vt:lpstr>
      <vt:lpstr>Chad</vt:lpstr>
      <vt:lpstr>Chile</vt:lpstr>
      <vt:lpstr>China</vt:lpstr>
      <vt:lpstr>Columbia</vt:lpstr>
      <vt:lpstr>Comoros</vt:lpstr>
      <vt:lpstr>Costa Rica</vt:lpstr>
      <vt:lpstr>Croatia</vt:lpstr>
      <vt:lpstr>Cuba</vt:lpstr>
      <vt:lpstr>Cyprus</vt:lpstr>
      <vt:lpstr>Czech Republic</vt:lpstr>
      <vt:lpstr>Democratic Republic of the Congo</vt:lpstr>
      <vt:lpstr>Denmark</vt:lpstr>
      <vt:lpstr>Djibouti</vt:lpstr>
      <vt:lpstr>Dominica</vt:lpstr>
      <vt:lpstr>Dominican Republic</vt:lpstr>
      <vt:lpstr>East Timor</vt:lpstr>
      <vt:lpstr>Ecuador</vt:lpstr>
      <vt:lpstr>Egypt</vt:lpstr>
      <vt:lpstr>El Salvador</vt:lpstr>
      <vt:lpstr>England</vt:lpstr>
      <vt:lpstr>Equatorial Guinea</vt:lpstr>
      <vt:lpstr>Eritrea</vt:lpstr>
      <vt:lpstr>Estonia</vt:lpstr>
      <vt:lpstr>Eswatini</vt:lpstr>
      <vt:lpstr>Ethiopia</vt:lpstr>
      <vt:lpstr>Fiji</vt:lpstr>
      <vt:lpstr>Finland</vt:lpstr>
      <vt:lpstr>France</vt:lpstr>
      <vt:lpstr>Gabon</vt:lpstr>
      <vt:lpstr>Gambia</vt:lpstr>
      <vt:lpstr>Georgia</vt:lpstr>
      <vt:lpstr>Germany</vt:lpstr>
      <vt:lpstr>Ghana</vt:lpstr>
      <vt:lpstr>Greece</vt:lpstr>
      <vt:lpstr>Grenada</vt:lpstr>
      <vt:lpstr>Guatemala</vt:lpstr>
      <vt:lpstr>Guinea</vt:lpstr>
      <vt:lpstr>Guinea-Bissau</vt:lpstr>
      <vt:lpstr>Guyana</vt:lpstr>
      <vt:lpstr>Haiti</vt:lpstr>
      <vt:lpstr>Honduras</vt:lpstr>
      <vt:lpstr>Hungary</vt:lpstr>
      <vt:lpstr>Iceland</vt:lpstr>
      <vt:lpstr>India</vt:lpstr>
      <vt:lpstr>Indonesia</vt:lpstr>
      <vt:lpstr>Iran</vt:lpstr>
      <vt:lpstr>Iraq</vt:lpstr>
      <vt:lpstr>Ireland</vt:lpstr>
      <vt:lpstr>Israel</vt:lpstr>
      <vt:lpstr>Italy</vt:lpstr>
      <vt:lpstr>Ivory Coast</vt:lpstr>
      <vt:lpstr>Jamaica</vt:lpstr>
      <vt:lpstr>Japan</vt:lpstr>
      <vt:lpstr>Jordan</vt:lpstr>
      <vt:lpstr>Kazakhstan</vt:lpstr>
      <vt:lpstr>Kenya</vt:lpstr>
      <vt:lpstr>Kiribati</vt:lpstr>
      <vt:lpstr>Kosovo</vt:lpstr>
      <vt:lpstr>Kuwait</vt:lpstr>
      <vt:lpstr>Kyrgyzstan</vt:lpstr>
      <vt:lpstr>Laos</vt:lpstr>
      <vt:lpstr>Latvia</vt:lpstr>
      <vt:lpstr>Lebanon</vt:lpstr>
      <vt:lpstr>Lesotho</vt:lpstr>
      <vt:lpstr>Liberia</vt:lpstr>
      <vt:lpstr>Libya</vt:lpstr>
      <vt:lpstr>Liechtenstein</vt:lpstr>
      <vt:lpstr>Lithuania</vt:lpstr>
      <vt:lpstr>Luxembourg</vt:lpstr>
      <vt:lpstr>Madagascar</vt:lpstr>
      <vt:lpstr>Malawi</vt:lpstr>
      <vt:lpstr>Malaysia</vt:lpstr>
      <vt:lpstr>Maldives</vt:lpstr>
      <vt:lpstr>Mali</vt:lpstr>
      <vt:lpstr>Malta</vt:lpstr>
      <vt:lpstr>Marshall Islands</vt:lpstr>
      <vt:lpstr>Mauritania</vt:lpstr>
      <vt:lpstr>Mauritius</vt:lpstr>
      <vt:lpstr>Mexico</vt:lpstr>
      <vt:lpstr>Micronesia</vt:lpstr>
      <vt:lpstr>Moldova</vt:lpstr>
      <vt:lpstr>Monaco</vt:lpstr>
      <vt:lpstr>Mongolia</vt:lpstr>
      <vt:lpstr>Montenegro</vt:lpstr>
      <vt:lpstr>Morocco</vt:lpstr>
      <vt:lpstr>Mozambique</vt:lpstr>
      <vt:lpstr>Myanmar</vt:lpstr>
      <vt:lpstr>Namibia</vt:lpstr>
      <vt:lpstr>Nauru</vt:lpstr>
      <vt:lpstr>Nepal</vt:lpstr>
      <vt:lpstr>Netherlands</vt:lpstr>
      <vt:lpstr>New Zealand</vt:lpstr>
      <vt:lpstr>Nicaragua</vt:lpstr>
      <vt:lpstr>Niger</vt:lpstr>
      <vt:lpstr>Nigeria</vt:lpstr>
      <vt:lpstr>North Korea</vt:lpstr>
      <vt:lpstr>North Macedonia</vt:lpstr>
      <vt:lpstr>Northern Ireland</vt:lpstr>
      <vt:lpstr>Norway</vt:lpstr>
      <vt:lpstr>Oman</vt:lpstr>
      <vt:lpstr>Pakistan</vt:lpstr>
      <vt:lpstr>Palau</vt:lpstr>
      <vt:lpstr>Palestine State</vt:lpstr>
      <vt:lpstr>Panama</vt:lpstr>
      <vt:lpstr>Papua New Guinea</vt:lpstr>
      <vt:lpstr>Paraguay</vt:lpstr>
      <vt:lpstr>Peru</vt:lpstr>
      <vt:lpstr>Philippines</vt:lpstr>
      <vt:lpstr>Poland</vt:lpstr>
      <vt:lpstr>Portugal</vt:lpstr>
      <vt:lpstr>Qatar</vt:lpstr>
      <vt:lpstr>Republic of the Congo</vt:lpstr>
      <vt:lpstr>Romania</vt:lpstr>
      <vt:lpstr>Russia</vt:lpstr>
      <vt:lpstr>Rwanda</vt:lpstr>
      <vt:lpstr>Saint Kitts and Nevis</vt:lpstr>
      <vt:lpstr>Saint Lucia</vt:lpstr>
      <vt:lpstr>Saint Vincent and the Grenadines</vt:lpstr>
      <vt:lpstr>Samoa</vt:lpstr>
      <vt:lpstr>San Marino</vt:lpstr>
      <vt:lpstr>Sao Tome and Principe</vt:lpstr>
      <vt:lpstr>Saudi Arabia</vt:lpstr>
      <vt:lpstr>Scotland</vt:lpstr>
      <vt:lpstr>Senegal</vt:lpstr>
      <vt:lpstr>Serbia</vt:lpstr>
      <vt:lpstr>Seychelles</vt:lpstr>
      <vt:lpstr>Sierra Leone</vt:lpstr>
      <vt:lpstr>Singapore</vt:lpstr>
      <vt:lpstr>Slovakia</vt:lpstr>
      <vt:lpstr>Slovenia</vt:lpstr>
      <vt:lpstr>Solomon Islands</vt:lpstr>
      <vt:lpstr>Somalia</vt:lpstr>
      <vt:lpstr>South Africa</vt:lpstr>
      <vt:lpstr>South Korea</vt:lpstr>
      <vt:lpstr>South Sudan</vt:lpstr>
      <vt:lpstr>Spain</vt:lpstr>
      <vt:lpstr>Sri Lanka</vt:lpstr>
      <vt:lpstr>Sudan</vt:lpstr>
      <vt:lpstr>Suriname</vt:lpstr>
      <vt:lpstr>Sweden</vt:lpstr>
      <vt:lpstr>Switzerland</vt:lpstr>
      <vt:lpstr>Syria</vt:lpstr>
      <vt:lpstr>Taiwan</vt:lpstr>
      <vt:lpstr>Tajikistan</vt:lpstr>
      <vt:lpstr>Tanzania</vt:lpstr>
      <vt:lpstr>Thailand</vt:lpstr>
      <vt:lpstr>Togo</vt:lpstr>
      <vt:lpstr>Tonga</vt:lpstr>
      <vt:lpstr>Trinidad and Tobago</vt:lpstr>
      <vt:lpstr>Tunisia</vt:lpstr>
      <vt:lpstr>Turkey</vt:lpstr>
      <vt:lpstr>Turkmenistan</vt:lpstr>
      <vt:lpstr>Tuvalu</vt:lpstr>
      <vt:lpstr>Uganda</vt:lpstr>
      <vt:lpstr>Ukraine</vt:lpstr>
      <vt:lpstr>United Arab Emirates</vt:lpstr>
      <vt:lpstr>United States of America</vt:lpstr>
      <vt:lpstr>Uruguay</vt:lpstr>
      <vt:lpstr>Uzbekistan</vt:lpstr>
      <vt:lpstr>Vanuatu</vt:lpstr>
      <vt:lpstr>Vatican City</vt:lpstr>
      <vt:lpstr>Venezuela</vt:lpstr>
      <vt:lpstr>Vietnam</vt:lpstr>
      <vt:lpstr>Wales</vt:lpstr>
      <vt:lpstr>Yemen</vt:lpstr>
      <vt:lpstr>Zambia</vt:lpstr>
      <vt:lpstr>Zimbabwe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Afghanistan</dc:title>
  <dc:creator>MACKAY Kerry</dc:creator>
  <cp:lastModifiedBy>MACKAY Kerry</cp:lastModifiedBy>
  <cp:revision>72</cp:revision>
  <dcterms:created xsi:type="dcterms:W3CDTF">2020-07-03T08:48:30Z</dcterms:created>
  <dcterms:modified xsi:type="dcterms:W3CDTF">2020-07-08T12:45:44Z</dcterms:modified>
</cp:coreProperties>
</file>