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slideMaster49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Masters/slideMaster52.xml" ContentType="application/vnd.openxmlformats-officedocument.presentationml.slideMaster+xml"/>
  <Override PartName="/ppt/slideMasters/slideMaster53.xml" ContentType="application/vnd.openxmlformats-officedocument.presentationml.slideMaster+xml"/>
  <Override PartName="/ppt/slideMasters/slideMaster54.xml" ContentType="application/vnd.openxmlformats-officedocument.presentationml.slideMaster+xml"/>
  <Override PartName="/ppt/slideMasters/slideMaster55.xml" ContentType="application/vnd.openxmlformats-officedocument.presentationml.slideMaster+xml"/>
  <Override PartName="/ppt/slideMasters/slideMaster56.xml" ContentType="application/vnd.openxmlformats-officedocument.presentationml.slideMaster+xml"/>
  <Override PartName="/ppt/slideMasters/slideMaster57.xml" ContentType="application/vnd.openxmlformats-officedocument.presentationml.slideMaster+xml"/>
  <Override PartName="/ppt/slideMasters/slideMaster58.xml" ContentType="application/vnd.openxmlformats-officedocument.presentationml.slideMaster+xml"/>
  <Override PartName="/ppt/slideMasters/slideMaster59.xml" ContentType="application/vnd.openxmlformats-officedocument.presentationml.slideMaster+xml"/>
  <Override PartName="/ppt/slideMasters/slideMaster60.xml" ContentType="application/vnd.openxmlformats-officedocument.presentationml.slideMaster+xml"/>
  <Override PartName="/ppt/slideMasters/slideMaster61.xml" ContentType="application/vnd.openxmlformats-officedocument.presentationml.slideMaster+xml"/>
  <Override PartName="/ppt/slideMasters/slideMaster62.xml" ContentType="application/vnd.openxmlformats-officedocument.presentationml.slideMaster+xml"/>
  <Override PartName="/ppt/slideMasters/slideMaster63.xml" ContentType="application/vnd.openxmlformats-officedocument.presentationml.slideMaster+xml"/>
  <Override PartName="/ppt/slideMasters/slideMaster64.xml" ContentType="application/vnd.openxmlformats-officedocument.presentationml.slideMaster+xml"/>
  <Override PartName="/ppt/slideMasters/slideMaster65.xml" ContentType="application/vnd.openxmlformats-officedocument.presentationml.slideMaster+xml"/>
  <Override PartName="/ppt/slideMasters/slideMaster66.xml" ContentType="application/vnd.openxmlformats-officedocument.presentationml.slideMaster+xml"/>
  <Override PartName="/ppt/slideMasters/slideMaster67.xml" ContentType="application/vnd.openxmlformats-officedocument.presentationml.slideMaster+xml"/>
  <Override PartName="/ppt/slideMasters/slideMaster68.xml" ContentType="application/vnd.openxmlformats-officedocument.presentationml.slideMaster+xml"/>
  <Override PartName="/ppt/slideMasters/slideMaster69.xml" ContentType="application/vnd.openxmlformats-officedocument.presentationml.slideMaster+xml"/>
  <Override PartName="/ppt/slideMasters/slideMaster70.xml" ContentType="application/vnd.openxmlformats-officedocument.presentationml.slideMaster+xml"/>
  <Override PartName="/ppt/slideMasters/slideMaster71.xml" ContentType="application/vnd.openxmlformats-officedocument.presentationml.slideMaster+xml"/>
  <Override PartName="/ppt/slideMasters/slideMaster72.xml" ContentType="application/vnd.openxmlformats-officedocument.presentationml.slideMaster+xml"/>
  <Override PartName="/ppt/slideMasters/slideMaster73.xml" ContentType="application/vnd.openxmlformats-officedocument.presentationml.slideMaster+xml"/>
  <Override PartName="/ppt/slideMasters/slideMaster74.xml" ContentType="application/vnd.openxmlformats-officedocument.presentationml.slideMaster+xml"/>
  <Override PartName="/ppt/slideMasters/slideMaster75.xml" ContentType="application/vnd.openxmlformats-officedocument.presentationml.slideMaster+xml"/>
  <Override PartName="/ppt/slideMasters/slideMaster76.xml" ContentType="application/vnd.openxmlformats-officedocument.presentationml.slideMaster+xml"/>
  <Override PartName="/ppt/slideMasters/slideMaster77.xml" ContentType="application/vnd.openxmlformats-officedocument.presentationml.slideMaster+xml"/>
  <Override PartName="/ppt/slideMasters/slideMaster78.xml" ContentType="application/vnd.openxmlformats-officedocument.presentationml.slideMaster+xml"/>
  <Override PartName="/ppt/slideMasters/slideMaster79.xml" ContentType="application/vnd.openxmlformats-officedocument.presentationml.slideMaster+xml"/>
  <Override PartName="/ppt/slideMasters/slideMaster80.xml" ContentType="application/vnd.openxmlformats-officedocument.presentationml.slideMaster+xml"/>
  <Override PartName="/ppt/slideMasters/slideMaster81.xml" ContentType="application/vnd.openxmlformats-officedocument.presentationml.slideMaster+xml"/>
  <Override PartName="/ppt/slideMasters/slideMaster82.xml" ContentType="application/vnd.openxmlformats-officedocument.presentationml.slideMaster+xml"/>
  <Override PartName="/ppt/slideMasters/slideMaster83.xml" ContentType="application/vnd.openxmlformats-officedocument.presentationml.slideMaster+xml"/>
  <Override PartName="/ppt/slideMasters/slideMaster84.xml" ContentType="application/vnd.openxmlformats-officedocument.presentationml.slideMaster+xml"/>
  <Override PartName="/ppt/slideMasters/slideMaster85.xml" ContentType="application/vnd.openxmlformats-officedocument.presentationml.slideMaster+xml"/>
  <Override PartName="/ppt/slideMasters/slideMaster86.xml" ContentType="application/vnd.openxmlformats-officedocument.presentationml.slideMaster+xml"/>
  <Override PartName="/ppt/slideMasters/slideMaster87.xml" ContentType="application/vnd.openxmlformats-officedocument.presentationml.slideMaster+xml"/>
  <Override PartName="/ppt/slideMasters/slideMaster88.xml" ContentType="application/vnd.openxmlformats-officedocument.presentationml.slideMaster+xml"/>
  <Override PartName="/ppt/slideMasters/slideMaster89.xml" ContentType="application/vnd.openxmlformats-officedocument.presentationml.slideMaster+xml"/>
  <Override PartName="/ppt/slideMasters/slideMaster90.xml" ContentType="application/vnd.openxmlformats-officedocument.presentationml.slideMaster+xml"/>
  <Override PartName="/ppt/slideMasters/slideMaster91.xml" ContentType="application/vnd.openxmlformats-officedocument.presentationml.slideMaster+xml"/>
  <Override PartName="/ppt/slideMasters/slideMaster92.xml" ContentType="application/vnd.openxmlformats-officedocument.presentationml.slideMaster+xml"/>
  <Override PartName="/ppt/slideMasters/slideMaster93.xml" ContentType="application/vnd.openxmlformats-officedocument.presentationml.slideMaster+xml"/>
  <Override PartName="/ppt/slideMasters/slideMaster94.xml" ContentType="application/vnd.openxmlformats-officedocument.presentationml.slideMaster+xml"/>
  <Override PartName="/ppt/slideMasters/slideMaster95.xml" ContentType="application/vnd.openxmlformats-officedocument.presentationml.slideMaster+xml"/>
  <Override PartName="/ppt/slideMasters/slideMaster96.xml" ContentType="application/vnd.openxmlformats-officedocument.presentationml.slideMaster+xml"/>
  <Override PartName="/ppt/slideMasters/slideMaster97.xml" ContentType="application/vnd.openxmlformats-officedocument.presentationml.slideMaster+xml"/>
  <Override PartName="/ppt/slideMasters/slideMaster98.xml" ContentType="application/vnd.openxmlformats-officedocument.presentationml.slideMaster+xml"/>
  <Override PartName="/ppt/slideMasters/slideMaster99.xml" ContentType="application/vnd.openxmlformats-officedocument.presentationml.slideMaster+xml"/>
  <Override PartName="/ppt/slideMasters/slideMaster100.xml" ContentType="application/vnd.openxmlformats-officedocument.presentationml.slideMaster+xml"/>
  <Override PartName="/ppt/slideMasters/slideMaster101.xml" ContentType="application/vnd.openxmlformats-officedocument.presentationml.slideMaster+xml"/>
  <Override PartName="/ppt/slideMasters/slideMaster102.xml" ContentType="application/vnd.openxmlformats-officedocument.presentationml.slideMaster+xml"/>
  <Override PartName="/ppt/slideMasters/slideMaster103.xml" ContentType="application/vnd.openxmlformats-officedocument.presentationml.slideMaster+xml"/>
  <Override PartName="/ppt/slideMasters/slideMaster104.xml" ContentType="application/vnd.openxmlformats-officedocument.presentationml.slideMaster+xml"/>
  <Override PartName="/ppt/slideMasters/slideMaster105.xml" ContentType="application/vnd.openxmlformats-officedocument.presentationml.slideMaster+xml"/>
  <Override PartName="/ppt/slideMasters/slideMaster106.xml" ContentType="application/vnd.openxmlformats-officedocument.presentationml.slideMaster+xml"/>
  <Override PartName="/ppt/slideMasters/slideMaster107.xml" ContentType="application/vnd.openxmlformats-officedocument.presentationml.slideMaster+xml"/>
  <Override PartName="/ppt/slideMasters/slideMaster108.xml" ContentType="application/vnd.openxmlformats-officedocument.presentationml.slideMaster+xml"/>
  <Override PartName="/ppt/slideMasters/slideMaster109.xml" ContentType="application/vnd.openxmlformats-officedocument.presentationml.slideMaster+xml"/>
  <Override PartName="/ppt/slideMasters/slideMaster110.xml" ContentType="application/vnd.openxmlformats-officedocument.presentationml.slideMaster+xml"/>
  <Override PartName="/ppt/slideMasters/slideMaster111.xml" ContentType="application/vnd.openxmlformats-officedocument.presentationml.slideMaster+xml"/>
  <Override PartName="/ppt/slideMasters/slideMaster112.xml" ContentType="application/vnd.openxmlformats-officedocument.presentationml.slideMaster+xml"/>
  <Override PartName="/ppt/slideMasters/slideMaster113.xml" ContentType="application/vnd.openxmlformats-officedocument.presentationml.slideMaster+xml"/>
  <Override PartName="/ppt/slideMasters/slideMaster1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ppt/theme/theme22.xml" ContentType="application/vnd.openxmlformats-officedocument.theme+xml"/>
  <Override PartName="/ppt/theme/theme23.xml" ContentType="application/vnd.openxmlformats-officedocument.theme+xml"/>
  <Override PartName="/ppt/theme/theme24.xml" ContentType="application/vnd.openxmlformats-officedocument.theme+xml"/>
  <Override PartName="/ppt/theme/theme25.xml" ContentType="application/vnd.openxmlformats-officedocument.theme+xml"/>
  <Override PartName="/ppt/theme/theme26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7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8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9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0.xml" ContentType="application/vnd.openxmlformats-officedocument.theme+xml"/>
  <Override PartName="/ppt/theme/theme31.xml" ContentType="application/vnd.openxmlformats-officedocument.theme+xml"/>
  <Override PartName="/ppt/slideLayouts/slideLayout35.xml" ContentType="application/vnd.openxmlformats-officedocument.presentationml.slideLayout+xml"/>
  <Override PartName="/ppt/theme/theme3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33.xml" ContentType="application/vnd.openxmlformats-officedocument.theme+xml"/>
  <Override PartName="/ppt/slideLayouts/slideLayout48.xml" ContentType="application/vnd.openxmlformats-officedocument.presentationml.slideLayout+xml"/>
  <Override PartName="/ppt/theme/theme3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35.xml" ContentType="application/vnd.openxmlformats-officedocument.theme+xml"/>
  <Override PartName="/ppt/slideLayouts/slideLayout57.xml" ContentType="application/vnd.openxmlformats-officedocument.presentationml.slideLayout+xml"/>
  <Override PartName="/ppt/theme/theme36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37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38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39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40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41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42.xml" ContentType="application/vnd.openxmlformats-officedocument.theme+xml"/>
  <Override PartName="/ppt/theme/theme43.xml" ContentType="application/vnd.openxmlformats-officedocument.theme+xml"/>
  <Override PartName="/ppt/theme/theme44.xml" ContentType="application/vnd.openxmlformats-officedocument.theme+xml"/>
  <Override PartName="/ppt/theme/theme45.xml" ContentType="application/vnd.openxmlformats-officedocument.theme+xml"/>
  <Override PartName="/ppt/theme/theme46.xml" ContentType="application/vnd.openxmlformats-officedocument.theme+xml"/>
  <Override PartName="/ppt/slideLayouts/slideLayout123.xml" ContentType="application/vnd.openxmlformats-officedocument.presentationml.slideLayout+xml"/>
  <Override PartName="/ppt/theme/theme47.xml" ContentType="application/vnd.openxmlformats-officedocument.theme+xml"/>
  <Override PartName="/ppt/theme/theme48.xml" ContentType="application/vnd.openxmlformats-officedocument.theme+xml"/>
  <Override PartName="/ppt/theme/theme49.xml" ContentType="application/vnd.openxmlformats-officedocument.theme+xml"/>
  <Override PartName="/ppt/theme/theme50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51.xml" ContentType="application/vnd.openxmlformats-officedocument.theme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theme/theme52.xml" ContentType="application/vnd.openxmlformats-officedocument.theme+xml"/>
  <Override PartName="/ppt/theme/theme53.xml" ContentType="application/vnd.openxmlformats-officedocument.theme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theme/theme54.xml" ContentType="application/vnd.openxmlformats-officedocument.theme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theme/theme55.xml" ContentType="application/vnd.openxmlformats-officedocument.theme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theme/theme56.xml" ContentType="application/vnd.openxmlformats-officedocument.theme+xml"/>
  <Override PartName="/ppt/theme/theme57.xml" ContentType="application/vnd.openxmlformats-officedocument.theme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theme/theme58.xml" ContentType="application/vnd.openxmlformats-officedocument.theme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59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theme/theme60.xml" ContentType="application/vnd.openxmlformats-officedocument.theme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theme/theme61.xml" ContentType="application/vnd.openxmlformats-officedocument.theme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theme/theme62.xml" ContentType="application/vnd.openxmlformats-officedocument.theme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theme/theme63.xml" ContentType="application/vnd.openxmlformats-officedocument.theme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theme/theme64.xml" ContentType="application/vnd.openxmlformats-officedocument.theme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theme/theme65.xml" ContentType="application/vnd.openxmlformats-officedocument.theme+xml"/>
  <Override PartName="/ppt/theme/theme66.xml" ContentType="application/vnd.openxmlformats-officedocument.theme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theme/theme67.xml" ContentType="application/vnd.openxmlformats-officedocument.theme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theme/theme68.xml" ContentType="application/vnd.openxmlformats-officedocument.theme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theme/theme69.xml" ContentType="application/vnd.openxmlformats-officedocument.theme+xml"/>
  <Override PartName="/ppt/theme/theme70.xml" ContentType="application/vnd.openxmlformats-officedocument.theme+xml"/>
  <Override PartName="/ppt/theme/theme71.xml" ContentType="application/vnd.openxmlformats-officedocument.theme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theme/theme72.xml" ContentType="application/vnd.openxmlformats-officedocument.theme+xml"/>
  <Override PartName="/ppt/slideLayouts/slideLayout267.xml" ContentType="application/vnd.openxmlformats-officedocument.presentationml.slideLayout+xml"/>
  <Override PartName="/ppt/theme/theme73.xml" ContentType="application/vnd.openxmlformats-officedocument.theme+xml"/>
  <Override PartName="/ppt/theme/theme74.xml" ContentType="application/vnd.openxmlformats-officedocument.theme+xml"/>
  <Override PartName="/ppt/slideLayouts/slideLayout268.xml" ContentType="application/vnd.openxmlformats-officedocument.presentationml.slideLayout+xml"/>
  <Override PartName="/ppt/theme/theme75.xml" ContentType="application/vnd.openxmlformats-officedocument.theme+xml"/>
  <Override PartName="/ppt/slideLayouts/slideLayout269.xml" ContentType="application/vnd.openxmlformats-officedocument.presentationml.slideLayout+xml"/>
  <Override PartName="/ppt/theme/theme76.xml" ContentType="application/vnd.openxmlformats-officedocument.theme+xml"/>
  <Override PartName="/ppt/theme/theme77.xml" ContentType="application/vnd.openxmlformats-officedocument.theme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theme/theme78.xml" ContentType="application/vnd.openxmlformats-officedocument.theme+xml"/>
  <Override PartName="/ppt/theme/theme79.xml" ContentType="application/vnd.openxmlformats-officedocument.theme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theme/theme80.xml" ContentType="application/vnd.openxmlformats-officedocument.theme+xml"/>
  <Override PartName="/ppt/slideLayouts/slideLayout285.xml" ContentType="application/vnd.openxmlformats-officedocument.presentationml.slideLayout+xml"/>
  <Override PartName="/ppt/theme/theme81.xml" ContentType="application/vnd.openxmlformats-officedocument.theme+xml"/>
  <Override PartName="/ppt/theme/theme82.xml" ContentType="application/vnd.openxmlformats-officedocument.theme+xml"/>
  <Override PartName="/ppt/theme/theme83.xml" ContentType="application/vnd.openxmlformats-officedocument.theme+xml"/>
  <Override PartName="/ppt/slideLayouts/slideLayout286.xml" ContentType="application/vnd.openxmlformats-officedocument.presentationml.slideLayout+xml"/>
  <Override PartName="/ppt/theme/theme84.xml" ContentType="application/vnd.openxmlformats-officedocument.theme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theme/theme85.xml" ContentType="application/vnd.openxmlformats-officedocument.theme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theme/theme86.xml" ContentType="application/vnd.openxmlformats-officedocument.theme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theme/theme87.xml" ContentType="application/vnd.openxmlformats-officedocument.theme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theme/theme88.xml" ContentType="application/vnd.openxmlformats-officedocument.theme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theme/theme89.xml" ContentType="application/vnd.openxmlformats-officedocument.theme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theme/theme90.xml" ContentType="application/vnd.openxmlformats-officedocument.theme+xml"/>
  <Override PartName="/ppt/theme/theme91.xml" ContentType="application/vnd.openxmlformats-officedocument.theme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theme/theme92.xml" ContentType="application/vnd.openxmlformats-officedocument.theme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theme/theme93.xml" ContentType="application/vnd.openxmlformats-officedocument.theme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theme/theme94.xml" ContentType="application/vnd.openxmlformats-officedocument.theme+xml"/>
  <Override PartName="/ppt/theme/theme95.xml" ContentType="application/vnd.openxmlformats-officedocument.theme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theme/theme96.xml" ContentType="application/vnd.openxmlformats-officedocument.theme+xml"/>
  <Override PartName="/ppt/theme/theme97.xml" ContentType="application/vnd.openxmlformats-officedocument.theme+xml"/>
  <Override PartName="/ppt/theme/theme98.xml" ContentType="application/vnd.openxmlformats-officedocument.theme+xml"/>
  <Override PartName="/ppt/theme/theme99.xml" ContentType="application/vnd.openxmlformats-officedocument.theme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theme/theme100.xml" ContentType="application/vnd.openxmlformats-officedocument.theme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theme/theme101.xml" ContentType="application/vnd.openxmlformats-officedocument.theme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theme/theme102.xml" ContentType="application/vnd.openxmlformats-officedocument.theme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theme/theme103.xml" ContentType="application/vnd.openxmlformats-officedocument.theme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theme/theme104.xml" ContentType="application/vnd.openxmlformats-officedocument.theme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theme/theme105.xml" ContentType="application/vnd.openxmlformats-officedocument.theme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theme/theme106.xml" ContentType="application/vnd.openxmlformats-officedocument.theme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theme/theme107.xml" ContentType="application/vnd.openxmlformats-officedocument.theme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theme/theme108.xml" ContentType="application/vnd.openxmlformats-officedocument.theme+xml"/>
  <Override PartName="/ppt/slideLayouts/slideLayout486.xml" ContentType="application/vnd.openxmlformats-officedocument.presentationml.slideLayout+xml"/>
  <Override PartName="/ppt/theme/theme109.xml" ContentType="application/vnd.openxmlformats-officedocument.theme+xml"/>
  <Override PartName="/ppt/theme/theme110.xml" ContentType="application/vnd.openxmlformats-officedocument.theme+xml"/>
  <Override PartName="/ppt/slideLayouts/slideLayout487.xml" ContentType="application/vnd.openxmlformats-officedocument.presentationml.slideLayout+xml"/>
  <Override PartName="/ppt/theme/theme111.xml" ContentType="application/vnd.openxmlformats-officedocument.theme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theme/theme112.xml" ContentType="application/vnd.openxmlformats-officedocument.theme+xml"/>
  <Override PartName="/ppt/theme/theme113.xml" ContentType="application/vnd.openxmlformats-officedocument.theme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theme/theme114.xml" ContentType="application/vnd.openxmlformats-officedocument.theme+xml"/>
  <Override PartName="/ppt/theme/theme115.xml" ContentType="application/vnd.openxmlformats-officedocument.theme+xml"/>
  <Override PartName="/ppt/theme/theme11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3" r:id="rId1"/>
    <p:sldMasterId id="2147490364" r:id="rId2"/>
    <p:sldMasterId id="2147490366" r:id="rId3"/>
    <p:sldMasterId id="2147490368" r:id="rId4"/>
    <p:sldMasterId id="2147490370" r:id="rId5"/>
    <p:sldMasterId id="2147490372" r:id="rId6"/>
    <p:sldMasterId id="2147490374" r:id="rId7"/>
    <p:sldMasterId id="2147490376" r:id="rId8"/>
    <p:sldMasterId id="2147490378" r:id="rId9"/>
    <p:sldMasterId id="2147490380" r:id="rId10"/>
    <p:sldMasterId id="2147490382" r:id="rId11"/>
    <p:sldMasterId id="2147490384" r:id="rId12"/>
    <p:sldMasterId id="2147490386" r:id="rId13"/>
    <p:sldMasterId id="2147490388" r:id="rId14"/>
    <p:sldMasterId id="2147490390" r:id="rId15"/>
    <p:sldMasterId id="2147490392" r:id="rId16"/>
    <p:sldMasterId id="2147490394" r:id="rId17"/>
    <p:sldMasterId id="2147490396" r:id="rId18"/>
    <p:sldMasterId id="2147490398" r:id="rId19"/>
    <p:sldMasterId id="2147490400" r:id="rId20"/>
    <p:sldMasterId id="2147490402" r:id="rId21"/>
    <p:sldMasterId id="2147490404" r:id="rId22"/>
    <p:sldMasterId id="2147490406" r:id="rId23"/>
    <p:sldMasterId id="2147490408" r:id="rId24"/>
    <p:sldMasterId id="2147490410" r:id="rId25"/>
    <p:sldMasterId id="2147490412" r:id="rId26"/>
    <p:sldMasterId id="2147490414" r:id="rId27"/>
    <p:sldMasterId id="2147490418" r:id="rId28"/>
    <p:sldMasterId id="2147490430" r:id="rId29"/>
    <p:sldMasterId id="2147490434" r:id="rId30"/>
    <p:sldMasterId id="2147490446" r:id="rId31"/>
    <p:sldMasterId id="2147490460" r:id="rId32"/>
    <p:sldMasterId id="2147490532" r:id="rId33"/>
    <p:sldMasterId id="2147490590" r:id="rId34"/>
    <p:sldMasterId id="2147490592" r:id="rId35"/>
    <p:sldMasterId id="2147490616" r:id="rId36"/>
    <p:sldMasterId id="2147490619" r:id="rId37"/>
    <p:sldMasterId id="2147490667" r:id="rId38"/>
    <p:sldMasterId id="2147490687" r:id="rId39"/>
    <p:sldMasterId id="2147490700" r:id="rId40"/>
    <p:sldMasterId id="2147490713" r:id="rId41"/>
    <p:sldMasterId id="2147490741" r:id="rId42"/>
    <p:sldMasterId id="2147490819" r:id="rId43"/>
    <p:sldMasterId id="2147490821" r:id="rId44"/>
    <p:sldMasterId id="2147490823" r:id="rId45"/>
    <p:sldMasterId id="2147490825" r:id="rId46"/>
    <p:sldMasterId id="2147490859" r:id="rId47"/>
    <p:sldMasterId id="2147490880" r:id="rId48"/>
    <p:sldMasterId id="2147490882" r:id="rId49"/>
    <p:sldMasterId id="2147490884" r:id="rId50"/>
    <p:sldMasterId id="2147490888" r:id="rId51"/>
    <p:sldMasterId id="2147490896" r:id="rId52"/>
    <p:sldMasterId id="2147490918" r:id="rId53"/>
    <p:sldMasterId id="2147490920" r:id="rId54"/>
    <p:sldMasterId id="2147490955" r:id="rId55"/>
    <p:sldMasterId id="2147490963" r:id="rId56"/>
    <p:sldMasterId id="2147491008" r:id="rId57"/>
    <p:sldMasterId id="2147491010" r:id="rId58"/>
    <p:sldMasterId id="2147491018" r:id="rId59"/>
    <p:sldMasterId id="2147491027" r:id="rId60"/>
    <p:sldMasterId id="2147491037" r:id="rId61"/>
    <p:sldMasterId id="2147491046" r:id="rId62"/>
    <p:sldMasterId id="2147491058" r:id="rId63"/>
    <p:sldMasterId id="2147491070" r:id="rId64"/>
    <p:sldMasterId id="2147491082" r:id="rId65"/>
    <p:sldMasterId id="2147491110" r:id="rId66"/>
    <p:sldMasterId id="2147491112" r:id="rId67"/>
    <p:sldMasterId id="2147491121" r:id="rId68"/>
    <p:sldMasterId id="2147491141" r:id="rId69"/>
    <p:sldMasterId id="2147491163" r:id="rId70"/>
    <p:sldMasterId id="2147491165" r:id="rId71"/>
    <p:sldMasterId id="2147491169" r:id="rId72"/>
    <p:sldMasterId id="2147491177" r:id="rId73"/>
    <p:sldMasterId id="2147491182" r:id="rId74"/>
    <p:sldMasterId id="2147491184" r:id="rId75"/>
    <p:sldMasterId id="2147491187" r:id="rId76"/>
    <p:sldMasterId id="2147491192" r:id="rId77"/>
    <p:sldMasterId id="2147491194" r:id="rId78"/>
    <p:sldMasterId id="2147491322" r:id="rId79"/>
    <p:sldMasterId id="2147491337" r:id="rId80"/>
    <p:sldMasterId id="2147491366" r:id="rId81"/>
    <p:sldMasterId id="2147491368" r:id="rId82"/>
    <p:sldMasterId id="2147491370" r:id="rId83"/>
    <p:sldMasterId id="2147491372" r:id="rId84"/>
    <p:sldMasterId id="2147491394" r:id="rId85"/>
    <p:sldMasterId id="2147491403" r:id="rId86"/>
    <p:sldMasterId id="2147491474" r:id="rId87"/>
    <p:sldMasterId id="2147491494" r:id="rId88"/>
    <p:sldMasterId id="2147491506" r:id="rId89"/>
    <p:sldMasterId id="2147491518" r:id="rId90"/>
    <p:sldMasterId id="2147491528" r:id="rId91"/>
    <p:sldMasterId id="2147491530" r:id="rId92"/>
    <p:sldMasterId id="2147491542" r:id="rId93"/>
    <p:sldMasterId id="2147491635" r:id="rId94"/>
    <p:sldMasterId id="2147491647" r:id="rId95"/>
    <p:sldMasterId id="2147491649" r:id="rId96"/>
    <p:sldMasterId id="2147491690" r:id="rId97"/>
    <p:sldMasterId id="2147491692" r:id="rId98"/>
    <p:sldMasterId id="2147491694" r:id="rId99"/>
    <p:sldMasterId id="2147491696" r:id="rId100"/>
    <p:sldMasterId id="2147491704" r:id="rId101"/>
    <p:sldMasterId id="2147491725" r:id="rId102"/>
    <p:sldMasterId id="2147491734" r:id="rId103"/>
    <p:sldMasterId id="2147491742" r:id="rId104"/>
    <p:sldMasterId id="2147491768" r:id="rId105"/>
    <p:sldMasterId id="2147491782" r:id="rId106"/>
    <p:sldMasterId id="2147491796" r:id="rId107"/>
    <p:sldMasterId id="2147491808" r:id="rId108"/>
    <p:sldMasterId id="2147491820" r:id="rId109"/>
    <p:sldMasterId id="2147491822" r:id="rId110"/>
    <p:sldMasterId id="2147491824" r:id="rId111"/>
    <p:sldMasterId id="2147491826" r:id="rId112"/>
    <p:sldMasterId id="2147491836" r:id="rId113"/>
    <p:sldMasterId id="2147491838" r:id="rId114"/>
  </p:sldMasterIdLst>
  <p:notesMasterIdLst>
    <p:notesMasterId r:id="rId138"/>
  </p:notesMasterIdLst>
  <p:handoutMasterIdLst>
    <p:handoutMasterId r:id="rId139"/>
  </p:handoutMasterIdLst>
  <p:sldIdLst>
    <p:sldId id="940" r:id="rId115"/>
    <p:sldId id="947" r:id="rId116"/>
    <p:sldId id="949" r:id="rId117"/>
    <p:sldId id="950" r:id="rId118"/>
    <p:sldId id="931" r:id="rId119"/>
    <p:sldId id="783" r:id="rId120"/>
    <p:sldId id="843" r:id="rId121"/>
    <p:sldId id="922" r:id="rId122"/>
    <p:sldId id="892" r:id="rId123"/>
    <p:sldId id="955" r:id="rId124"/>
    <p:sldId id="895" r:id="rId125"/>
    <p:sldId id="958" r:id="rId126"/>
    <p:sldId id="810" r:id="rId127"/>
    <p:sldId id="733" r:id="rId128"/>
    <p:sldId id="923" r:id="rId129"/>
    <p:sldId id="951" r:id="rId130"/>
    <p:sldId id="952" r:id="rId131"/>
    <p:sldId id="954" r:id="rId132"/>
    <p:sldId id="889" r:id="rId133"/>
    <p:sldId id="953" r:id="rId134"/>
    <p:sldId id="957" r:id="rId135"/>
    <p:sldId id="856" r:id="rId136"/>
    <p:sldId id="939" r:id="rId137"/>
  </p:sldIdLst>
  <p:sldSz cx="9144000" cy="6858000" type="screen4x3"/>
  <p:notesSz cx="6669088" cy="9872663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500" b="1" kern="1200">
        <a:solidFill>
          <a:srgbClr val="003366"/>
        </a:solidFill>
        <a:latin typeface="Calibri" pitchFamily="34" charset="0"/>
        <a:ea typeface="+mn-ea"/>
        <a:cs typeface="Arial" pitchFamily="34" charset="0"/>
      </a:defRPr>
    </a:lvl1pPr>
    <a:lvl2pPr marL="394377" indent="1390" algn="ctr" rtl="0" fontAlgn="base">
      <a:spcBef>
        <a:spcPct val="0"/>
      </a:spcBef>
      <a:spcAft>
        <a:spcPct val="0"/>
      </a:spcAft>
      <a:defRPr sz="500" b="1" kern="1200">
        <a:solidFill>
          <a:srgbClr val="003366"/>
        </a:solidFill>
        <a:latin typeface="Calibri" pitchFamily="34" charset="0"/>
        <a:ea typeface="+mn-ea"/>
        <a:cs typeface="Arial" pitchFamily="34" charset="0"/>
      </a:defRPr>
    </a:lvl2pPr>
    <a:lvl3pPr marL="791528" indent="1390" algn="ctr" rtl="0" fontAlgn="base">
      <a:spcBef>
        <a:spcPct val="0"/>
      </a:spcBef>
      <a:spcAft>
        <a:spcPct val="0"/>
      </a:spcAft>
      <a:defRPr sz="500" b="1" kern="1200">
        <a:solidFill>
          <a:srgbClr val="003366"/>
        </a:solidFill>
        <a:latin typeface="Calibri" pitchFamily="34" charset="0"/>
        <a:ea typeface="+mn-ea"/>
        <a:cs typeface="Arial" pitchFamily="34" charset="0"/>
      </a:defRPr>
    </a:lvl3pPr>
    <a:lvl4pPr marL="1188666" indent="1390" algn="ctr" rtl="0" fontAlgn="base">
      <a:spcBef>
        <a:spcPct val="0"/>
      </a:spcBef>
      <a:spcAft>
        <a:spcPct val="0"/>
      </a:spcAft>
      <a:defRPr sz="500" b="1" kern="1200">
        <a:solidFill>
          <a:srgbClr val="003366"/>
        </a:solidFill>
        <a:latin typeface="Calibri" pitchFamily="34" charset="0"/>
        <a:ea typeface="+mn-ea"/>
        <a:cs typeface="Arial" pitchFamily="34" charset="0"/>
      </a:defRPr>
    </a:lvl4pPr>
    <a:lvl5pPr marL="1585815" indent="1390" algn="ctr" rtl="0" fontAlgn="base">
      <a:spcBef>
        <a:spcPct val="0"/>
      </a:spcBef>
      <a:spcAft>
        <a:spcPct val="0"/>
      </a:spcAft>
      <a:defRPr sz="500" b="1" kern="1200">
        <a:solidFill>
          <a:srgbClr val="003366"/>
        </a:solidFill>
        <a:latin typeface="Calibri" pitchFamily="34" charset="0"/>
        <a:ea typeface="+mn-ea"/>
        <a:cs typeface="Arial" pitchFamily="34" charset="0"/>
      </a:defRPr>
    </a:lvl5pPr>
    <a:lvl6pPr marL="1985708" algn="l" defTabSz="794290" rtl="0" eaLnBrk="1" latinLnBrk="0" hangingPunct="1">
      <a:defRPr sz="500" b="1" kern="1200">
        <a:solidFill>
          <a:srgbClr val="003366"/>
        </a:solidFill>
        <a:latin typeface="Calibri" pitchFamily="34" charset="0"/>
        <a:ea typeface="+mn-ea"/>
        <a:cs typeface="Arial" pitchFamily="34" charset="0"/>
      </a:defRPr>
    </a:lvl6pPr>
    <a:lvl7pPr marL="2382865" algn="l" defTabSz="794290" rtl="0" eaLnBrk="1" latinLnBrk="0" hangingPunct="1">
      <a:defRPr sz="500" b="1" kern="1200">
        <a:solidFill>
          <a:srgbClr val="003366"/>
        </a:solidFill>
        <a:latin typeface="Calibri" pitchFamily="34" charset="0"/>
        <a:ea typeface="+mn-ea"/>
        <a:cs typeface="Arial" pitchFamily="34" charset="0"/>
      </a:defRPr>
    </a:lvl7pPr>
    <a:lvl8pPr marL="2779962" algn="l" defTabSz="794290" rtl="0" eaLnBrk="1" latinLnBrk="0" hangingPunct="1">
      <a:defRPr sz="500" b="1" kern="1200">
        <a:solidFill>
          <a:srgbClr val="003366"/>
        </a:solidFill>
        <a:latin typeface="Calibri" pitchFamily="34" charset="0"/>
        <a:ea typeface="+mn-ea"/>
        <a:cs typeface="Arial" pitchFamily="34" charset="0"/>
      </a:defRPr>
    </a:lvl8pPr>
    <a:lvl9pPr marL="3177129" algn="l" defTabSz="794290" rtl="0" eaLnBrk="1" latinLnBrk="0" hangingPunct="1">
      <a:defRPr sz="500" b="1" kern="1200">
        <a:solidFill>
          <a:srgbClr val="003366"/>
        </a:solidFill>
        <a:latin typeface="Calibri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C31F"/>
    <a:srgbClr val="74C311"/>
    <a:srgbClr val="87CF2A"/>
    <a:srgbClr val="81C327"/>
    <a:srgbClr val="3D948F"/>
    <a:srgbClr val="CC6600"/>
    <a:srgbClr val="006600"/>
    <a:srgbClr val="E4F3F4"/>
    <a:srgbClr val="FF9900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92" autoAdjust="0"/>
    <p:restoredTop sz="99819" autoAdjust="0"/>
  </p:normalViewPr>
  <p:slideViewPr>
    <p:cSldViewPr snapToGrid="0">
      <p:cViewPr>
        <p:scale>
          <a:sx n="75" d="100"/>
          <a:sy n="75" d="100"/>
        </p:scale>
        <p:origin x="2508" y="1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>
        <p:scale>
          <a:sx n="90" d="100"/>
          <a:sy n="90" d="100"/>
        </p:scale>
        <p:origin x="-1806" y="354"/>
      </p:cViewPr>
      <p:guideLst>
        <p:guide orient="horz" pos="3110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Master" Target="slideMasters/slideMaster26.xml"/><Relationship Id="rId117" Type="http://schemas.openxmlformats.org/officeDocument/2006/relationships/slide" Target="slides/slide3.xml"/><Relationship Id="rId21" Type="http://schemas.openxmlformats.org/officeDocument/2006/relationships/slideMaster" Target="slideMasters/slideMaster21.xml"/><Relationship Id="rId42" Type="http://schemas.openxmlformats.org/officeDocument/2006/relationships/slideMaster" Target="slideMasters/slideMaster42.xml"/><Relationship Id="rId47" Type="http://schemas.openxmlformats.org/officeDocument/2006/relationships/slideMaster" Target="slideMasters/slideMaster47.xml"/><Relationship Id="rId63" Type="http://schemas.openxmlformats.org/officeDocument/2006/relationships/slideMaster" Target="slideMasters/slideMaster63.xml"/><Relationship Id="rId68" Type="http://schemas.openxmlformats.org/officeDocument/2006/relationships/slideMaster" Target="slideMasters/slideMaster68.xml"/><Relationship Id="rId84" Type="http://schemas.openxmlformats.org/officeDocument/2006/relationships/slideMaster" Target="slideMasters/slideMaster84.xml"/><Relationship Id="rId89" Type="http://schemas.openxmlformats.org/officeDocument/2006/relationships/slideMaster" Target="slideMasters/slideMaster89.xml"/><Relationship Id="rId112" Type="http://schemas.openxmlformats.org/officeDocument/2006/relationships/slideMaster" Target="slideMasters/slideMaster112.xml"/><Relationship Id="rId133" Type="http://schemas.openxmlformats.org/officeDocument/2006/relationships/slide" Target="slides/slide19.xml"/><Relationship Id="rId138" Type="http://schemas.openxmlformats.org/officeDocument/2006/relationships/notesMaster" Target="notesMasters/notesMaster1.xml"/><Relationship Id="rId16" Type="http://schemas.openxmlformats.org/officeDocument/2006/relationships/slideMaster" Target="slideMasters/slideMaster16.xml"/><Relationship Id="rId107" Type="http://schemas.openxmlformats.org/officeDocument/2006/relationships/slideMaster" Target="slideMasters/slideMaster107.xml"/><Relationship Id="rId11" Type="http://schemas.openxmlformats.org/officeDocument/2006/relationships/slideMaster" Target="slideMasters/slideMaster11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53" Type="http://schemas.openxmlformats.org/officeDocument/2006/relationships/slideMaster" Target="slideMasters/slideMaster53.xml"/><Relationship Id="rId58" Type="http://schemas.openxmlformats.org/officeDocument/2006/relationships/slideMaster" Target="slideMasters/slideMaster58.xml"/><Relationship Id="rId74" Type="http://schemas.openxmlformats.org/officeDocument/2006/relationships/slideMaster" Target="slideMasters/slideMaster74.xml"/><Relationship Id="rId79" Type="http://schemas.openxmlformats.org/officeDocument/2006/relationships/slideMaster" Target="slideMasters/slideMaster79.xml"/><Relationship Id="rId102" Type="http://schemas.openxmlformats.org/officeDocument/2006/relationships/slideMaster" Target="slideMasters/slideMaster102.xml"/><Relationship Id="rId123" Type="http://schemas.openxmlformats.org/officeDocument/2006/relationships/slide" Target="slides/slide9.xml"/><Relationship Id="rId128" Type="http://schemas.openxmlformats.org/officeDocument/2006/relationships/slide" Target="slides/slide14.xml"/><Relationship Id="rId5" Type="http://schemas.openxmlformats.org/officeDocument/2006/relationships/slideMaster" Target="slideMasters/slideMaster5.xml"/><Relationship Id="rId90" Type="http://schemas.openxmlformats.org/officeDocument/2006/relationships/slideMaster" Target="slideMasters/slideMaster90.xml"/><Relationship Id="rId95" Type="http://schemas.openxmlformats.org/officeDocument/2006/relationships/slideMaster" Target="slideMasters/slideMaster95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43" Type="http://schemas.openxmlformats.org/officeDocument/2006/relationships/slideMaster" Target="slideMasters/slideMaster43.xml"/><Relationship Id="rId48" Type="http://schemas.openxmlformats.org/officeDocument/2006/relationships/slideMaster" Target="slideMasters/slideMaster48.xml"/><Relationship Id="rId64" Type="http://schemas.openxmlformats.org/officeDocument/2006/relationships/slideMaster" Target="slideMasters/slideMaster64.xml"/><Relationship Id="rId69" Type="http://schemas.openxmlformats.org/officeDocument/2006/relationships/slideMaster" Target="slideMasters/slideMaster69.xml"/><Relationship Id="rId113" Type="http://schemas.openxmlformats.org/officeDocument/2006/relationships/slideMaster" Target="slideMasters/slideMaster113.xml"/><Relationship Id="rId118" Type="http://schemas.openxmlformats.org/officeDocument/2006/relationships/slide" Target="slides/slide4.xml"/><Relationship Id="rId134" Type="http://schemas.openxmlformats.org/officeDocument/2006/relationships/slide" Target="slides/slide20.xml"/><Relationship Id="rId139" Type="http://schemas.openxmlformats.org/officeDocument/2006/relationships/handoutMaster" Target="handoutMasters/handoutMaster1.xml"/><Relationship Id="rId8" Type="http://schemas.openxmlformats.org/officeDocument/2006/relationships/slideMaster" Target="slideMasters/slideMaster8.xml"/><Relationship Id="rId51" Type="http://schemas.openxmlformats.org/officeDocument/2006/relationships/slideMaster" Target="slideMasters/slideMaster51.xml"/><Relationship Id="rId72" Type="http://schemas.openxmlformats.org/officeDocument/2006/relationships/slideMaster" Target="slideMasters/slideMaster72.xml"/><Relationship Id="rId80" Type="http://schemas.openxmlformats.org/officeDocument/2006/relationships/slideMaster" Target="slideMasters/slideMaster80.xml"/><Relationship Id="rId85" Type="http://schemas.openxmlformats.org/officeDocument/2006/relationships/slideMaster" Target="slideMasters/slideMaster85.xml"/><Relationship Id="rId93" Type="http://schemas.openxmlformats.org/officeDocument/2006/relationships/slideMaster" Target="slideMasters/slideMaster93.xml"/><Relationship Id="rId98" Type="http://schemas.openxmlformats.org/officeDocument/2006/relationships/slideMaster" Target="slideMasters/slideMaster98.xml"/><Relationship Id="rId121" Type="http://schemas.openxmlformats.org/officeDocument/2006/relationships/slide" Target="slides/slide7.xml"/><Relationship Id="rId142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Master" Target="slideMasters/slideMaster46.xml"/><Relationship Id="rId59" Type="http://schemas.openxmlformats.org/officeDocument/2006/relationships/slideMaster" Target="slideMasters/slideMaster59.xml"/><Relationship Id="rId67" Type="http://schemas.openxmlformats.org/officeDocument/2006/relationships/slideMaster" Target="slideMasters/slideMaster67.xml"/><Relationship Id="rId103" Type="http://schemas.openxmlformats.org/officeDocument/2006/relationships/slideMaster" Target="slideMasters/slideMaster103.xml"/><Relationship Id="rId108" Type="http://schemas.openxmlformats.org/officeDocument/2006/relationships/slideMaster" Target="slideMasters/slideMaster108.xml"/><Relationship Id="rId116" Type="http://schemas.openxmlformats.org/officeDocument/2006/relationships/slide" Target="slides/slide2.xml"/><Relationship Id="rId124" Type="http://schemas.openxmlformats.org/officeDocument/2006/relationships/slide" Target="slides/slide10.xml"/><Relationship Id="rId129" Type="http://schemas.openxmlformats.org/officeDocument/2006/relationships/slide" Target="slides/slide15.xml"/><Relationship Id="rId137" Type="http://schemas.openxmlformats.org/officeDocument/2006/relationships/slide" Target="slides/slide23.xml"/><Relationship Id="rId20" Type="http://schemas.openxmlformats.org/officeDocument/2006/relationships/slideMaster" Target="slideMasters/slideMaster20.xml"/><Relationship Id="rId41" Type="http://schemas.openxmlformats.org/officeDocument/2006/relationships/slideMaster" Target="slideMasters/slideMaster41.xml"/><Relationship Id="rId54" Type="http://schemas.openxmlformats.org/officeDocument/2006/relationships/slideMaster" Target="slideMasters/slideMaster54.xml"/><Relationship Id="rId62" Type="http://schemas.openxmlformats.org/officeDocument/2006/relationships/slideMaster" Target="slideMasters/slideMaster62.xml"/><Relationship Id="rId70" Type="http://schemas.openxmlformats.org/officeDocument/2006/relationships/slideMaster" Target="slideMasters/slideMaster70.xml"/><Relationship Id="rId75" Type="http://schemas.openxmlformats.org/officeDocument/2006/relationships/slideMaster" Target="slideMasters/slideMaster75.xml"/><Relationship Id="rId83" Type="http://schemas.openxmlformats.org/officeDocument/2006/relationships/slideMaster" Target="slideMasters/slideMaster83.xml"/><Relationship Id="rId88" Type="http://schemas.openxmlformats.org/officeDocument/2006/relationships/slideMaster" Target="slideMasters/slideMaster88.xml"/><Relationship Id="rId91" Type="http://schemas.openxmlformats.org/officeDocument/2006/relationships/slideMaster" Target="slideMasters/slideMaster91.xml"/><Relationship Id="rId96" Type="http://schemas.openxmlformats.org/officeDocument/2006/relationships/slideMaster" Target="slideMasters/slideMaster96.xml"/><Relationship Id="rId111" Type="http://schemas.openxmlformats.org/officeDocument/2006/relationships/slideMaster" Target="slideMasters/slideMaster111.xml"/><Relationship Id="rId132" Type="http://schemas.openxmlformats.org/officeDocument/2006/relationships/slide" Target="slides/slide18.xml"/><Relationship Id="rId14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Master" Target="slideMasters/slideMaster49.xml"/><Relationship Id="rId57" Type="http://schemas.openxmlformats.org/officeDocument/2006/relationships/slideMaster" Target="slideMasters/slideMaster57.xml"/><Relationship Id="rId106" Type="http://schemas.openxmlformats.org/officeDocument/2006/relationships/slideMaster" Target="slideMasters/slideMaster106.xml"/><Relationship Id="rId114" Type="http://schemas.openxmlformats.org/officeDocument/2006/relationships/slideMaster" Target="slideMasters/slideMaster114.xml"/><Relationship Id="rId119" Type="http://schemas.openxmlformats.org/officeDocument/2006/relationships/slide" Target="slides/slide5.xml"/><Relationship Id="rId127" Type="http://schemas.openxmlformats.org/officeDocument/2006/relationships/slide" Target="slides/slide13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44" Type="http://schemas.openxmlformats.org/officeDocument/2006/relationships/slideMaster" Target="slideMasters/slideMaster44.xml"/><Relationship Id="rId52" Type="http://schemas.openxmlformats.org/officeDocument/2006/relationships/slideMaster" Target="slideMasters/slideMaster52.xml"/><Relationship Id="rId60" Type="http://schemas.openxmlformats.org/officeDocument/2006/relationships/slideMaster" Target="slideMasters/slideMaster60.xml"/><Relationship Id="rId65" Type="http://schemas.openxmlformats.org/officeDocument/2006/relationships/slideMaster" Target="slideMasters/slideMaster65.xml"/><Relationship Id="rId73" Type="http://schemas.openxmlformats.org/officeDocument/2006/relationships/slideMaster" Target="slideMasters/slideMaster73.xml"/><Relationship Id="rId78" Type="http://schemas.openxmlformats.org/officeDocument/2006/relationships/slideMaster" Target="slideMasters/slideMaster78.xml"/><Relationship Id="rId81" Type="http://schemas.openxmlformats.org/officeDocument/2006/relationships/slideMaster" Target="slideMasters/slideMaster81.xml"/><Relationship Id="rId86" Type="http://schemas.openxmlformats.org/officeDocument/2006/relationships/slideMaster" Target="slideMasters/slideMaster86.xml"/><Relationship Id="rId94" Type="http://schemas.openxmlformats.org/officeDocument/2006/relationships/slideMaster" Target="slideMasters/slideMaster94.xml"/><Relationship Id="rId99" Type="http://schemas.openxmlformats.org/officeDocument/2006/relationships/slideMaster" Target="slideMasters/slideMaster99.xml"/><Relationship Id="rId101" Type="http://schemas.openxmlformats.org/officeDocument/2006/relationships/slideMaster" Target="slideMasters/slideMaster101.xml"/><Relationship Id="rId122" Type="http://schemas.openxmlformats.org/officeDocument/2006/relationships/slide" Target="slides/slide8.xml"/><Relationship Id="rId130" Type="http://schemas.openxmlformats.org/officeDocument/2006/relationships/slide" Target="slides/slide16.xml"/><Relationship Id="rId135" Type="http://schemas.openxmlformats.org/officeDocument/2006/relationships/slide" Target="slides/slide21.xml"/><Relationship Id="rId143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Master" Target="slideMasters/slideMaster39.xml"/><Relationship Id="rId109" Type="http://schemas.openxmlformats.org/officeDocument/2006/relationships/slideMaster" Target="slideMasters/slideMaster109.xml"/><Relationship Id="rId34" Type="http://schemas.openxmlformats.org/officeDocument/2006/relationships/slideMaster" Target="slideMasters/slideMaster34.xml"/><Relationship Id="rId50" Type="http://schemas.openxmlformats.org/officeDocument/2006/relationships/slideMaster" Target="slideMasters/slideMaster50.xml"/><Relationship Id="rId55" Type="http://schemas.openxmlformats.org/officeDocument/2006/relationships/slideMaster" Target="slideMasters/slideMaster55.xml"/><Relationship Id="rId76" Type="http://schemas.openxmlformats.org/officeDocument/2006/relationships/slideMaster" Target="slideMasters/slideMaster76.xml"/><Relationship Id="rId97" Type="http://schemas.openxmlformats.org/officeDocument/2006/relationships/slideMaster" Target="slideMasters/slideMaster97.xml"/><Relationship Id="rId104" Type="http://schemas.openxmlformats.org/officeDocument/2006/relationships/slideMaster" Target="slideMasters/slideMaster104.xml"/><Relationship Id="rId120" Type="http://schemas.openxmlformats.org/officeDocument/2006/relationships/slide" Target="slides/slide6.xml"/><Relationship Id="rId125" Type="http://schemas.openxmlformats.org/officeDocument/2006/relationships/slide" Target="slides/slide11.xml"/><Relationship Id="rId141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71" Type="http://schemas.openxmlformats.org/officeDocument/2006/relationships/slideMaster" Target="slideMasters/slideMaster71.xml"/><Relationship Id="rId92" Type="http://schemas.openxmlformats.org/officeDocument/2006/relationships/slideMaster" Target="slideMasters/slideMaster92.xml"/><Relationship Id="rId2" Type="http://schemas.openxmlformats.org/officeDocument/2006/relationships/slideMaster" Target="slideMasters/slideMaster2.xml"/><Relationship Id="rId29" Type="http://schemas.openxmlformats.org/officeDocument/2006/relationships/slideMaster" Target="slideMasters/slideMaster29.xml"/><Relationship Id="rId24" Type="http://schemas.openxmlformats.org/officeDocument/2006/relationships/slideMaster" Target="slideMasters/slideMaster24.xml"/><Relationship Id="rId40" Type="http://schemas.openxmlformats.org/officeDocument/2006/relationships/slideMaster" Target="slideMasters/slideMaster40.xml"/><Relationship Id="rId45" Type="http://schemas.openxmlformats.org/officeDocument/2006/relationships/slideMaster" Target="slideMasters/slideMaster45.xml"/><Relationship Id="rId66" Type="http://schemas.openxmlformats.org/officeDocument/2006/relationships/slideMaster" Target="slideMasters/slideMaster66.xml"/><Relationship Id="rId87" Type="http://schemas.openxmlformats.org/officeDocument/2006/relationships/slideMaster" Target="slideMasters/slideMaster87.xml"/><Relationship Id="rId110" Type="http://schemas.openxmlformats.org/officeDocument/2006/relationships/slideMaster" Target="slideMasters/slideMaster110.xml"/><Relationship Id="rId115" Type="http://schemas.openxmlformats.org/officeDocument/2006/relationships/slide" Target="slides/slide1.xml"/><Relationship Id="rId131" Type="http://schemas.openxmlformats.org/officeDocument/2006/relationships/slide" Target="slides/slide17.xml"/><Relationship Id="rId136" Type="http://schemas.openxmlformats.org/officeDocument/2006/relationships/slide" Target="slides/slide22.xml"/><Relationship Id="rId61" Type="http://schemas.openxmlformats.org/officeDocument/2006/relationships/slideMaster" Target="slideMasters/slideMaster61.xml"/><Relationship Id="rId82" Type="http://schemas.openxmlformats.org/officeDocument/2006/relationships/slideMaster" Target="slideMasters/slideMaster82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56" Type="http://schemas.openxmlformats.org/officeDocument/2006/relationships/slideMaster" Target="slideMasters/slideMaster56.xml"/><Relationship Id="rId77" Type="http://schemas.openxmlformats.org/officeDocument/2006/relationships/slideMaster" Target="slideMasters/slideMaster77.xml"/><Relationship Id="rId100" Type="http://schemas.openxmlformats.org/officeDocument/2006/relationships/slideMaster" Target="slideMasters/slideMaster100.xml"/><Relationship Id="rId105" Type="http://schemas.openxmlformats.org/officeDocument/2006/relationships/slideMaster" Target="slideMasters/slideMaster105.xml"/><Relationship Id="rId126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890458" cy="494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71" tIns="45235" rIns="90471" bIns="45235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 b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631" y="0"/>
            <a:ext cx="2890457" cy="494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71" tIns="45235" rIns="90471" bIns="45235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379820"/>
            <a:ext cx="2890458" cy="492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71" tIns="45235" rIns="90471" bIns="45235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 b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631" y="9379820"/>
            <a:ext cx="2890457" cy="492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71" tIns="45235" rIns="90471" bIns="45235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0F8D0479-4775-4E8B-9C92-81D416C9A5C4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31993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890458" cy="494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71" tIns="45235" rIns="90471" bIns="45235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 b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631" y="0"/>
            <a:ext cx="2890457" cy="494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71" tIns="45235" rIns="90471" bIns="45235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853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65188" y="739775"/>
            <a:ext cx="4938712" cy="3703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732" y="4689911"/>
            <a:ext cx="4889626" cy="4441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71" tIns="45235" rIns="90471" bIns="452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379820"/>
            <a:ext cx="2890458" cy="492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71" tIns="45235" rIns="90471" bIns="45235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 b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631" y="9379820"/>
            <a:ext cx="2890457" cy="492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71" tIns="45235" rIns="90471" bIns="45235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4A4F2086-8631-4731-9A76-8700A5938CD7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7143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394377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791528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188666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585815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1983720" algn="l" defTabSz="79349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380479" algn="l" defTabSz="79349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777182" algn="l" defTabSz="79349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173955" algn="l" defTabSz="79349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jm.org/doi/full/10.1056/NEJMra1003071?query=featured_home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88D6B5-B18E-C643-99ED-77CFD6ABED63}" type="slidenum">
              <a:rPr lang="en-US">
                <a:solidFill>
                  <a:srgbClr val="000000"/>
                </a:solidFill>
              </a:rPr>
              <a:pPr/>
              <a:t>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183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9950" y="742950"/>
            <a:ext cx="4930775" cy="3698875"/>
          </a:xfrm>
          <a:ln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83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212" y="4690197"/>
            <a:ext cx="4890665" cy="4441656"/>
          </a:xfrm>
          <a:ln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44013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33D8F4-B5A7-2549-B86D-48B9A07DE74C}" type="slidenum">
              <a:rPr lang="en-US">
                <a:solidFill>
                  <a:srgbClr val="000000"/>
                </a:solidFill>
              </a:rPr>
              <a:pPr/>
              <a:t>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132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33463" y="863600"/>
            <a:ext cx="4602162" cy="3451225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32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38220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1B2CE1-73A9-4F4F-B244-0679E7979FC2}" type="slidenum">
              <a:rPr lang="en-US">
                <a:solidFill>
                  <a:srgbClr val="000000"/>
                </a:solidFill>
              </a:rPr>
              <a:pPr/>
              <a:t>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223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33463" y="863600"/>
            <a:ext cx="4602162" cy="3451225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23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91747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65188" y="739775"/>
            <a:ext cx="4938712" cy="37036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08CB3E9-BA9C-4CBA-AB7E-F0C7C9AD5044}" type="slidenum">
              <a:rPr lang="en-GB" smtClean="0">
                <a:solidFill>
                  <a:srgbClr val="000000"/>
                </a:solidFill>
              </a:rPr>
              <a:pPr/>
              <a:t>6</a:t>
            </a:fld>
            <a:endParaRPr lang="en-GB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1356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/>
          <p:cNvSpPr txBox="1">
            <a:spLocks noChangeArrowheads="1"/>
          </p:cNvSpPr>
          <p:nvPr/>
        </p:nvSpPr>
        <p:spPr bwMode="auto">
          <a:xfrm>
            <a:off x="1362152" y="987891"/>
            <a:ext cx="3943426" cy="338437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7251" tIns="43625" rIns="87251" bIns="43625" anchor="ctr"/>
          <a:lstStyle>
            <a:lvl1pPr eaLnBrk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defTabSz="436210" eaLnBrk="1" hangingPunct="0">
              <a:lnSpc>
                <a:spcPct val="93000"/>
              </a:lnSpc>
              <a:buClr>
                <a:srgbClr val="000000"/>
              </a:buClr>
              <a:buSzPct val="45000"/>
            </a:pPr>
            <a:endParaRPr lang="en-US" b="0" dirty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4339" name="Text Box 2"/>
          <p:cNvSpPr>
            <a:spLocks noGrp="1" noChangeArrowheads="1"/>
          </p:cNvSpPr>
          <p:nvPr>
            <p:ph type="body"/>
          </p:nvPr>
        </p:nvSpPr>
        <p:spPr>
          <a:xfrm>
            <a:off x="1017527" y="4699488"/>
            <a:ext cx="4639485" cy="3755226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81798" indent="-81798">
              <a:lnSpc>
                <a:spcPct val="93000"/>
              </a:lnSpc>
              <a:spcBef>
                <a:spcPct val="0"/>
              </a:spcBef>
              <a:buSzPct val="45000"/>
              <a:tabLst>
                <a:tab pos="690738" algn="l"/>
                <a:tab pos="1381475" algn="l"/>
                <a:tab pos="2072213" algn="l"/>
                <a:tab pos="2762951" algn="l"/>
                <a:tab pos="3453690" algn="l"/>
                <a:tab pos="4144427" algn="l"/>
                <a:tab pos="4835165" algn="l"/>
              </a:tabLst>
            </a:pPr>
            <a:r>
              <a:rPr lang="en-GB" dirty="0">
                <a:latin typeface="Arial" charset="0"/>
                <a:cs typeface="msgothic" charset="0"/>
              </a:rPr>
              <a:t>Visual representation of </a:t>
            </a:r>
            <a:r>
              <a:rPr lang="en-GB" dirty="0" err="1">
                <a:latin typeface="Arial" charset="0"/>
                <a:cs typeface="msgothic" charset="0"/>
              </a:rPr>
              <a:t>omics</a:t>
            </a:r>
            <a:r>
              <a:rPr lang="en-GB" dirty="0">
                <a:latin typeface="Arial" charset="0"/>
                <a:cs typeface="msgothic" charset="0"/>
              </a:rPr>
              <a:t> technologies available for integrated analyses. Molecular changes reflected in these markers, in combination with environmental influences, result in the health or disease phenotype. GC indicates gas chromatography; MS, mass spectrometry; and NMR, nuclear magnetic resonance. Reprinted from Lewis et al</a:t>
            </a:r>
            <a:r>
              <a:rPr lang="en-GB" baseline="33000" dirty="0">
                <a:latin typeface="Arial" charset="0"/>
                <a:cs typeface="msgothic" charset="0"/>
              </a:rPr>
              <a:t>24</a:t>
            </a:r>
            <a:r>
              <a:rPr lang="en-GB" dirty="0">
                <a:latin typeface="Arial" charset="0"/>
                <a:cs typeface="msgothic" charset="0"/>
              </a:rPr>
              <a:t> with permission of the publisher. Copyright © 2008, Elsevier.</a:t>
            </a:r>
          </a:p>
        </p:txBody>
      </p:sp>
    </p:spTree>
    <p:extLst>
      <p:ext uri="{BB962C8B-B14F-4D97-AF65-F5344CB8AC3E}">
        <p14:creationId xmlns:p14="http://schemas.microsoft.com/office/powerpoint/2010/main" val="5551194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68363" y="741363"/>
            <a:ext cx="4935537" cy="37004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Talking Points:</a:t>
            </a:r>
          </a:p>
          <a:p>
            <a:pPr marL="177187" indent="-177187">
              <a:buFont typeface="Arial" pitchFamily="34" charset="0"/>
              <a:buChar char="•"/>
            </a:pPr>
            <a:r>
              <a:rPr lang="en-US" dirty="0" smtClean="0"/>
              <a:t>Clinical</a:t>
            </a:r>
            <a:r>
              <a:rPr lang="en-US" baseline="0" dirty="0" smtClean="0"/>
              <a:t> trials going forward will enroll increasingly based on a known mutation which is associated with response to new targeted chemo agents</a:t>
            </a:r>
            <a:endParaRPr lang="en-US" dirty="0" smtClean="0"/>
          </a:p>
          <a:p>
            <a:pPr marL="177187" indent="-177187">
              <a:buFont typeface="Arial" pitchFamily="34" charset="0"/>
              <a:buChar char="•"/>
            </a:pPr>
            <a:r>
              <a:rPr lang="en-US" dirty="0" smtClean="0"/>
              <a:t>Don’t enrol</a:t>
            </a:r>
            <a:r>
              <a:rPr lang="en-US" baseline="0" dirty="0" smtClean="0"/>
              <a:t>l patients blindly and wait for the </a:t>
            </a:r>
            <a:r>
              <a:rPr lang="en-US" baseline="0" dirty="0" err="1" smtClean="0"/>
              <a:t>pharma</a:t>
            </a:r>
            <a:r>
              <a:rPr lang="en-US" baseline="0" dirty="0" smtClean="0"/>
              <a:t> company to reject/accept based on the marker they are selecting on</a:t>
            </a:r>
          </a:p>
          <a:p>
            <a:pPr marL="177187" indent="-177187">
              <a:buFont typeface="Arial" pitchFamily="34" charset="0"/>
              <a:buChar char="•"/>
            </a:pPr>
            <a:r>
              <a:rPr lang="en-US" baseline="0" dirty="0" smtClean="0"/>
              <a:t>Instead using sequencing can know ahead of time which mutations patients carry and thus RATIONALLY enroll them into clinical studies</a:t>
            </a:r>
          </a:p>
          <a:p>
            <a:pPr marL="177187" indent="-177187">
              <a:buFont typeface="Arial" pitchFamily="34" charset="0"/>
              <a:buChar char="•"/>
            </a:pPr>
            <a:endParaRPr lang="en-US" dirty="0" smtClean="0"/>
          </a:p>
          <a:p>
            <a:r>
              <a:rPr lang="en-US" b="1" dirty="0" smtClean="0"/>
              <a:t>Transition (if applicable):</a:t>
            </a:r>
          </a:p>
          <a:p>
            <a:endParaRPr lang="en-US" dirty="0" smtClean="0">
              <a:hlinkClick r:id="rId3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66F69A-7A68-47B0-BE6A-CBC31D1F970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3902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68363" y="741363"/>
            <a:ext cx="4935537" cy="37004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03687E-0799-4796-ADAB-DA0E047C550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065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9458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>
                <a:latin typeface="Calibri" charset="0"/>
              </a:rPr>
              <a:t>ACSP75 associated with fatal and non-fatal events in the context of atherosclerosis</a:t>
            </a:r>
          </a:p>
          <a:p>
            <a:pPr>
              <a:spcBef>
                <a:spcPct val="0"/>
              </a:spcBef>
            </a:pPr>
            <a:r>
              <a:rPr lang="en-GB">
                <a:latin typeface="Calibri" charset="0"/>
              </a:rPr>
              <a:t>ICAM-inflammatory microvascular endothelial activation</a:t>
            </a:r>
          </a:p>
        </p:txBody>
      </p:sp>
      <p:sp>
        <p:nvSpPr>
          <p:cNvPr id="19459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0186E22-638B-3840-A399-687A3618BE05}" type="slidenum">
              <a:rPr 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4845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D73E53-B6AD-4755-AE12-018DF50D42D5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3315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68363" y="741363"/>
            <a:ext cx="4935537" cy="3700462"/>
          </a:xfrm>
          <a:ln/>
        </p:spPr>
      </p:sp>
      <p:sp>
        <p:nvSpPr>
          <p:cNvPr id="13316" name="Rectangle 3"/>
          <p:cNvSpPr>
            <a:spLocks noGrp="1"/>
          </p:cNvSpPr>
          <p:nvPr>
            <p:ph type="body" idx="1"/>
          </p:nvPr>
        </p:nvSpPr>
        <p:spPr>
          <a:xfrm>
            <a:off x="888591" y="4689633"/>
            <a:ext cx="4891907" cy="4442147"/>
          </a:xfrm>
          <a:noFill/>
          <a:ln/>
        </p:spPr>
        <p:txBody>
          <a:bodyPr/>
          <a:lstStyle/>
          <a:p>
            <a:pPr defTabSz="448090" eaLnBrk="1" hangingPunct="1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442989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1.xml"/><Relationship Id="rId4" Type="http://schemas.openxmlformats.org/officeDocument/2006/relationships/image" Target="../media/image4.png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8.xml"/><Relationship Id="rId4" Type="http://schemas.openxmlformats.org/officeDocument/2006/relationships/image" Target="../media/image4.png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1.xml"/><Relationship Id="rId4" Type="http://schemas.openxmlformats.org/officeDocument/2006/relationships/image" Target="../media/image4.png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2.xml"/><Relationship Id="rId4" Type="http://schemas.openxmlformats.org/officeDocument/2006/relationships/image" Target="../media/image4.png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4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5.xml"/><Relationship Id="rId4" Type="http://schemas.openxmlformats.org/officeDocument/2006/relationships/image" Target="../media/image4.png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6.xml"/><Relationship Id="rId4" Type="http://schemas.openxmlformats.org/officeDocument/2006/relationships/image" Target="../media/image4.png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9.xml"/><Relationship Id="rId4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1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0.xml"/><Relationship Id="rId4" Type="http://schemas.openxmlformats.org/officeDocument/2006/relationships/image" Target="../media/image4.png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1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1.xml"/><Relationship Id="rId4" Type="http://schemas.openxmlformats.org/officeDocument/2006/relationships/image" Target="../media/image4.png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1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62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2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7.xml"/><Relationship Id="rId4" Type="http://schemas.openxmlformats.org/officeDocument/2006/relationships/image" Target="../media/image4.png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2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8.xml"/><Relationship Id="rId4" Type="http://schemas.openxmlformats.org/officeDocument/2006/relationships/image" Target="../media/image4.png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2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9.xml"/><Relationship Id="rId4" Type="http://schemas.openxmlformats.org/officeDocument/2006/relationships/image" Target="../media/image4.png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2.xml"/><Relationship Id="rId4" Type="http://schemas.openxmlformats.org/officeDocument/2006/relationships/image" Target="../media/image4.png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2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5.xml"/><Relationship Id="rId4" Type="http://schemas.openxmlformats.org/officeDocument/2006/relationships/image" Target="../media/image4.png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2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6.xml"/><Relationship Id="rId4" Type="http://schemas.openxmlformats.org/officeDocument/2006/relationships/image" Target="../media/image4.png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3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7.xml"/><Relationship Id="rId4" Type="http://schemas.openxmlformats.org/officeDocument/2006/relationships/image" Target="../media/image4.png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3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8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8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8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8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8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8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8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8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8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8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9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9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9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9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9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9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9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9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9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9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9.xml"/></Relationships>
</file>

<file path=ppt/slideLayouts/_rels/slideLayout3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90.xml"/><Relationship Id="rId4" Type="http://schemas.openxmlformats.org/officeDocument/2006/relationships/image" Target="../media/image4.png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0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0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0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0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0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0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0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0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2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2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2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2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2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2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2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2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2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2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3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3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3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3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3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3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3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3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3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3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4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4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4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4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4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4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4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4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4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4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6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6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6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6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6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6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6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6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6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6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6.xml"/></Relationships>
</file>

<file path=ppt/slideLayouts/_rels/slideLayout3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00.xml"/><Relationship Id="rId4" Type="http://schemas.openxmlformats.org/officeDocument/2006/relationships/image" Target="../media/image4.png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0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0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0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0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0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0.xml"/></Relationships>
</file>

<file path=ppt/slideLayouts/_rels/slideLayout3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101.xml"/></Relationships>
</file>

<file path=ppt/slideLayouts/_rels/slideLayout3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101.xml"/></Relationships>
</file>

<file path=ppt/slideLayouts/_rels/slideLayout3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01.xml"/></Relationships>
</file>

<file path=ppt/slideLayouts/_rels/slideLayout3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01.xml"/></Relationships>
</file>

<file path=ppt/slideLayouts/_rels/slideLayout3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01.xml"/></Relationships>
</file>

<file path=ppt/slideLayouts/_rels/slideLayout3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01.xml"/></Relationships>
</file>

<file path=ppt/slideLayouts/_rels/slideLayout3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01.xml"/></Relationships>
</file>

<file path=ppt/slideLayouts/_rels/slideLayout3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0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01.xml"/></Relationships>
</file>

<file path=ppt/slideLayouts/_rels/slideLayout4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101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1.xml"/></Relationships>
</file>

<file path=ppt/slideLayouts/_rels/slideLayout4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01.xml"/><Relationship Id="rId4" Type="http://schemas.openxmlformats.org/officeDocument/2006/relationships/image" Target="../media/image37.png"/></Relationships>
</file>

<file path=ppt/slideLayouts/_rels/slideLayout4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01.xml"/><Relationship Id="rId4" Type="http://schemas.openxmlformats.org/officeDocument/2006/relationships/image" Target="../media/image37.png"/></Relationships>
</file>

<file path=ppt/slideLayouts/_rels/slideLayout4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01.xml"/><Relationship Id="rId4" Type="http://schemas.openxmlformats.org/officeDocument/2006/relationships/image" Target="../media/image37.png"/></Relationships>
</file>

<file path=ppt/slideLayouts/_rels/slideLayout4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01.xml"/><Relationship Id="rId4" Type="http://schemas.openxmlformats.org/officeDocument/2006/relationships/image" Target="../media/image37.png"/></Relationships>
</file>

<file path=ppt/slideLayouts/_rels/slideLayout4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01.xml"/><Relationship Id="rId4" Type="http://schemas.openxmlformats.org/officeDocument/2006/relationships/image" Target="../media/image37.png"/></Relationships>
</file>

<file path=ppt/slideLayouts/_rels/slideLayout4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01.xml"/><Relationship Id="rId4" Type="http://schemas.openxmlformats.org/officeDocument/2006/relationships/image" Target="../media/image37.png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1.xml"/></Relationships>
</file>

<file path=ppt/slideLayouts/_rels/slideLayout4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101.xml"/></Relationships>
</file>

<file path=ppt/slideLayouts/_rels/slideLayout4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02.xml"/><Relationship Id="rId4" Type="http://schemas.openxmlformats.org/officeDocument/2006/relationships/image" Target="../media/image4.png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2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2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2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2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2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2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03.xml"/><Relationship Id="rId4" Type="http://schemas.openxmlformats.org/officeDocument/2006/relationships/image" Target="../media/image4.png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3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3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3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3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3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3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4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4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4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4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4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4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4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4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4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4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5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5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5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5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5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5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5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5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5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5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5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6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6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6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6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6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6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6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6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6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6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6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6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7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7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7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7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7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7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7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7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7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7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8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8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8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8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8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8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8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8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8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8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8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9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1.xml"/></Relationships>
</file>

<file path=ppt/slideLayouts/_rels/slideLayout4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3.png"/><Relationship Id="rId1" Type="http://schemas.openxmlformats.org/officeDocument/2006/relationships/slideMaster" Target="../slideMasters/slideMaster112.xml"/><Relationship Id="rId4" Type="http://schemas.openxmlformats.org/officeDocument/2006/relationships/image" Target="../media/image44.png"/></Relationships>
</file>

<file path=ppt/slideLayouts/_rels/slideLayout4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11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5.xml"/><Relationship Id="rId4" Type="http://schemas.openxmlformats.org/officeDocument/2006/relationships/image" Target="../media/image4.png"/></Relationships>
</file>

<file path=ppt/slideLayouts/_rels/slideLayout4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112.xml"/></Relationships>
</file>

<file path=ppt/slideLayouts/_rels/slideLayout4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112.xml"/></Relationships>
</file>

<file path=ppt/slideLayouts/_rels/slideLayout4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112.xml"/></Relationships>
</file>

<file path=ppt/slideLayouts/_rels/slideLayout4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112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2.xml"/></Relationships>
</file>

<file path=ppt/slideLayouts/_rels/slideLayout4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112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2.xml"/></Relationships>
</file>

<file path=ppt/slideLayouts/_rels/slideLayout4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14.xml"/><Relationship Id="rId4" Type="http://schemas.openxmlformats.org/officeDocument/2006/relationships/image" Target="../media/image4.png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4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4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4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4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36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7.xml"/><Relationship Id="rId4" Type="http://schemas.openxmlformats.org/officeDocument/2006/relationships/image" Target="../media/image4.png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8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9.xml"/><Relationship Id="rId4" Type="http://schemas.openxmlformats.org/officeDocument/2006/relationships/image" Target="../media/image4.png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0.xml"/><Relationship Id="rId4" Type="http://schemas.openxmlformats.org/officeDocument/2006/relationships/image" Target="../media/image4.png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ackground graded"/>
          <p:cNvPicPr>
            <a:picLocks noChangeAspect="1" noChangeArrowheads="1"/>
          </p:cNvPicPr>
          <p:nvPr/>
        </p:nvPicPr>
        <p:blipFill>
          <a:blip r:embed="rId2" cstate="screen">
            <a:lum bright="-13000" contrast="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3"/>
          <a:stretch>
            <a:fillRect/>
          </a:stretch>
        </p:blipFill>
        <p:spPr bwMode="auto">
          <a:xfrm>
            <a:off x="262758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Logo transparent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615" y="300633"/>
            <a:ext cx="1919552" cy="6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Merged_dropshadow_UniGenera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335364"/>
            <a:ext cx="9144000" cy="2522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1" y="0"/>
            <a:ext cx="254000" cy="6858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79356" tIns="39687" rIns="79356" bIns="39687" anchor="ctr"/>
          <a:lstStyle/>
          <a:p>
            <a:pPr>
              <a:defRPr/>
            </a:pPr>
            <a:endParaRPr lang="en-US">
              <a:cs typeface="Arial"/>
            </a:endParaRPr>
          </a:p>
        </p:txBody>
      </p:sp>
      <p:sp>
        <p:nvSpPr>
          <p:cNvPr id="116019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55702" y="1573114"/>
            <a:ext cx="5888302" cy="1056680"/>
          </a:xfrm>
          <a:noFill/>
        </p:spPr>
        <p:txBody>
          <a:bodyPr lIns="0" tIns="0" rIns="0" bIns="0" anchor="b"/>
          <a:lstStyle>
            <a:lvl1pPr algn="l">
              <a:defRPr sz="3800" b="1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6019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55702" y="2771180"/>
            <a:ext cx="5888302" cy="973336"/>
          </a:xfrm>
        </p:spPr>
        <p:txBody>
          <a:bodyPr/>
          <a:lstStyle>
            <a:lvl1pPr>
              <a:defRPr sz="3400">
                <a:solidFill>
                  <a:srgbClr val="333333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731" y="6244828"/>
            <a:ext cx="2132542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86301" tIns="43157" rIns="86301" bIns="43157" numCol="1" anchor="t" anchorCtr="0" compatLnSpc="1">
            <a:prstTxWarp prst="textNoShape">
              <a:avLst/>
            </a:prstTxWarp>
          </a:bodyPr>
          <a:lstStyle>
            <a:lvl1pPr algn="l">
              <a:defRPr sz="13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731" y="6244828"/>
            <a:ext cx="2894542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86301" tIns="43157" rIns="86301" bIns="43157" numCol="1" anchor="t" anchorCtr="0" compatLnSpc="1">
            <a:prstTxWarp prst="textNoShape">
              <a:avLst/>
            </a:prstTxWarp>
          </a:bodyPr>
          <a:lstStyle>
            <a:lvl1pPr>
              <a:defRPr sz="13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731" y="6244828"/>
            <a:ext cx="2132542" cy="476250"/>
          </a:xfrm>
        </p:spPr>
        <p:txBody>
          <a:bodyPr/>
          <a:lstStyle>
            <a:lvl1pPr>
              <a:defRPr sz="1300"/>
            </a:lvl1pPr>
          </a:lstStyle>
          <a:p>
            <a:pPr>
              <a:defRPr/>
            </a:pPr>
            <a:fld id="{5B9624BA-FC87-4DE5-BA56-1F04B26BF98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0" y="458799"/>
            <a:ext cx="7824788" cy="809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524000"/>
            <a:ext cx="38100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524000"/>
            <a:ext cx="3810000" cy="4572000"/>
          </a:xfrm>
        </p:spPr>
        <p:txBody>
          <a:bodyPr/>
          <a:lstStyle/>
          <a:p>
            <a:pPr lv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561030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ackground graded"/>
          <p:cNvPicPr>
            <a:picLocks noChangeAspect="1" noChangeArrowheads="1"/>
          </p:cNvPicPr>
          <p:nvPr/>
        </p:nvPicPr>
        <p:blipFill>
          <a:blip r:embed="rId2" cstate="screen">
            <a:lum bright="6000" contrast="-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3"/>
          <a:stretch>
            <a:fillRect/>
          </a:stretch>
        </p:blipFill>
        <p:spPr bwMode="auto">
          <a:xfrm>
            <a:off x="121356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Logo transparent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2050" y="333378"/>
            <a:ext cx="19177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Merged_dropshadow_UniGenera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14300" y="4800600"/>
            <a:ext cx="9392356" cy="252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114281" y="0"/>
            <a:ext cx="254001" cy="6858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366" tIns="45684" rIns="91366" bIns="45684" anchor="ctr"/>
          <a:lstStyle/>
          <a:p>
            <a:pPr algn="l">
              <a:defRPr/>
            </a:pPr>
            <a:endParaRPr lang="en-US" sz="2800" dirty="0">
              <a:cs typeface="Arial" charset="0"/>
            </a:endParaRPr>
          </a:p>
        </p:txBody>
      </p:sp>
      <p:sp>
        <p:nvSpPr>
          <p:cNvPr id="6153" name="Rectangle 9"/>
          <p:cNvSpPr>
            <a:spLocks noGrp="1" noChangeArrowheads="1"/>
          </p:cNvSpPr>
          <p:nvPr>
            <p:ph type="ctrTitle"/>
          </p:nvPr>
        </p:nvSpPr>
        <p:spPr bwMode="auto">
          <a:xfrm>
            <a:off x="1874093" y="1959270"/>
            <a:ext cx="6409267" cy="6064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360" tIns="45679" rIns="91360" bIns="45679" numCol="1" anchor="ctr" anchorCtr="0" compatLnSpc="1">
            <a:prstTxWarp prst="textNoShape">
              <a:avLst/>
            </a:prstTxWarp>
          </a:bodyPr>
          <a:lstStyle>
            <a:lvl1pPr algn="l">
              <a:defRPr sz="3900"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154" name="Rectangle 10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912056" y="2749550"/>
            <a:ext cx="6400800" cy="4778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360" tIns="45679" rIns="91360" bIns="45679" numCol="1" anchor="t" anchorCtr="0" compatLnSpc="1">
            <a:prstTxWarp prst="textNoShape">
              <a:avLst/>
            </a:prstTxWarp>
          </a:bodyPr>
          <a:lstStyle>
            <a:lvl1pPr marL="0" indent="0">
              <a:buFontTx/>
              <a:buNone/>
              <a:defRPr sz="3600"/>
            </a:lvl1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3429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360" tIns="45679" rIns="91360" bIns="45679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 algn="l">
              <a:defRPr/>
            </a:pPr>
            <a:endParaRPr lang="en-GB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0099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360" tIns="45679" rIns="91360" bIns="45679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38900" y="6245225"/>
            <a:ext cx="2133600" cy="476250"/>
          </a:xfrm>
        </p:spPr>
        <p:txBody>
          <a:bodyPr/>
          <a:lstStyle>
            <a:lvl1pPr algn="r">
              <a:defRPr sz="1400"/>
            </a:lvl1pPr>
          </a:lstStyle>
          <a:p>
            <a:pPr>
              <a:defRPr/>
            </a:pPr>
            <a:fld id="{66EB9A11-6684-4162-BD12-B6EC883E96CE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72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91366" tIns="45684" rIns="91366" bIns="45684"/>
          <a:lstStyle>
            <a:lvl1pPr marL="0" indent="0" algn="ctr">
              <a:buNone/>
              <a:defRPr/>
            </a:lvl1pPr>
            <a:lvl2pPr marL="456836" indent="0" algn="ctr">
              <a:buNone/>
              <a:defRPr/>
            </a:lvl2pPr>
            <a:lvl3pPr marL="913672" indent="0" algn="ctr">
              <a:buNone/>
              <a:defRPr/>
            </a:lvl3pPr>
            <a:lvl4pPr marL="1370503" indent="0" algn="ctr">
              <a:buNone/>
              <a:defRPr/>
            </a:lvl4pPr>
            <a:lvl5pPr marL="1827344" indent="0" algn="ctr">
              <a:buNone/>
              <a:defRPr/>
            </a:lvl5pPr>
            <a:lvl6pPr marL="2284172" indent="0" algn="ctr">
              <a:buNone/>
              <a:defRPr/>
            </a:lvl6pPr>
            <a:lvl7pPr marL="2741008" indent="0" algn="ctr">
              <a:buNone/>
              <a:defRPr/>
            </a:lvl7pPr>
            <a:lvl8pPr marL="3197840" indent="0" algn="ctr">
              <a:buNone/>
              <a:defRPr/>
            </a:lvl8pPr>
            <a:lvl9pPr marL="365468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042070-3820-4CD7-92D5-A298A3775476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25"/>
            <a:ext cx="8229600" cy="4525963"/>
          </a:xfrm>
          <a:prstGeom prst="rect">
            <a:avLst/>
          </a:prstGeom>
        </p:spPr>
        <p:txBody>
          <a:bodyPr lIns="91366" tIns="45684" rIns="91366" bIns="45684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E2C911-A4A9-4F67-A54C-E0367A01A566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9" y="440718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89" y="2906741"/>
            <a:ext cx="7772400" cy="1500187"/>
          </a:xfrm>
          <a:prstGeom prst="rect">
            <a:avLst/>
          </a:prstGeom>
        </p:spPr>
        <p:txBody>
          <a:bodyPr lIns="91366" tIns="45684" rIns="91366" bIns="45684" anchor="b"/>
          <a:lstStyle>
            <a:lvl1pPr marL="0" indent="0">
              <a:buNone/>
              <a:defRPr sz="2000"/>
            </a:lvl1pPr>
            <a:lvl2pPr marL="456836" indent="0">
              <a:buNone/>
              <a:defRPr sz="1800"/>
            </a:lvl2pPr>
            <a:lvl3pPr marL="913672" indent="0">
              <a:buNone/>
              <a:defRPr sz="1600"/>
            </a:lvl3pPr>
            <a:lvl4pPr marL="1370503" indent="0">
              <a:buNone/>
              <a:defRPr sz="1400"/>
            </a:lvl4pPr>
            <a:lvl5pPr marL="1827344" indent="0">
              <a:buNone/>
              <a:defRPr sz="1400"/>
            </a:lvl5pPr>
            <a:lvl6pPr marL="2284172" indent="0">
              <a:buNone/>
              <a:defRPr sz="1400"/>
            </a:lvl6pPr>
            <a:lvl7pPr marL="2741008" indent="0">
              <a:buNone/>
              <a:defRPr sz="1400"/>
            </a:lvl7pPr>
            <a:lvl8pPr marL="3197840" indent="0">
              <a:buNone/>
              <a:defRPr sz="1400"/>
            </a:lvl8pPr>
            <a:lvl9pPr marL="365468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28FD78-EA02-4384-88CE-6CEE898A27F5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11" y="1600225"/>
            <a:ext cx="4047067" cy="4525963"/>
          </a:xfrm>
          <a:prstGeom prst="rect">
            <a:avLst/>
          </a:prstGeom>
        </p:spPr>
        <p:txBody>
          <a:bodyPr lIns="91366" tIns="45684" rIns="91366" bIns="45684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9739" y="1600225"/>
            <a:ext cx="4047067" cy="4525963"/>
          </a:xfrm>
          <a:prstGeom prst="rect">
            <a:avLst/>
          </a:prstGeom>
        </p:spPr>
        <p:txBody>
          <a:bodyPr lIns="91366" tIns="45684" rIns="91366" bIns="45684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3D43E7-98B4-450C-9C48-47AC3B16271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7"/>
            <a:ext cx="4040012" cy="639762"/>
          </a:xfrm>
          <a:prstGeom prst="rect">
            <a:avLst/>
          </a:prstGeom>
        </p:spPr>
        <p:txBody>
          <a:bodyPr lIns="91366" tIns="45684" rIns="91366" bIns="45684" anchor="b"/>
          <a:lstStyle>
            <a:lvl1pPr marL="0" indent="0">
              <a:buNone/>
              <a:defRPr sz="2400" b="1"/>
            </a:lvl1pPr>
            <a:lvl2pPr marL="456836" indent="0">
              <a:buNone/>
              <a:defRPr sz="2000" b="1"/>
            </a:lvl2pPr>
            <a:lvl3pPr marL="913672" indent="0">
              <a:buNone/>
              <a:defRPr sz="1800" b="1"/>
            </a:lvl3pPr>
            <a:lvl4pPr marL="1370503" indent="0">
              <a:buNone/>
              <a:defRPr sz="1600" b="1"/>
            </a:lvl4pPr>
            <a:lvl5pPr marL="1827344" indent="0">
              <a:buNone/>
              <a:defRPr sz="1600" b="1"/>
            </a:lvl5pPr>
            <a:lvl6pPr marL="2284172" indent="0">
              <a:buNone/>
              <a:defRPr sz="1600" b="1"/>
            </a:lvl6pPr>
            <a:lvl7pPr marL="2741008" indent="0">
              <a:buNone/>
              <a:defRPr sz="1600" b="1"/>
            </a:lvl7pPr>
            <a:lvl8pPr marL="3197840" indent="0">
              <a:buNone/>
              <a:defRPr sz="1600" b="1"/>
            </a:lvl8pPr>
            <a:lvl9pPr marL="365468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9"/>
            <a:ext cx="4040012" cy="3951288"/>
          </a:xfrm>
          <a:prstGeom prst="rect">
            <a:avLst/>
          </a:prstGeom>
        </p:spPr>
        <p:txBody>
          <a:bodyPr lIns="91366" tIns="45684" rIns="91366" bIns="45684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78" y="1535117"/>
            <a:ext cx="4041422" cy="639762"/>
          </a:xfrm>
          <a:prstGeom prst="rect">
            <a:avLst/>
          </a:prstGeom>
        </p:spPr>
        <p:txBody>
          <a:bodyPr lIns="91366" tIns="45684" rIns="91366" bIns="45684" anchor="b"/>
          <a:lstStyle>
            <a:lvl1pPr marL="0" indent="0">
              <a:buNone/>
              <a:defRPr sz="2400" b="1"/>
            </a:lvl1pPr>
            <a:lvl2pPr marL="456836" indent="0">
              <a:buNone/>
              <a:defRPr sz="2000" b="1"/>
            </a:lvl2pPr>
            <a:lvl3pPr marL="913672" indent="0">
              <a:buNone/>
              <a:defRPr sz="1800" b="1"/>
            </a:lvl3pPr>
            <a:lvl4pPr marL="1370503" indent="0">
              <a:buNone/>
              <a:defRPr sz="1600" b="1"/>
            </a:lvl4pPr>
            <a:lvl5pPr marL="1827344" indent="0">
              <a:buNone/>
              <a:defRPr sz="1600" b="1"/>
            </a:lvl5pPr>
            <a:lvl6pPr marL="2284172" indent="0">
              <a:buNone/>
              <a:defRPr sz="1600" b="1"/>
            </a:lvl6pPr>
            <a:lvl7pPr marL="2741008" indent="0">
              <a:buNone/>
              <a:defRPr sz="1600" b="1"/>
            </a:lvl7pPr>
            <a:lvl8pPr marL="3197840" indent="0">
              <a:buNone/>
              <a:defRPr sz="1600" b="1"/>
            </a:lvl8pPr>
            <a:lvl9pPr marL="365468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78" y="2174879"/>
            <a:ext cx="4041422" cy="3951288"/>
          </a:xfrm>
          <a:prstGeom prst="rect">
            <a:avLst/>
          </a:prstGeom>
        </p:spPr>
        <p:txBody>
          <a:bodyPr lIns="91366" tIns="45684" rIns="91366" bIns="45684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A25447-CC4A-4CE8-8C1F-9EA2EB279FB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270EAF-203A-4251-B8D6-23217B4E928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57555-FEC6-47E7-B50E-59479010549D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21" y="273050"/>
            <a:ext cx="300848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57" y="273345"/>
            <a:ext cx="5111044" cy="5853113"/>
          </a:xfrm>
          <a:prstGeom prst="rect">
            <a:avLst/>
          </a:prstGeom>
        </p:spPr>
        <p:txBody>
          <a:bodyPr lIns="91366" tIns="45684" rIns="91366" bIns="45684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21" y="1435113"/>
            <a:ext cx="3008489" cy="4691063"/>
          </a:xfrm>
          <a:prstGeom prst="rect">
            <a:avLst/>
          </a:prstGeom>
        </p:spPr>
        <p:txBody>
          <a:bodyPr lIns="91366" tIns="45684" rIns="91366" bIns="45684"/>
          <a:lstStyle>
            <a:lvl1pPr marL="0" indent="0">
              <a:buNone/>
              <a:defRPr sz="1400"/>
            </a:lvl1pPr>
            <a:lvl2pPr marL="456836" indent="0">
              <a:buNone/>
              <a:defRPr sz="1200"/>
            </a:lvl2pPr>
            <a:lvl3pPr marL="913672" indent="0">
              <a:buNone/>
              <a:defRPr sz="1000"/>
            </a:lvl3pPr>
            <a:lvl4pPr marL="1370503" indent="0">
              <a:buNone/>
              <a:defRPr sz="900"/>
            </a:lvl4pPr>
            <a:lvl5pPr marL="1827344" indent="0">
              <a:buNone/>
              <a:defRPr sz="900"/>
            </a:lvl5pPr>
            <a:lvl6pPr marL="2284172" indent="0">
              <a:buNone/>
              <a:defRPr sz="900"/>
            </a:lvl6pPr>
            <a:lvl7pPr marL="2741008" indent="0">
              <a:buNone/>
              <a:defRPr sz="900"/>
            </a:lvl7pPr>
            <a:lvl8pPr marL="3197840" indent="0">
              <a:buNone/>
              <a:defRPr sz="900"/>
            </a:lvl8pPr>
            <a:lvl9pPr marL="365468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E42B79-286F-4821-A76E-3549661C6B5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4800604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  <a:prstGeom prst="rect">
            <a:avLst/>
          </a:prstGeom>
        </p:spPr>
        <p:txBody>
          <a:bodyPr lIns="91366" tIns="45684" rIns="91366" bIns="45684"/>
          <a:lstStyle>
            <a:lvl1pPr marL="0" indent="0">
              <a:buNone/>
              <a:defRPr sz="3200"/>
            </a:lvl1pPr>
            <a:lvl2pPr marL="456836" indent="0">
              <a:buNone/>
              <a:defRPr sz="2800"/>
            </a:lvl2pPr>
            <a:lvl3pPr marL="913672" indent="0">
              <a:buNone/>
              <a:defRPr sz="2400"/>
            </a:lvl3pPr>
            <a:lvl4pPr marL="1370503" indent="0">
              <a:buNone/>
              <a:defRPr sz="2000"/>
            </a:lvl4pPr>
            <a:lvl5pPr marL="1827344" indent="0">
              <a:buNone/>
              <a:defRPr sz="2000"/>
            </a:lvl5pPr>
            <a:lvl6pPr marL="2284172" indent="0">
              <a:buNone/>
              <a:defRPr sz="2000"/>
            </a:lvl6pPr>
            <a:lvl7pPr marL="2741008" indent="0">
              <a:buNone/>
              <a:defRPr sz="2000"/>
            </a:lvl7pPr>
            <a:lvl8pPr marL="3197840" indent="0">
              <a:buNone/>
              <a:defRPr sz="2000"/>
            </a:lvl8pPr>
            <a:lvl9pPr marL="3654683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5367342"/>
            <a:ext cx="5486400" cy="804862"/>
          </a:xfrm>
          <a:prstGeom prst="rect">
            <a:avLst/>
          </a:prstGeom>
        </p:spPr>
        <p:txBody>
          <a:bodyPr lIns="91366" tIns="45684" rIns="91366" bIns="45684"/>
          <a:lstStyle>
            <a:lvl1pPr marL="0" indent="0">
              <a:buNone/>
              <a:defRPr sz="1400"/>
            </a:lvl1pPr>
            <a:lvl2pPr marL="456836" indent="0">
              <a:buNone/>
              <a:defRPr sz="1200"/>
            </a:lvl2pPr>
            <a:lvl3pPr marL="913672" indent="0">
              <a:buNone/>
              <a:defRPr sz="1000"/>
            </a:lvl3pPr>
            <a:lvl4pPr marL="1370503" indent="0">
              <a:buNone/>
              <a:defRPr sz="900"/>
            </a:lvl4pPr>
            <a:lvl5pPr marL="1827344" indent="0">
              <a:buNone/>
              <a:defRPr sz="900"/>
            </a:lvl5pPr>
            <a:lvl6pPr marL="2284172" indent="0">
              <a:buNone/>
              <a:defRPr sz="900"/>
            </a:lvl6pPr>
            <a:lvl7pPr marL="2741008" indent="0">
              <a:buNone/>
              <a:defRPr sz="900"/>
            </a:lvl7pPr>
            <a:lvl8pPr marL="3197840" indent="0">
              <a:buNone/>
              <a:defRPr sz="900"/>
            </a:lvl8pPr>
            <a:lvl9pPr marL="365468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9F67A-78A4-4406-93CF-F46302CFE519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ackground graded"/>
          <p:cNvPicPr>
            <a:picLocks noChangeAspect="1" noChangeArrowheads="1"/>
          </p:cNvPicPr>
          <p:nvPr/>
        </p:nvPicPr>
        <p:blipFill>
          <a:blip r:embed="rId2" cstate="screen">
            <a:lum bright="6000" contrast="-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3"/>
          <a:stretch>
            <a:fillRect/>
          </a:stretch>
        </p:blipFill>
        <p:spPr bwMode="auto">
          <a:xfrm>
            <a:off x="121356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Logo transpare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2135" y="333378"/>
            <a:ext cx="1917701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Merged_dropshadow_UniGenera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14297" y="4800600"/>
            <a:ext cx="9392357" cy="252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114281" y="0"/>
            <a:ext cx="254001" cy="6858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84746" tIns="42372" rIns="84746" bIns="42372" anchor="ctr"/>
          <a:lstStyle/>
          <a:p>
            <a:pPr algn="l">
              <a:defRPr/>
            </a:pPr>
            <a:endParaRPr lang="en-US" sz="2600" dirty="0">
              <a:cs typeface="Arial" charset="0"/>
            </a:endParaRPr>
          </a:p>
        </p:txBody>
      </p:sp>
      <p:sp>
        <p:nvSpPr>
          <p:cNvPr id="6153" name="Rectangle 9"/>
          <p:cNvSpPr>
            <a:spLocks noGrp="1" noChangeArrowheads="1"/>
          </p:cNvSpPr>
          <p:nvPr>
            <p:ph type="ctrTitle"/>
          </p:nvPr>
        </p:nvSpPr>
        <p:spPr bwMode="auto">
          <a:xfrm>
            <a:off x="1874093" y="1959380"/>
            <a:ext cx="6409267" cy="6064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84742" tIns="42370" rIns="84742" bIns="42370" numCol="1" anchor="ctr" anchorCtr="0" compatLnSpc="1">
            <a:prstTxWarp prst="textNoShape">
              <a:avLst/>
            </a:prstTxWarp>
          </a:bodyPr>
          <a:lstStyle>
            <a:lvl1pPr algn="l">
              <a:defRPr sz="3700"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154" name="Rectangle 10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912056" y="2749550"/>
            <a:ext cx="6400800" cy="4778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84742" tIns="42370" rIns="84742" bIns="42370" numCol="1" anchor="t" anchorCtr="0" compatLnSpc="1">
            <a:prstTxWarp prst="textNoShape">
              <a:avLst/>
            </a:prstTxWarp>
          </a:bodyPr>
          <a:lstStyle>
            <a:lvl1pPr marL="0" indent="0">
              <a:buFontTx/>
              <a:buNone/>
              <a:defRPr sz="3300"/>
            </a:lvl1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342901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84742" tIns="42370" rIns="84742" bIns="42370" numCol="1" anchor="t" anchorCtr="0" compatLnSpc="1">
            <a:prstTxWarp prst="textNoShape">
              <a:avLst/>
            </a:prstTxWarp>
          </a:bodyPr>
          <a:lstStyle>
            <a:lvl1pPr>
              <a:defRPr sz="1300" b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 algn="l">
              <a:defRPr/>
            </a:pPr>
            <a:endParaRPr lang="en-GB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009901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84742" tIns="42370" rIns="84742" bIns="42370" numCol="1" anchor="t" anchorCtr="0" compatLnSpc="1">
            <a:prstTxWarp prst="textNoShape">
              <a:avLst/>
            </a:prstTxWarp>
          </a:bodyPr>
          <a:lstStyle>
            <a:lvl1pPr algn="ctr">
              <a:defRPr sz="1300" b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38901" y="6245225"/>
            <a:ext cx="2133600" cy="476250"/>
          </a:xfrm>
        </p:spPr>
        <p:txBody>
          <a:bodyPr/>
          <a:lstStyle>
            <a:lvl1pPr algn="r">
              <a:defRPr sz="1300"/>
            </a:lvl1pPr>
          </a:lstStyle>
          <a:p>
            <a:pPr>
              <a:defRPr/>
            </a:pPr>
            <a:fld id="{ACB991D0-0274-4B8B-8550-10C7A61D14D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25"/>
            <a:ext cx="8229600" cy="4525963"/>
          </a:xfrm>
          <a:prstGeom prst="rect">
            <a:avLst/>
          </a:prstGeom>
        </p:spPr>
        <p:txBody>
          <a:bodyPr vert="eaVert" lIns="91366" tIns="45684" rIns="91366" bIns="45684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1F8F14-4DB7-4E21-932D-8E831D0FEB89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281"/>
            <a:ext cx="21717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281"/>
            <a:ext cx="6379634" cy="6126163"/>
          </a:xfrm>
          <a:prstGeom prst="rect">
            <a:avLst/>
          </a:prstGeom>
        </p:spPr>
        <p:txBody>
          <a:bodyPr vert="eaVert" lIns="91366" tIns="45684" rIns="91366" bIns="45684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8A557E-5623-4F4A-A039-2CC6697EF48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74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018" indent="0" algn="ctr">
              <a:buNone/>
              <a:defRPr/>
            </a:lvl2pPr>
            <a:lvl3pPr marL="914036" indent="0" algn="ctr">
              <a:buNone/>
              <a:defRPr/>
            </a:lvl3pPr>
            <a:lvl4pPr marL="1371052" indent="0" algn="ctr">
              <a:buNone/>
              <a:defRPr/>
            </a:lvl4pPr>
            <a:lvl5pPr marL="1828072" indent="0" algn="ctr">
              <a:buNone/>
              <a:defRPr/>
            </a:lvl5pPr>
            <a:lvl6pPr marL="2285087" indent="0" algn="ctr">
              <a:buNone/>
              <a:defRPr/>
            </a:lvl6pPr>
            <a:lvl7pPr marL="2742104" indent="0" algn="ctr">
              <a:buNone/>
              <a:defRPr/>
            </a:lvl7pPr>
            <a:lvl8pPr marL="3199120" indent="0" algn="ctr">
              <a:buNone/>
              <a:defRPr/>
            </a:lvl8pPr>
            <a:lvl9pPr marL="365613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21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32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18" indent="0">
              <a:buNone/>
              <a:defRPr sz="1800"/>
            </a:lvl2pPr>
            <a:lvl3pPr marL="914036" indent="0">
              <a:buNone/>
              <a:defRPr sz="1600"/>
            </a:lvl3pPr>
            <a:lvl4pPr marL="1371052" indent="0">
              <a:buNone/>
              <a:defRPr sz="1400"/>
            </a:lvl4pPr>
            <a:lvl5pPr marL="1828072" indent="0">
              <a:buNone/>
              <a:defRPr sz="1400"/>
            </a:lvl5pPr>
            <a:lvl6pPr marL="2285087" indent="0">
              <a:buNone/>
              <a:defRPr sz="1400"/>
            </a:lvl6pPr>
            <a:lvl7pPr marL="2742104" indent="0">
              <a:buNone/>
              <a:defRPr sz="1400"/>
            </a:lvl7pPr>
            <a:lvl8pPr marL="3199120" indent="0">
              <a:buNone/>
              <a:defRPr sz="1400"/>
            </a:lvl8pPr>
            <a:lvl9pPr marL="3656139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5" y="1916125"/>
            <a:ext cx="3852862" cy="4022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73577" y="1916125"/>
            <a:ext cx="3854450" cy="4022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18" indent="0">
              <a:buNone/>
              <a:defRPr sz="2000" b="1"/>
            </a:lvl2pPr>
            <a:lvl3pPr marL="914036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72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4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9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84" y="1535117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18" indent="0">
              <a:buNone/>
              <a:defRPr sz="2000" b="1"/>
            </a:lvl2pPr>
            <a:lvl3pPr marL="914036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72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4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84" y="2174879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36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3511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18" indent="0">
              <a:buNone/>
              <a:defRPr sz="1200"/>
            </a:lvl2pPr>
            <a:lvl3pPr marL="914036" indent="0">
              <a:buNone/>
              <a:defRPr sz="1000"/>
            </a:lvl3pPr>
            <a:lvl4pPr marL="1371052" indent="0">
              <a:buNone/>
              <a:defRPr sz="900"/>
            </a:lvl4pPr>
            <a:lvl5pPr marL="1828072" indent="0">
              <a:buNone/>
              <a:defRPr sz="900"/>
            </a:lvl5pPr>
            <a:lvl6pPr marL="2285087" indent="0">
              <a:buNone/>
              <a:defRPr sz="900"/>
            </a:lvl6pPr>
            <a:lvl7pPr marL="2742104" indent="0">
              <a:buNone/>
              <a:defRPr sz="900"/>
            </a:lvl7pPr>
            <a:lvl8pPr marL="3199120" indent="0">
              <a:buNone/>
              <a:defRPr sz="900"/>
            </a:lvl8pPr>
            <a:lvl9pPr marL="365613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2227" y="3"/>
            <a:ext cx="7051794" cy="584200"/>
          </a:xfrm>
          <a:prstGeom prst="rect">
            <a:avLst/>
          </a:prstGeom>
        </p:spPr>
        <p:txBody>
          <a:bodyPr lIns="84746" tIns="42372" rIns="84746" bIns="42372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53539"/>
            <a:ext cx="8229600" cy="5621866"/>
          </a:xfrm>
          <a:prstGeom prst="rect">
            <a:avLst/>
          </a:prstGeom>
        </p:spPr>
        <p:txBody>
          <a:bodyPr lIns="84746" tIns="42372" rIns="84746" bIns="42372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368638-B095-4678-AAE6-C5EED41C064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18" indent="0">
              <a:buNone/>
              <a:defRPr sz="2800"/>
            </a:lvl2pPr>
            <a:lvl3pPr marL="914036" indent="0">
              <a:buNone/>
              <a:defRPr sz="2400"/>
            </a:lvl3pPr>
            <a:lvl4pPr marL="1371052" indent="0">
              <a:buNone/>
              <a:defRPr sz="2000"/>
            </a:lvl4pPr>
            <a:lvl5pPr marL="1828072" indent="0">
              <a:buNone/>
              <a:defRPr sz="2000"/>
            </a:lvl5pPr>
            <a:lvl6pPr marL="2285087" indent="0">
              <a:buNone/>
              <a:defRPr sz="2000"/>
            </a:lvl6pPr>
            <a:lvl7pPr marL="2742104" indent="0">
              <a:buNone/>
              <a:defRPr sz="2000"/>
            </a:lvl7pPr>
            <a:lvl8pPr marL="3199120" indent="0">
              <a:buNone/>
              <a:defRPr sz="2000"/>
            </a:lvl8pPr>
            <a:lvl9pPr marL="3656139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18" indent="0">
              <a:buNone/>
              <a:defRPr sz="1200"/>
            </a:lvl2pPr>
            <a:lvl3pPr marL="914036" indent="0">
              <a:buNone/>
              <a:defRPr sz="1000"/>
            </a:lvl3pPr>
            <a:lvl4pPr marL="1371052" indent="0">
              <a:buNone/>
              <a:defRPr sz="900"/>
            </a:lvl4pPr>
            <a:lvl5pPr marL="1828072" indent="0">
              <a:buNone/>
              <a:defRPr sz="900"/>
            </a:lvl5pPr>
            <a:lvl6pPr marL="2285087" indent="0">
              <a:buNone/>
              <a:defRPr sz="900"/>
            </a:lvl6pPr>
            <a:lvl7pPr marL="2742104" indent="0">
              <a:buNone/>
              <a:defRPr sz="900"/>
            </a:lvl7pPr>
            <a:lvl8pPr marL="3199120" indent="0">
              <a:buNone/>
              <a:defRPr sz="900"/>
            </a:lvl8pPr>
            <a:lvl9pPr marL="365613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2734" y="765488"/>
            <a:ext cx="2054225" cy="51736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3" y="765488"/>
            <a:ext cx="6011862" cy="51736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DAF588-18C4-0041-886E-6375AFA633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79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ackground graded"/>
          <p:cNvPicPr>
            <a:picLocks noChangeAspect="1" noChangeArrowheads="1"/>
          </p:cNvPicPr>
          <p:nvPr/>
        </p:nvPicPr>
        <p:blipFill>
          <a:blip r:embed="rId2" cstate="screen">
            <a:lum bright="-4000"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3"/>
          <a:stretch>
            <a:fillRect/>
          </a:stretch>
        </p:blipFill>
        <p:spPr bwMode="auto">
          <a:xfrm>
            <a:off x="230736" y="-16934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Logo transparent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615" y="300633"/>
            <a:ext cx="1919552" cy="6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Merged_dropshadow_UniGenera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426" y="4836133"/>
            <a:ext cx="9144000" cy="2522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1" y="0"/>
            <a:ext cx="254000" cy="6858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79895" tIns="39951" rIns="79895" bIns="39951" anchor="ctr"/>
          <a:lstStyle/>
          <a:p>
            <a:pPr>
              <a:defRPr/>
            </a:pPr>
            <a:endParaRPr lang="en-US">
              <a:cs typeface="Arial"/>
            </a:endParaRPr>
          </a:p>
        </p:txBody>
      </p:sp>
      <p:sp>
        <p:nvSpPr>
          <p:cNvPr id="116019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41769" y="1285248"/>
            <a:ext cx="5888302" cy="1056680"/>
          </a:xfrm>
          <a:noFill/>
        </p:spPr>
        <p:txBody>
          <a:bodyPr lIns="0" tIns="0" rIns="0" bIns="0" anchor="b"/>
          <a:lstStyle>
            <a:lvl1pPr algn="l">
              <a:defRPr sz="3800" b="1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6019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41769" y="2483314"/>
            <a:ext cx="5888302" cy="973336"/>
          </a:xfrm>
        </p:spPr>
        <p:txBody>
          <a:bodyPr/>
          <a:lstStyle>
            <a:lvl1pPr>
              <a:buNone/>
              <a:defRPr sz="3400">
                <a:solidFill>
                  <a:srgbClr val="333333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3123" y="283"/>
            <a:ext cx="7321021" cy="610195"/>
          </a:xfrm>
        </p:spPr>
        <p:txBody>
          <a:bodyPr/>
          <a:lstStyle>
            <a:lvl1pPr>
              <a:defRPr b="1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11107" y="6570764"/>
            <a:ext cx="732896" cy="287238"/>
          </a:xfrm>
          <a:prstGeom prst="rect">
            <a:avLst/>
          </a:prstGeom>
          <a:ln/>
        </p:spPr>
        <p:txBody>
          <a:bodyPr lIns="91417" tIns="45710" rIns="91417" bIns="45710"/>
          <a:lstStyle>
            <a:lvl1pPr>
              <a:defRPr sz="1800"/>
            </a:lvl1pPr>
          </a:lstStyle>
          <a:p>
            <a:pPr>
              <a:defRPr/>
            </a:pPr>
            <a:fld id="{3E8119A8-82F2-47A1-94E8-19C65218C8C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87752" y="991209"/>
            <a:ext cx="8628063" cy="5453063"/>
          </a:xfrm>
        </p:spPr>
        <p:txBody>
          <a:bodyPr/>
          <a:lstStyle>
            <a:lvl1pPr marL="0" indent="0">
              <a:buNone/>
              <a:defRPr sz="2000"/>
            </a:lvl1pPr>
            <a:lvl2pPr marL="0" indent="0">
              <a:buNone/>
              <a:defRPr/>
            </a:lvl2pPr>
            <a:lvl4pPr>
              <a:buNone/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70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6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633"/>
            <a:ext cx="2133600" cy="365125"/>
          </a:xfrm>
          <a:prstGeom prst="rect">
            <a:avLst/>
          </a:prstGeom>
        </p:spPr>
        <p:txBody>
          <a:bodyPr lIns="91417" tIns="45710" rIns="91417" bIns="45710"/>
          <a:lstStyle/>
          <a:p>
            <a:fld id="{FEBAB125-853E-410A-AFF2-2E9D736AE5F5}" type="datetimeFigureOut">
              <a:rPr lang="en-US" smtClean="0"/>
              <a:pPr/>
              <a:t>6/3/2016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633"/>
            <a:ext cx="2895600" cy="365125"/>
          </a:xfrm>
          <a:prstGeom prst="rect">
            <a:avLst/>
          </a:prstGeom>
        </p:spPr>
        <p:txBody>
          <a:bodyPr lIns="91417" tIns="45710" rIns="91417" bIns="45710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633"/>
            <a:ext cx="2133600" cy="365125"/>
          </a:xfrm>
          <a:prstGeom prst="rect">
            <a:avLst/>
          </a:prstGeom>
        </p:spPr>
        <p:txBody>
          <a:bodyPr lIns="91417" tIns="45710" rIns="91417" bIns="45710"/>
          <a:lstStyle/>
          <a:p>
            <a:fld id="{A862D657-0E1C-424C-A3A5-0BC583F20A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633"/>
            <a:ext cx="2133600" cy="365125"/>
          </a:xfrm>
          <a:prstGeom prst="rect">
            <a:avLst/>
          </a:prstGeom>
        </p:spPr>
        <p:txBody>
          <a:bodyPr lIns="91417" tIns="45710" rIns="91417" bIns="45710"/>
          <a:lstStyle/>
          <a:p>
            <a:fld id="{FEBAB125-853E-410A-AFF2-2E9D736AE5F5}" type="datetimeFigureOut">
              <a:rPr lang="en-US" smtClean="0"/>
              <a:pPr/>
              <a:t>6/3/2016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633"/>
            <a:ext cx="2895600" cy="365125"/>
          </a:xfrm>
          <a:prstGeom prst="rect">
            <a:avLst/>
          </a:prstGeom>
        </p:spPr>
        <p:txBody>
          <a:bodyPr lIns="91417" tIns="45710" rIns="91417" bIns="45710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633"/>
            <a:ext cx="2133600" cy="365125"/>
          </a:xfrm>
          <a:prstGeom prst="rect">
            <a:avLst/>
          </a:prstGeom>
        </p:spPr>
        <p:txBody>
          <a:bodyPr lIns="91417" tIns="45710" rIns="91417" bIns="45710"/>
          <a:lstStyle/>
          <a:p>
            <a:fld id="{A862D657-0E1C-424C-A3A5-0BC583F20A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0246" y="70724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8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2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3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4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5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68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633"/>
            <a:ext cx="2133600" cy="365125"/>
          </a:xfrm>
          <a:prstGeom prst="rect">
            <a:avLst/>
          </a:prstGeom>
        </p:spPr>
        <p:txBody>
          <a:bodyPr lIns="91417" tIns="45710" rIns="91417" bIns="45710"/>
          <a:lstStyle/>
          <a:p>
            <a:fld id="{FEBAB125-853E-410A-AFF2-2E9D736AE5F5}" type="datetimeFigureOut">
              <a:rPr lang="en-US" smtClean="0"/>
              <a:pPr/>
              <a:t>6/3/2016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633"/>
            <a:ext cx="2895600" cy="365125"/>
          </a:xfrm>
          <a:prstGeom prst="rect">
            <a:avLst/>
          </a:prstGeom>
        </p:spPr>
        <p:txBody>
          <a:bodyPr lIns="91417" tIns="45710" rIns="91417" bIns="45710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633"/>
            <a:ext cx="2133600" cy="365125"/>
          </a:xfrm>
          <a:prstGeom prst="rect">
            <a:avLst/>
          </a:prstGeom>
        </p:spPr>
        <p:txBody>
          <a:bodyPr lIns="91417" tIns="45710" rIns="91417" bIns="45710"/>
          <a:lstStyle/>
          <a:p>
            <a:fld id="{A862D657-0E1C-424C-A3A5-0BC583F20A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1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1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633"/>
            <a:ext cx="2133600" cy="365125"/>
          </a:xfrm>
          <a:prstGeom prst="rect">
            <a:avLst/>
          </a:prstGeom>
        </p:spPr>
        <p:txBody>
          <a:bodyPr lIns="91417" tIns="45710" rIns="91417" bIns="45710"/>
          <a:lstStyle/>
          <a:p>
            <a:fld id="{FEBAB125-853E-410A-AFF2-2E9D736AE5F5}" type="datetimeFigureOut">
              <a:rPr lang="en-US" smtClean="0"/>
              <a:pPr/>
              <a:t>6/3/2016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633"/>
            <a:ext cx="2895600" cy="365125"/>
          </a:xfrm>
          <a:prstGeom prst="rect">
            <a:avLst/>
          </a:prstGeom>
        </p:spPr>
        <p:txBody>
          <a:bodyPr lIns="91417" tIns="45710" rIns="91417" bIns="45710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633"/>
            <a:ext cx="2133600" cy="365125"/>
          </a:xfrm>
          <a:prstGeom prst="rect">
            <a:avLst/>
          </a:prstGeom>
        </p:spPr>
        <p:txBody>
          <a:bodyPr lIns="91417" tIns="45710" rIns="91417" bIns="45710"/>
          <a:lstStyle/>
          <a:p>
            <a:fld id="{A862D657-0E1C-424C-A3A5-0BC583F20A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9" y="4407181"/>
            <a:ext cx="7772400" cy="1362075"/>
          </a:xfrm>
          <a:prstGeom prst="rect">
            <a:avLst/>
          </a:prstGeom>
        </p:spPr>
        <p:txBody>
          <a:bodyPr lIns="84746" tIns="42372" rIns="84746" bIns="42372" anchor="t"/>
          <a:lstStyle>
            <a:lvl1pPr algn="l">
              <a:defRPr sz="3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89" y="2906741"/>
            <a:ext cx="7772400" cy="1500187"/>
          </a:xfrm>
          <a:prstGeom prst="rect">
            <a:avLst/>
          </a:prstGeom>
        </p:spPr>
        <p:txBody>
          <a:bodyPr lIns="84746" tIns="42372" rIns="84746" bIns="42372" anchor="b"/>
          <a:lstStyle>
            <a:lvl1pPr marL="0" indent="0">
              <a:buNone/>
              <a:defRPr sz="1800"/>
            </a:lvl1pPr>
            <a:lvl2pPr marL="423706" indent="0">
              <a:buNone/>
              <a:defRPr sz="1700"/>
            </a:lvl2pPr>
            <a:lvl3pPr marL="847422" indent="0">
              <a:buNone/>
              <a:defRPr sz="1500"/>
            </a:lvl3pPr>
            <a:lvl4pPr marL="1271127" indent="0">
              <a:buNone/>
              <a:defRPr sz="1300"/>
            </a:lvl4pPr>
            <a:lvl5pPr marL="1694816" indent="0">
              <a:buNone/>
              <a:defRPr sz="1300"/>
            </a:lvl5pPr>
            <a:lvl6pPr marL="2118491" indent="0">
              <a:buNone/>
              <a:defRPr sz="1300"/>
            </a:lvl6pPr>
            <a:lvl7pPr marL="2542182" indent="0">
              <a:buNone/>
              <a:defRPr sz="1300"/>
            </a:lvl7pPr>
            <a:lvl8pPr marL="2965879" indent="0">
              <a:buNone/>
              <a:defRPr sz="1300"/>
            </a:lvl8pPr>
            <a:lvl9pPr marL="3389574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FA8AF8-2BDF-4D98-9081-C47FE8A9871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633"/>
            <a:ext cx="2133600" cy="365125"/>
          </a:xfrm>
          <a:prstGeom prst="rect">
            <a:avLst/>
          </a:prstGeom>
        </p:spPr>
        <p:txBody>
          <a:bodyPr lIns="91417" tIns="45710" rIns="91417" bIns="45710"/>
          <a:lstStyle/>
          <a:p>
            <a:fld id="{FEBAB125-853E-410A-AFF2-2E9D736AE5F5}" type="datetimeFigureOut">
              <a:rPr lang="en-US" smtClean="0"/>
              <a:pPr/>
              <a:t>6/3/2016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633"/>
            <a:ext cx="2895600" cy="365125"/>
          </a:xfrm>
          <a:prstGeom prst="rect">
            <a:avLst/>
          </a:prstGeom>
        </p:spPr>
        <p:txBody>
          <a:bodyPr lIns="91417" tIns="45710" rIns="91417" bIns="45710"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633"/>
            <a:ext cx="2133600" cy="365125"/>
          </a:xfrm>
          <a:prstGeom prst="rect">
            <a:avLst/>
          </a:prstGeom>
        </p:spPr>
        <p:txBody>
          <a:bodyPr lIns="91417" tIns="45710" rIns="91417" bIns="45710"/>
          <a:lstStyle/>
          <a:p>
            <a:fld id="{A862D657-0E1C-424C-A3A5-0BC583F20A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ackground graded"/>
          <p:cNvPicPr>
            <a:picLocks noChangeAspect="1" noChangeArrowheads="1"/>
          </p:cNvPicPr>
          <p:nvPr/>
        </p:nvPicPr>
        <p:blipFill>
          <a:blip r:embed="rId2" cstate="screen">
            <a:lum bright="-13000" contrast="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3"/>
          <a:stretch>
            <a:fillRect/>
          </a:stretch>
        </p:blipFill>
        <p:spPr bwMode="auto">
          <a:xfrm>
            <a:off x="262758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Logo transparent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615" y="300633"/>
            <a:ext cx="1919552" cy="6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Merged_dropshadow_UniGenera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335364"/>
            <a:ext cx="9144000" cy="2522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1" y="0"/>
            <a:ext cx="254000" cy="6858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79356" tIns="39687" rIns="79356" bIns="39687" anchor="ctr"/>
          <a:lstStyle/>
          <a:p>
            <a:pPr>
              <a:defRPr/>
            </a:pPr>
            <a:endParaRPr lang="en-US">
              <a:cs typeface="Arial"/>
            </a:endParaRPr>
          </a:p>
        </p:txBody>
      </p:sp>
      <p:sp>
        <p:nvSpPr>
          <p:cNvPr id="116019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55702" y="1573114"/>
            <a:ext cx="5888302" cy="1056680"/>
          </a:xfrm>
          <a:noFill/>
        </p:spPr>
        <p:txBody>
          <a:bodyPr lIns="0" tIns="0" rIns="0" bIns="0" anchor="b"/>
          <a:lstStyle>
            <a:lvl1pPr algn="l">
              <a:defRPr sz="3800" b="1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6019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55702" y="2771180"/>
            <a:ext cx="5888302" cy="973336"/>
          </a:xfrm>
        </p:spPr>
        <p:txBody>
          <a:bodyPr/>
          <a:lstStyle>
            <a:lvl1pPr>
              <a:defRPr sz="3400">
                <a:solidFill>
                  <a:srgbClr val="333333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731" y="6244828"/>
            <a:ext cx="2132542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86301" tIns="43157" rIns="86301" bIns="43157" numCol="1" anchor="t" anchorCtr="0" compatLnSpc="1">
            <a:prstTxWarp prst="textNoShape">
              <a:avLst/>
            </a:prstTxWarp>
          </a:bodyPr>
          <a:lstStyle>
            <a:lvl1pPr algn="l">
              <a:defRPr sz="13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731" y="6244828"/>
            <a:ext cx="2894542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86301" tIns="43157" rIns="86301" bIns="43157" numCol="1" anchor="t" anchorCtr="0" compatLnSpc="1">
            <a:prstTxWarp prst="textNoShape">
              <a:avLst/>
            </a:prstTxWarp>
          </a:bodyPr>
          <a:lstStyle>
            <a:lvl1pPr>
              <a:defRPr sz="13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731" y="6244828"/>
            <a:ext cx="2132542" cy="476250"/>
          </a:xfrm>
        </p:spPr>
        <p:txBody>
          <a:bodyPr/>
          <a:lstStyle>
            <a:lvl1pPr>
              <a:defRPr sz="1300"/>
            </a:lvl1pPr>
          </a:lstStyle>
          <a:p>
            <a:pPr>
              <a:defRPr/>
            </a:pPr>
            <a:fld id="{5B9624BA-FC87-4DE5-BA56-1F04B26BF98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273" y="2129731"/>
            <a:ext cx="7773458" cy="1470422"/>
          </a:xfrm>
        </p:spPr>
        <p:txBody>
          <a:bodyPr/>
          <a:lstStyle>
            <a:lvl1pPr>
              <a:defRPr sz="3200" b="1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2080" y="3886327"/>
            <a:ext cx="6400271" cy="1753195"/>
          </a:xfrm>
        </p:spPr>
        <p:txBody>
          <a:bodyPr/>
          <a:lstStyle>
            <a:lvl1pPr marL="0" indent="0" algn="ctr">
              <a:buNone/>
              <a:defRPr b="1">
                <a:latin typeface="Calibri" pitchFamily="34" charset="0"/>
                <a:cs typeface="Calibri" pitchFamily="34" charset="0"/>
              </a:defRPr>
            </a:lvl1pPr>
            <a:lvl2pPr marL="396746" indent="0" algn="ctr">
              <a:buNone/>
              <a:defRPr/>
            </a:lvl2pPr>
            <a:lvl3pPr marL="793492" indent="0" algn="ctr">
              <a:buNone/>
              <a:defRPr/>
            </a:lvl3pPr>
            <a:lvl4pPr marL="1190248" indent="0" algn="ctr">
              <a:buNone/>
              <a:defRPr/>
            </a:lvl4pPr>
            <a:lvl5pPr marL="1586988" indent="0" algn="ctr">
              <a:buNone/>
              <a:defRPr/>
            </a:lvl5pPr>
            <a:lvl6pPr marL="1983720" indent="0" algn="ctr">
              <a:buNone/>
              <a:defRPr/>
            </a:lvl6pPr>
            <a:lvl7pPr marL="2380479" indent="0" algn="ctr">
              <a:buNone/>
              <a:defRPr/>
            </a:lvl7pPr>
            <a:lvl8pPr marL="2777182" indent="0" algn="ctr">
              <a:buNone/>
              <a:defRPr/>
            </a:lvl8pPr>
            <a:lvl9pPr marL="3173955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00D53B-06F0-44DA-8EB4-851962DF853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>
                <a:latin typeface="Calibri" pitchFamily="34" charset="0"/>
                <a:cs typeface="Calibri" pitchFamily="34" charset="0"/>
              </a:defRPr>
            </a:lvl1pPr>
            <a:lvl2pPr>
              <a:defRPr b="1">
                <a:latin typeface="Calibri" pitchFamily="34" charset="0"/>
                <a:cs typeface="Calibri" pitchFamily="34" charset="0"/>
              </a:defRPr>
            </a:lvl2pPr>
            <a:lvl3pPr>
              <a:defRPr b="1">
                <a:latin typeface="Calibri" pitchFamily="34" charset="0"/>
                <a:cs typeface="Calibri" pitchFamily="34" charset="0"/>
              </a:defRPr>
            </a:lvl3pPr>
            <a:lvl4pPr>
              <a:defRPr b="1">
                <a:latin typeface="Calibri" pitchFamily="34" charset="0"/>
                <a:cs typeface="Calibri" pitchFamily="34" charset="0"/>
              </a:defRPr>
            </a:lvl4pPr>
            <a:lvl5pPr>
              <a:defRPr b="1"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 b="1"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374F63C4-7ACC-4424-AB95-4E8BD70F681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8119A8-82F2-47A1-94E8-19C65218C8C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55F8C6-3FD6-4FB3-826D-0A14F37AEC3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lvl2pPr>
              <a:defRPr>
                <a:latin typeface="Calibri" pitchFamily="34" charset="0"/>
                <a:cs typeface="Calibri" pitchFamily="34" charset="0"/>
              </a:defRPr>
            </a:lvl2pPr>
            <a:lvl3pPr>
              <a:defRPr>
                <a:latin typeface="Calibri" pitchFamily="34" charset="0"/>
                <a:cs typeface="Calibri" pitchFamily="34" charset="0"/>
              </a:defRPr>
            </a:lvl3pPr>
            <a:lvl4pPr>
              <a:defRPr>
                <a:latin typeface="Calibri" pitchFamily="34" charset="0"/>
                <a:cs typeface="Calibri" pitchFamily="34" charset="0"/>
              </a:defRPr>
            </a:lvl4pPr>
            <a:lvl5pPr>
              <a:defRPr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27358D-F8D4-4A7C-8FCD-A2892FBAEA3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6925C8-59E3-4B00-B383-5733C07A03F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5F2D3C-8CBA-4A91-A7FF-B258960090B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ackground graded"/>
          <p:cNvPicPr>
            <a:picLocks noChangeAspect="1" noChangeArrowheads="1"/>
          </p:cNvPicPr>
          <p:nvPr/>
        </p:nvPicPr>
        <p:blipFill>
          <a:blip r:embed="rId2" cstate="screen">
            <a:lum bright="-13000" contrast="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3"/>
          <a:stretch>
            <a:fillRect/>
          </a:stretch>
        </p:blipFill>
        <p:spPr bwMode="auto">
          <a:xfrm>
            <a:off x="262758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Logo transparent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615" y="300633"/>
            <a:ext cx="1919552" cy="6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Merged_dropshadow_UniGenera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335364"/>
            <a:ext cx="9144000" cy="2522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1" y="0"/>
            <a:ext cx="254000" cy="6858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79356" tIns="39687" rIns="79356" bIns="39687" anchor="ctr"/>
          <a:lstStyle/>
          <a:p>
            <a:pPr>
              <a:defRPr/>
            </a:pPr>
            <a:endParaRPr lang="en-US">
              <a:cs typeface="Arial"/>
            </a:endParaRPr>
          </a:p>
        </p:txBody>
      </p:sp>
      <p:sp>
        <p:nvSpPr>
          <p:cNvPr id="116019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55702" y="1573114"/>
            <a:ext cx="5888302" cy="1056680"/>
          </a:xfrm>
          <a:noFill/>
        </p:spPr>
        <p:txBody>
          <a:bodyPr lIns="0" tIns="0" rIns="0" bIns="0" anchor="b"/>
          <a:lstStyle>
            <a:lvl1pPr algn="l">
              <a:defRPr sz="3800" b="1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6019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55702" y="2771180"/>
            <a:ext cx="5888302" cy="973336"/>
          </a:xfrm>
        </p:spPr>
        <p:txBody>
          <a:bodyPr/>
          <a:lstStyle>
            <a:lvl1pPr>
              <a:defRPr sz="3400">
                <a:solidFill>
                  <a:srgbClr val="333333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731" y="6244828"/>
            <a:ext cx="2132542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86301" tIns="43157" rIns="86301" bIns="43157" numCol="1" anchor="t" anchorCtr="0" compatLnSpc="1">
            <a:prstTxWarp prst="textNoShape">
              <a:avLst/>
            </a:prstTxWarp>
          </a:bodyPr>
          <a:lstStyle>
            <a:lvl1pPr algn="l">
              <a:defRPr sz="13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731" y="6244828"/>
            <a:ext cx="2894542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86301" tIns="43157" rIns="86301" bIns="43157" numCol="1" anchor="t" anchorCtr="0" compatLnSpc="1">
            <a:prstTxWarp prst="textNoShape">
              <a:avLst/>
            </a:prstTxWarp>
          </a:bodyPr>
          <a:lstStyle>
            <a:lvl1pPr>
              <a:defRPr sz="13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731" y="6244828"/>
            <a:ext cx="2132542" cy="476250"/>
          </a:xfrm>
        </p:spPr>
        <p:txBody>
          <a:bodyPr/>
          <a:lstStyle>
            <a:lvl1pPr>
              <a:defRPr sz="1300"/>
            </a:lvl1pPr>
          </a:lstStyle>
          <a:p>
            <a:pPr>
              <a:defRPr/>
            </a:pPr>
            <a:fld id="{5B9624BA-FC87-4DE5-BA56-1F04B26BF98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84746" tIns="42372" rIns="84746" bIns="42372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11" y="1600216"/>
            <a:ext cx="4047067" cy="4525963"/>
          </a:xfrm>
          <a:prstGeom prst="rect">
            <a:avLst/>
          </a:prstGeom>
        </p:spPr>
        <p:txBody>
          <a:bodyPr lIns="84746" tIns="42372" rIns="84746" bIns="42372"/>
          <a:lstStyle>
            <a:lvl1pPr>
              <a:defRPr sz="2600"/>
            </a:lvl1pPr>
            <a:lvl2pPr>
              <a:defRPr sz="23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9739" y="1600216"/>
            <a:ext cx="4047067" cy="4525963"/>
          </a:xfrm>
          <a:prstGeom prst="rect">
            <a:avLst/>
          </a:prstGeom>
        </p:spPr>
        <p:txBody>
          <a:bodyPr lIns="84746" tIns="42372" rIns="84746" bIns="42372"/>
          <a:lstStyle>
            <a:lvl1pPr>
              <a:defRPr sz="2600"/>
            </a:lvl1pPr>
            <a:lvl2pPr>
              <a:defRPr sz="23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B1F18-DB30-46F0-97BC-ABCD39B903A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273" y="2129731"/>
            <a:ext cx="7773458" cy="1470422"/>
          </a:xfrm>
        </p:spPr>
        <p:txBody>
          <a:bodyPr/>
          <a:lstStyle>
            <a:lvl1pPr>
              <a:defRPr sz="3200" b="1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2080" y="3886327"/>
            <a:ext cx="6400271" cy="1753195"/>
          </a:xfrm>
        </p:spPr>
        <p:txBody>
          <a:bodyPr/>
          <a:lstStyle>
            <a:lvl1pPr marL="0" indent="0" algn="ctr">
              <a:buNone/>
              <a:defRPr b="1">
                <a:latin typeface="Calibri" pitchFamily="34" charset="0"/>
                <a:cs typeface="Calibri" pitchFamily="34" charset="0"/>
              </a:defRPr>
            </a:lvl1pPr>
            <a:lvl2pPr marL="396746" indent="0" algn="ctr">
              <a:buNone/>
              <a:defRPr/>
            </a:lvl2pPr>
            <a:lvl3pPr marL="793492" indent="0" algn="ctr">
              <a:buNone/>
              <a:defRPr/>
            </a:lvl3pPr>
            <a:lvl4pPr marL="1190248" indent="0" algn="ctr">
              <a:buNone/>
              <a:defRPr/>
            </a:lvl4pPr>
            <a:lvl5pPr marL="1586988" indent="0" algn="ctr">
              <a:buNone/>
              <a:defRPr/>
            </a:lvl5pPr>
            <a:lvl6pPr marL="1983720" indent="0" algn="ctr">
              <a:buNone/>
              <a:defRPr/>
            </a:lvl6pPr>
            <a:lvl7pPr marL="2380479" indent="0" algn="ctr">
              <a:buNone/>
              <a:defRPr/>
            </a:lvl7pPr>
            <a:lvl8pPr marL="2777182" indent="0" algn="ctr">
              <a:buNone/>
              <a:defRPr/>
            </a:lvl8pPr>
            <a:lvl9pPr marL="3173955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00D53B-06F0-44DA-8EB4-851962DF853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>
                <a:latin typeface="Calibri" pitchFamily="34" charset="0"/>
                <a:cs typeface="Calibri" pitchFamily="34" charset="0"/>
              </a:defRPr>
            </a:lvl1pPr>
            <a:lvl2pPr>
              <a:defRPr b="1">
                <a:latin typeface="Calibri" pitchFamily="34" charset="0"/>
                <a:cs typeface="Calibri" pitchFamily="34" charset="0"/>
              </a:defRPr>
            </a:lvl2pPr>
            <a:lvl3pPr>
              <a:defRPr b="1">
                <a:latin typeface="Calibri" pitchFamily="34" charset="0"/>
                <a:cs typeface="Calibri" pitchFamily="34" charset="0"/>
              </a:defRPr>
            </a:lvl3pPr>
            <a:lvl4pPr>
              <a:defRPr b="1">
                <a:latin typeface="Calibri" pitchFamily="34" charset="0"/>
                <a:cs typeface="Calibri" pitchFamily="34" charset="0"/>
              </a:defRPr>
            </a:lvl4pPr>
            <a:lvl5pPr>
              <a:defRPr b="1"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 b="1"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374F63C4-7ACC-4424-AB95-4E8BD70F681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8119A8-82F2-47A1-94E8-19C65218C8C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55F8C6-3FD6-4FB3-826D-0A14F37AEC3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lvl2pPr>
              <a:defRPr>
                <a:latin typeface="Calibri" pitchFamily="34" charset="0"/>
                <a:cs typeface="Calibri" pitchFamily="34" charset="0"/>
              </a:defRPr>
            </a:lvl2pPr>
            <a:lvl3pPr>
              <a:defRPr>
                <a:latin typeface="Calibri" pitchFamily="34" charset="0"/>
                <a:cs typeface="Calibri" pitchFamily="34" charset="0"/>
              </a:defRPr>
            </a:lvl3pPr>
            <a:lvl4pPr>
              <a:defRPr>
                <a:latin typeface="Calibri" pitchFamily="34" charset="0"/>
                <a:cs typeface="Calibri" pitchFamily="34" charset="0"/>
              </a:defRPr>
            </a:lvl4pPr>
            <a:lvl5pPr>
              <a:defRPr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27358D-F8D4-4A7C-8FCD-A2892FBAEA3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6925C8-59E3-4B00-B383-5733C07A03F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5F2D3C-8CBA-4A91-A7FF-B258960090B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ackground graded"/>
          <p:cNvPicPr>
            <a:picLocks noChangeAspect="1" noChangeArrowheads="1"/>
          </p:cNvPicPr>
          <p:nvPr/>
        </p:nvPicPr>
        <p:blipFill>
          <a:blip r:embed="rId2" cstate="screen">
            <a:lum bright="-4000"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3"/>
          <a:stretch>
            <a:fillRect/>
          </a:stretch>
        </p:blipFill>
        <p:spPr bwMode="auto">
          <a:xfrm>
            <a:off x="230736" y="-16934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Logo transparent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615" y="300633"/>
            <a:ext cx="1919552" cy="6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Merged_dropshadow_UniGenera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426" y="4836133"/>
            <a:ext cx="9144000" cy="2522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1" y="0"/>
            <a:ext cx="254000" cy="6858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79783" tIns="39895" rIns="79783" bIns="39895" anchor="ctr"/>
          <a:lstStyle/>
          <a:p>
            <a:pPr>
              <a:defRPr/>
            </a:pPr>
            <a:endParaRPr lang="en-US">
              <a:cs typeface="Arial"/>
            </a:endParaRPr>
          </a:p>
        </p:txBody>
      </p:sp>
      <p:sp>
        <p:nvSpPr>
          <p:cNvPr id="116019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41769" y="1285248"/>
            <a:ext cx="5888302" cy="1056680"/>
          </a:xfrm>
          <a:noFill/>
        </p:spPr>
        <p:txBody>
          <a:bodyPr lIns="0" tIns="0" rIns="0" bIns="0" anchor="b"/>
          <a:lstStyle>
            <a:lvl1pPr algn="l">
              <a:defRPr sz="3800" b="1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6019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41769" y="2483314"/>
            <a:ext cx="5888302" cy="973336"/>
          </a:xfrm>
        </p:spPr>
        <p:txBody>
          <a:bodyPr/>
          <a:lstStyle>
            <a:lvl1pPr>
              <a:buNone/>
              <a:defRPr sz="3400">
                <a:solidFill>
                  <a:srgbClr val="333333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3118" y="245"/>
            <a:ext cx="7321021" cy="610195"/>
          </a:xfrm>
        </p:spPr>
        <p:txBody>
          <a:bodyPr/>
          <a:lstStyle>
            <a:lvl1pPr>
              <a:defRPr b="1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11107" y="6570764"/>
            <a:ext cx="732896" cy="287238"/>
          </a:xfrm>
          <a:prstGeom prst="rect">
            <a:avLst/>
          </a:prstGeom>
          <a:ln/>
        </p:spPr>
        <p:txBody>
          <a:bodyPr lIns="91286" tIns="45644" rIns="91286" bIns="45644"/>
          <a:lstStyle>
            <a:lvl1pPr>
              <a:defRPr sz="1800"/>
            </a:lvl1pPr>
          </a:lstStyle>
          <a:p>
            <a:pPr>
              <a:defRPr/>
            </a:pPr>
            <a:fld id="{3E8119A8-82F2-47A1-94E8-19C65218C8C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87722" y="991239"/>
            <a:ext cx="8628063" cy="5453063"/>
          </a:xfrm>
        </p:spPr>
        <p:txBody>
          <a:bodyPr/>
          <a:lstStyle>
            <a:lvl1pPr marL="0" indent="0">
              <a:buNone/>
              <a:defRPr sz="2000"/>
            </a:lvl1pPr>
            <a:lvl2pPr marL="0" indent="0">
              <a:buNone/>
              <a:defRPr/>
            </a:lvl2pPr>
            <a:lvl4pPr>
              <a:buNone/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67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4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8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7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2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86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1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15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595"/>
            <a:ext cx="2133600" cy="365125"/>
          </a:xfrm>
          <a:prstGeom prst="rect">
            <a:avLst/>
          </a:prstGeom>
        </p:spPr>
        <p:txBody>
          <a:bodyPr lIns="91286" tIns="45644" rIns="91286" bIns="45644"/>
          <a:lstStyle/>
          <a:p>
            <a:fld id="{FEBAB125-853E-410A-AFF2-2E9D736AE5F5}" type="datetimeFigureOut">
              <a:rPr lang="en-US" smtClean="0"/>
              <a:pPr/>
              <a:t>6/3/2016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595"/>
            <a:ext cx="2895600" cy="365125"/>
          </a:xfrm>
          <a:prstGeom prst="rect">
            <a:avLst/>
          </a:prstGeom>
        </p:spPr>
        <p:txBody>
          <a:bodyPr lIns="91286" tIns="45644" rIns="91286" bIns="45644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595"/>
            <a:ext cx="2133600" cy="365125"/>
          </a:xfrm>
          <a:prstGeom prst="rect">
            <a:avLst/>
          </a:prstGeom>
        </p:spPr>
        <p:txBody>
          <a:bodyPr lIns="91286" tIns="45644" rIns="91286" bIns="45644"/>
          <a:lstStyle/>
          <a:p>
            <a:fld id="{A862D657-0E1C-424C-A3A5-0BC583F20A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84746" tIns="42372" rIns="84746" bIns="42372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7"/>
            <a:ext cx="4040012" cy="639762"/>
          </a:xfrm>
          <a:prstGeom prst="rect">
            <a:avLst/>
          </a:prstGeom>
        </p:spPr>
        <p:txBody>
          <a:bodyPr lIns="84746" tIns="42372" rIns="84746" bIns="42372" anchor="b"/>
          <a:lstStyle>
            <a:lvl1pPr marL="0" indent="0">
              <a:buNone/>
              <a:defRPr sz="2300" b="1"/>
            </a:lvl1pPr>
            <a:lvl2pPr marL="423706" indent="0">
              <a:buNone/>
              <a:defRPr sz="1800" b="1"/>
            </a:lvl2pPr>
            <a:lvl3pPr marL="847422" indent="0">
              <a:buNone/>
              <a:defRPr sz="1700" b="1"/>
            </a:lvl3pPr>
            <a:lvl4pPr marL="1271127" indent="0">
              <a:buNone/>
              <a:defRPr sz="1500" b="1"/>
            </a:lvl4pPr>
            <a:lvl5pPr marL="1694816" indent="0">
              <a:buNone/>
              <a:defRPr sz="1500" b="1"/>
            </a:lvl5pPr>
            <a:lvl6pPr marL="2118491" indent="0">
              <a:buNone/>
              <a:defRPr sz="1500" b="1"/>
            </a:lvl6pPr>
            <a:lvl7pPr marL="2542182" indent="0">
              <a:buNone/>
              <a:defRPr sz="1500" b="1"/>
            </a:lvl7pPr>
            <a:lvl8pPr marL="2965879" indent="0">
              <a:buNone/>
              <a:defRPr sz="1500" b="1"/>
            </a:lvl8pPr>
            <a:lvl9pPr marL="3389574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9"/>
            <a:ext cx="4040012" cy="3951288"/>
          </a:xfrm>
          <a:prstGeom prst="rect">
            <a:avLst/>
          </a:prstGeom>
        </p:spPr>
        <p:txBody>
          <a:bodyPr lIns="84746" tIns="42372" rIns="84746" bIns="42372"/>
          <a:lstStyle>
            <a:lvl1pPr>
              <a:defRPr sz="2300"/>
            </a:lvl1pPr>
            <a:lvl2pPr>
              <a:defRPr sz="18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504" y="1535117"/>
            <a:ext cx="4041423" cy="639762"/>
          </a:xfrm>
          <a:prstGeom prst="rect">
            <a:avLst/>
          </a:prstGeom>
        </p:spPr>
        <p:txBody>
          <a:bodyPr lIns="84746" tIns="42372" rIns="84746" bIns="42372" anchor="b"/>
          <a:lstStyle>
            <a:lvl1pPr marL="0" indent="0">
              <a:buNone/>
              <a:defRPr sz="2300" b="1"/>
            </a:lvl1pPr>
            <a:lvl2pPr marL="423706" indent="0">
              <a:buNone/>
              <a:defRPr sz="1800" b="1"/>
            </a:lvl2pPr>
            <a:lvl3pPr marL="847422" indent="0">
              <a:buNone/>
              <a:defRPr sz="1700" b="1"/>
            </a:lvl3pPr>
            <a:lvl4pPr marL="1271127" indent="0">
              <a:buNone/>
              <a:defRPr sz="1500" b="1"/>
            </a:lvl4pPr>
            <a:lvl5pPr marL="1694816" indent="0">
              <a:buNone/>
              <a:defRPr sz="1500" b="1"/>
            </a:lvl5pPr>
            <a:lvl6pPr marL="2118491" indent="0">
              <a:buNone/>
              <a:defRPr sz="1500" b="1"/>
            </a:lvl6pPr>
            <a:lvl7pPr marL="2542182" indent="0">
              <a:buNone/>
              <a:defRPr sz="1500" b="1"/>
            </a:lvl7pPr>
            <a:lvl8pPr marL="2965879" indent="0">
              <a:buNone/>
              <a:defRPr sz="1500" b="1"/>
            </a:lvl8pPr>
            <a:lvl9pPr marL="3389574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504" y="2174879"/>
            <a:ext cx="4041423" cy="3951288"/>
          </a:xfrm>
          <a:prstGeom prst="rect">
            <a:avLst/>
          </a:prstGeom>
        </p:spPr>
        <p:txBody>
          <a:bodyPr lIns="84746" tIns="42372" rIns="84746" bIns="42372"/>
          <a:lstStyle>
            <a:lvl1pPr>
              <a:defRPr sz="2300"/>
            </a:lvl1pPr>
            <a:lvl2pPr>
              <a:defRPr sz="18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D287B8-43E2-47FA-B413-D8B76852D52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595"/>
            <a:ext cx="2133600" cy="365125"/>
          </a:xfrm>
          <a:prstGeom prst="rect">
            <a:avLst/>
          </a:prstGeom>
        </p:spPr>
        <p:txBody>
          <a:bodyPr lIns="91286" tIns="45644" rIns="91286" bIns="45644"/>
          <a:lstStyle/>
          <a:p>
            <a:fld id="{FEBAB125-853E-410A-AFF2-2E9D736AE5F5}" type="datetimeFigureOut">
              <a:rPr lang="en-US" smtClean="0"/>
              <a:pPr/>
              <a:t>6/3/2016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595"/>
            <a:ext cx="2895600" cy="365125"/>
          </a:xfrm>
          <a:prstGeom prst="rect">
            <a:avLst/>
          </a:prstGeom>
        </p:spPr>
        <p:txBody>
          <a:bodyPr lIns="91286" tIns="45644" rIns="91286" bIns="45644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595"/>
            <a:ext cx="2133600" cy="365125"/>
          </a:xfrm>
          <a:prstGeom prst="rect">
            <a:avLst/>
          </a:prstGeom>
        </p:spPr>
        <p:txBody>
          <a:bodyPr lIns="91286" tIns="45644" rIns="91286" bIns="45644"/>
          <a:lstStyle/>
          <a:p>
            <a:fld id="{A862D657-0E1C-424C-A3A5-0BC583F20A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0246" y="70718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41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44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28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3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579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223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86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51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15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595"/>
            <a:ext cx="2133600" cy="365125"/>
          </a:xfrm>
          <a:prstGeom prst="rect">
            <a:avLst/>
          </a:prstGeom>
        </p:spPr>
        <p:txBody>
          <a:bodyPr lIns="91286" tIns="45644" rIns="91286" bIns="45644"/>
          <a:lstStyle/>
          <a:p>
            <a:fld id="{FEBAB125-853E-410A-AFF2-2E9D736AE5F5}" type="datetimeFigureOut">
              <a:rPr lang="en-US" smtClean="0"/>
              <a:pPr/>
              <a:t>6/3/2016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595"/>
            <a:ext cx="2895600" cy="365125"/>
          </a:xfrm>
          <a:prstGeom prst="rect">
            <a:avLst/>
          </a:prstGeom>
        </p:spPr>
        <p:txBody>
          <a:bodyPr lIns="91286" tIns="45644" rIns="91286" bIns="45644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595"/>
            <a:ext cx="2133600" cy="365125"/>
          </a:xfrm>
          <a:prstGeom prst="rect">
            <a:avLst/>
          </a:prstGeom>
        </p:spPr>
        <p:txBody>
          <a:bodyPr lIns="91286" tIns="45644" rIns="91286" bIns="45644"/>
          <a:lstStyle/>
          <a:p>
            <a:fld id="{A862D657-0E1C-424C-A3A5-0BC583F20A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595"/>
            <a:ext cx="2133600" cy="365125"/>
          </a:xfrm>
          <a:prstGeom prst="rect">
            <a:avLst/>
          </a:prstGeom>
        </p:spPr>
        <p:txBody>
          <a:bodyPr lIns="91286" tIns="45644" rIns="91286" bIns="45644"/>
          <a:lstStyle/>
          <a:p>
            <a:fld id="{FEBAB125-853E-410A-AFF2-2E9D736AE5F5}" type="datetimeFigureOut">
              <a:rPr lang="en-US" smtClean="0"/>
              <a:pPr/>
              <a:t>6/3/2016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595"/>
            <a:ext cx="2895600" cy="365125"/>
          </a:xfrm>
          <a:prstGeom prst="rect">
            <a:avLst/>
          </a:prstGeom>
        </p:spPr>
        <p:txBody>
          <a:bodyPr lIns="91286" tIns="45644" rIns="91286" bIns="45644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595"/>
            <a:ext cx="2133600" cy="365125"/>
          </a:xfrm>
          <a:prstGeom prst="rect">
            <a:avLst/>
          </a:prstGeom>
        </p:spPr>
        <p:txBody>
          <a:bodyPr lIns="91286" tIns="45644" rIns="91286" bIns="45644"/>
          <a:lstStyle/>
          <a:p>
            <a:fld id="{A862D657-0E1C-424C-A3A5-0BC583F20A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595"/>
            <a:ext cx="2133600" cy="365125"/>
          </a:xfrm>
          <a:prstGeom prst="rect">
            <a:avLst/>
          </a:prstGeom>
        </p:spPr>
        <p:txBody>
          <a:bodyPr lIns="91286" tIns="45644" rIns="91286" bIns="45644"/>
          <a:lstStyle/>
          <a:p>
            <a:fld id="{FEBAB125-853E-410A-AFF2-2E9D736AE5F5}" type="datetimeFigureOut">
              <a:rPr lang="en-US" smtClean="0"/>
              <a:pPr/>
              <a:t>6/3/2016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595"/>
            <a:ext cx="2895600" cy="365125"/>
          </a:xfrm>
          <a:prstGeom prst="rect">
            <a:avLst/>
          </a:prstGeom>
        </p:spPr>
        <p:txBody>
          <a:bodyPr lIns="91286" tIns="45644" rIns="91286" bIns="45644"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595"/>
            <a:ext cx="2133600" cy="365125"/>
          </a:xfrm>
          <a:prstGeom prst="rect">
            <a:avLst/>
          </a:prstGeom>
        </p:spPr>
        <p:txBody>
          <a:bodyPr lIns="91286" tIns="45644" rIns="91286" bIns="45644"/>
          <a:lstStyle/>
          <a:p>
            <a:fld id="{A862D657-0E1C-424C-A3A5-0BC583F20A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ackground graded"/>
          <p:cNvPicPr>
            <a:picLocks noChangeAspect="1" noChangeArrowheads="1"/>
          </p:cNvPicPr>
          <p:nvPr/>
        </p:nvPicPr>
        <p:blipFill>
          <a:blip r:embed="rId2" cstate="screen">
            <a:lum bright="-13000" contrast="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3"/>
          <a:stretch>
            <a:fillRect/>
          </a:stretch>
        </p:blipFill>
        <p:spPr bwMode="auto">
          <a:xfrm>
            <a:off x="234183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Logo transparent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615" y="300633"/>
            <a:ext cx="1919552" cy="6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Merged_dropshadow_UniGenera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335364"/>
            <a:ext cx="9144000" cy="2522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1" y="0"/>
            <a:ext cx="254000" cy="6858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79758" tIns="39882" rIns="79758" bIns="39882" anchor="ctr"/>
          <a:lstStyle/>
          <a:p>
            <a:pPr>
              <a:defRPr/>
            </a:pPr>
            <a:endParaRPr lang="en-US">
              <a:cs typeface="Arial"/>
            </a:endParaRPr>
          </a:p>
        </p:txBody>
      </p:sp>
      <p:sp>
        <p:nvSpPr>
          <p:cNvPr id="116019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55702" y="1573114"/>
            <a:ext cx="5888302" cy="1056680"/>
          </a:xfrm>
          <a:noFill/>
        </p:spPr>
        <p:txBody>
          <a:bodyPr lIns="0" tIns="0" rIns="0" bIns="0" anchor="b"/>
          <a:lstStyle>
            <a:lvl1pPr algn="l">
              <a:defRPr sz="3800" b="1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6019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55702" y="2771180"/>
            <a:ext cx="5888302" cy="973336"/>
          </a:xfrm>
        </p:spPr>
        <p:txBody>
          <a:bodyPr/>
          <a:lstStyle>
            <a:lvl1pPr>
              <a:defRPr sz="3400">
                <a:solidFill>
                  <a:srgbClr val="333333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731" y="6244828"/>
            <a:ext cx="2132542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86742" tIns="43381" rIns="86742" bIns="43381" numCol="1" anchor="t" anchorCtr="0" compatLnSpc="1">
            <a:prstTxWarp prst="textNoShape">
              <a:avLst/>
            </a:prstTxWarp>
          </a:bodyPr>
          <a:lstStyle>
            <a:lvl1pPr algn="l">
              <a:defRPr sz="13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731" y="6244828"/>
            <a:ext cx="2894542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86742" tIns="43381" rIns="86742" bIns="43381" numCol="1" anchor="t" anchorCtr="0" compatLnSpc="1">
            <a:prstTxWarp prst="textNoShape">
              <a:avLst/>
            </a:prstTxWarp>
          </a:bodyPr>
          <a:lstStyle>
            <a:lvl1pPr>
              <a:defRPr sz="13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731" y="6244828"/>
            <a:ext cx="2132542" cy="476250"/>
          </a:xfrm>
        </p:spPr>
        <p:txBody>
          <a:bodyPr/>
          <a:lstStyle>
            <a:lvl1pPr>
              <a:defRPr sz="1300"/>
            </a:lvl1pPr>
          </a:lstStyle>
          <a:p>
            <a:pPr>
              <a:defRPr/>
            </a:pPr>
            <a:fld id="{5B9624BA-FC87-4DE5-BA56-1F04B26BF98D}" type="slidenum">
              <a:rPr lang="en-US">
                <a:solidFill>
                  <a:srgbClr val="000000"/>
                </a:solidFill>
                <a:cs typeface="Arial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273" y="2129731"/>
            <a:ext cx="7773458" cy="1470422"/>
          </a:xfrm>
        </p:spPr>
        <p:txBody>
          <a:bodyPr/>
          <a:lstStyle>
            <a:lvl1pPr>
              <a:defRPr sz="3200" b="1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936" y="3886173"/>
            <a:ext cx="6400271" cy="1753195"/>
          </a:xfrm>
        </p:spPr>
        <p:txBody>
          <a:bodyPr/>
          <a:lstStyle>
            <a:lvl1pPr marL="0" indent="0" algn="ctr">
              <a:buNone/>
              <a:defRPr b="1">
                <a:latin typeface="Calibri" pitchFamily="34" charset="0"/>
                <a:cs typeface="Calibri" pitchFamily="34" charset="0"/>
              </a:defRPr>
            </a:lvl1pPr>
            <a:lvl2pPr marL="398790" indent="0" algn="ctr">
              <a:buNone/>
              <a:defRPr/>
            </a:lvl2pPr>
            <a:lvl3pPr marL="797591" indent="0" algn="ctr">
              <a:buNone/>
              <a:defRPr/>
            </a:lvl3pPr>
            <a:lvl4pPr marL="1196391" indent="0" algn="ctr">
              <a:buNone/>
              <a:defRPr/>
            </a:lvl4pPr>
            <a:lvl5pPr marL="1595168" indent="0" algn="ctr">
              <a:buNone/>
              <a:defRPr/>
            </a:lvl5pPr>
            <a:lvl6pPr marL="1993960" indent="0" algn="ctr">
              <a:buNone/>
              <a:defRPr/>
            </a:lvl6pPr>
            <a:lvl7pPr marL="2392779" indent="0" algn="ctr">
              <a:buNone/>
              <a:defRPr/>
            </a:lvl7pPr>
            <a:lvl8pPr marL="2791534" indent="0" algn="ctr">
              <a:buNone/>
              <a:defRPr/>
            </a:lvl8pPr>
            <a:lvl9pPr marL="3190335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00D53B-06F0-44DA-8EB4-851962DF853F}" type="slidenum">
              <a:rPr lang="en-US">
                <a:solidFill>
                  <a:srgbClr val="000000"/>
                </a:solidFill>
                <a:cs typeface="Arial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>
                <a:latin typeface="Calibri" pitchFamily="34" charset="0"/>
                <a:cs typeface="Calibri" pitchFamily="34" charset="0"/>
              </a:defRPr>
            </a:lvl1pPr>
            <a:lvl2pPr>
              <a:defRPr b="1">
                <a:latin typeface="Calibri" pitchFamily="34" charset="0"/>
                <a:cs typeface="Calibri" pitchFamily="34" charset="0"/>
              </a:defRPr>
            </a:lvl2pPr>
            <a:lvl3pPr>
              <a:defRPr b="1">
                <a:latin typeface="Calibri" pitchFamily="34" charset="0"/>
                <a:cs typeface="Calibri" pitchFamily="34" charset="0"/>
              </a:defRPr>
            </a:lvl3pPr>
            <a:lvl4pPr>
              <a:defRPr b="1">
                <a:latin typeface="Calibri" pitchFamily="34" charset="0"/>
                <a:cs typeface="Calibri" pitchFamily="34" charset="0"/>
              </a:defRPr>
            </a:lvl4pPr>
            <a:lvl5pPr>
              <a:defRPr b="1"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 b="1"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374F63C4-7ACC-4424-AB95-4E8BD70F681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8119A8-82F2-47A1-94E8-19C65218C8CD}" type="slidenum">
              <a:rPr lang="en-US">
                <a:solidFill>
                  <a:srgbClr val="000000"/>
                </a:solidFill>
                <a:cs typeface="Arial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55F8C6-3FD6-4FB3-826D-0A14F37AEC3E}" type="slidenum">
              <a:rPr lang="en-US">
                <a:solidFill>
                  <a:srgbClr val="000000"/>
                </a:solidFill>
                <a:cs typeface="Arial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lvl2pPr>
              <a:defRPr>
                <a:latin typeface="Calibri" pitchFamily="34" charset="0"/>
                <a:cs typeface="Calibri" pitchFamily="34" charset="0"/>
              </a:defRPr>
            </a:lvl2pPr>
            <a:lvl3pPr>
              <a:defRPr>
                <a:latin typeface="Calibri" pitchFamily="34" charset="0"/>
                <a:cs typeface="Calibri" pitchFamily="34" charset="0"/>
              </a:defRPr>
            </a:lvl3pPr>
            <a:lvl4pPr>
              <a:defRPr>
                <a:latin typeface="Calibri" pitchFamily="34" charset="0"/>
                <a:cs typeface="Calibri" pitchFamily="34" charset="0"/>
              </a:defRPr>
            </a:lvl4pPr>
            <a:lvl5pPr>
              <a:defRPr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27358D-F8D4-4A7C-8FCD-A2892FBAEA39}" type="slidenum">
              <a:rPr lang="en-US">
                <a:solidFill>
                  <a:srgbClr val="000000"/>
                </a:solidFill>
                <a:cs typeface="Arial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84746" tIns="42372" rIns="84746" bIns="42372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AC27AF-BDBE-4FD6-AAC0-BDE96450C25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6925C8-59E3-4B00-B383-5733C07A03F3}" type="slidenum">
              <a:rPr lang="en-US">
                <a:solidFill>
                  <a:srgbClr val="000000"/>
                </a:solidFill>
                <a:cs typeface="Arial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5F2D3C-8CBA-4A91-A7FF-B258960090B9}" type="slidenum">
              <a:rPr lang="en-US">
                <a:solidFill>
                  <a:srgbClr val="000000"/>
                </a:solidFill>
                <a:cs typeface="Arial"/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273" y="2129731"/>
            <a:ext cx="7773458" cy="1470422"/>
          </a:xfrm>
        </p:spPr>
        <p:txBody>
          <a:bodyPr/>
          <a:lstStyle>
            <a:lvl1pPr>
              <a:defRPr sz="3200" b="1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936" y="3886142"/>
            <a:ext cx="6400271" cy="1753195"/>
          </a:xfrm>
        </p:spPr>
        <p:txBody>
          <a:bodyPr/>
          <a:lstStyle>
            <a:lvl1pPr marL="0" indent="0" algn="ctr">
              <a:buNone/>
              <a:defRPr b="1">
                <a:latin typeface="Calibri" pitchFamily="34" charset="0"/>
                <a:cs typeface="Calibri" pitchFamily="34" charset="0"/>
              </a:defRPr>
            </a:lvl1pPr>
            <a:lvl2pPr marL="399410" indent="0" algn="ctr">
              <a:buNone/>
              <a:defRPr/>
            </a:lvl2pPr>
            <a:lvl3pPr marL="798821" indent="0" algn="ctr">
              <a:buNone/>
              <a:defRPr/>
            </a:lvl3pPr>
            <a:lvl4pPr marL="1198236" indent="0" algn="ctr">
              <a:buNone/>
              <a:defRPr/>
            </a:lvl4pPr>
            <a:lvl5pPr marL="1597642" indent="0" algn="ctr">
              <a:buNone/>
              <a:defRPr/>
            </a:lvl5pPr>
            <a:lvl6pPr marL="1997051" indent="0" algn="ctr">
              <a:buNone/>
              <a:defRPr/>
            </a:lvl6pPr>
            <a:lvl7pPr marL="2396468" indent="0" algn="ctr">
              <a:buNone/>
              <a:defRPr/>
            </a:lvl7pPr>
            <a:lvl8pPr marL="2795871" indent="0" algn="ctr">
              <a:buNone/>
              <a:defRPr/>
            </a:lvl8pPr>
            <a:lvl9pPr marL="3195284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00D53B-06F0-44DA-8EB4-851962DF853F}" type="slidenum">
              <a:rPr lang="en-US">
                <a:solidFill>
                  <a:srgbClr val="000000"/>
                </a:solidFill>
                <a:cs typeface="Arial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>
                <a:latin typeface="Calibri" pitchFamily="34" charset="0"/>
                <a:cs typeface="Calibri" pitchFamily="34" charset="0"/>
              </a:defRPr>
            </a:lvl1pPr>
            <a:lvl2pPr>
              <a:defRPr b="1">
                <a:latin typeface="Calibri" pitchFamily="34" charset="0"/>
                <a:cs typeface="Calibri" pitchFamily="34" charset="0"/>
              </a:defRPr>
            </a:lvl2pPr>
            <a:lvl3pPr>
              <a:defRPr b="1">
                <a:latin typeface="Calibri" pitchFamily="34" charset="0"/>
                <a:cs typeface="Calibri" pitchFamily="34" charset="0"/>
              </a:defRPr>
            </a:lvl3pPr>
            <a:lvl4pPr>
              <a:defRPr b="1">
                <a:latin typeface="Calibri" pitchFamily="34" charset="0"/>
                <a:cs typeface="Calibri" pitchFamily="34" charset="0"/>
              </a:defRPr>
            </a:lvl4pPr>
            <a:lvl5pPr>
              <a:defRPr b="1"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 b="1"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374F63C4-7ACC-4424-AB95-4E8BD70F681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8119A8-82F2-47A1-94E8-19C65218C8CD}" type="slidenum">
              <a:rPr lang="en-US">
                <a:solidFill>
                  <a:srgbClr val="000000"/>
                </a:solidFill>
                <a:cs typeface="Arial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55F8C6-3FD6-4FB3-826D-0A14F37AEC3E}" type="slidenum">
              <a:rPr lang="en-US">
                <a:solidFill>
                  <a:srgbClr val="000000"/>
                </a:solidFill>
                <a:cs typeface="Arial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lvl2pPr>
              <a:defRPr>
                <a:latin typeface="Calibri" pitchFamily="34" charset="0"/>
                <a:cs typeface="Calibri" pitchFamily="34" charset="0"/>
              </a:defRPr>
            </a:lvl2pPr>
            <a:lvl3pPr>
              <a:defRPr>
                <a:latin typeface="Calibri" pitchFamily="34" charset="0"/>
                <a:cs typeface="Calibri" pitchFamily="34" charset="0"/>
              </a:defRPr>
            </a:lvl3pPr>
            <a:lvl4pPr>
              <a:defRPr>
                <a:latin typeface="Calibri" pitchFamily="34" charset="0"/>
                <a:cs typeface="Calibri" pitchFamily="34" charset="0"/>
              </a:defRPr>
            </a:lvl4pPr>
            <a:lvl5pPr>
              <a:defRPr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27358D-F8D4-4A7C-8FCD-A2892FBAEA39}" type="slidenum">
              <a:rPr lang="en-US">
                <a:solidFill>
                  <a:srgbClr val="000000"/>
                </a:solidFill>
                <a:cs typeface="Arial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6925C8-59E3-4B00-B383-5733C07A03F3}" type="slidenum">
              <a:rPr lang="en-US">
                <a:solidFill>
                  <a:srgbClr val="000000"/>
                </a:solidFill>
                <a:cs typeface="Arial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5F2D3C-8CBA-4A91-A7FF-B258960090B9}" type="slidenum">
              <a:rPr lang="en-US">
                <a:solidFill>
                  <a:srgbClr val="000000"/>
                </a:solidFill>
                <a:cs typeface="Arial"/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ackground graded"/>
          <p:cNvPicPr>
            <a:picLocks noChangeAspect="1" noChangeArrowheads="1"/>
          </p:cNvPicPr>
          <p:nvPr/>
        </p:nvPicPr>
        <p:blipFill>
          <a:blip r:embed="rId2" cstate="screen">
            <a:lum bright="-4000"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3"/>
          <a:stretch>
            <a:fillRect/>
          </a:stretch>
        </p:blipFill>
        <p:spPr bwMode="auto">
          <a:xfrm>
            <a:off x="230736" y="-16934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Logo transparent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615" y="300633"/>
            <a:ext cx="1919552" cy="6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Merged_dropshadow_UniGenera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426" y="4836133"/>
            <a:ext cx="9144000" cy="2522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1" y="0"/>
            <a:ext cx="254000" cy="6858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79871" tIns="39939" rIns="79871" bIns="39939" anchor="ctr"/>
          <a:lstStyle/>
          <a:p>
            <a:pPr>
              <a:defRPr/>
            </a:pPr>
            <a:endParaRPr lang="en-US">
              <a:cs typeface="Arial"/>
            </a:endParaRPr>
          </a:p>
        </p:txBody>
      </p:sp>
      <p:sp>
        <p:nvSpPr>
          <p:cNvPr id="116019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55702" y="1573114"/>
            <a:ext cx="5888302" cy="1056680"/>
          </a:xfrm>
          <a:noFill/>
        </p:spPr>
        <p:txBody>
          <a:bodyPr lIns="0" tIns="0" rIns="0" bIns="0" anchor="b"/>
          <a:lstStyle>
            <a:lvl1pPr algn="l">
              <a:defRPr sz="3800" b="1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6019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55702" y="2771180"/>
            <a:ext cx="5888302" cy="973336"/>
          </a:xfrm>
        </p:spPr>
        <p:txBody>
          <a:bodyPr/>
          <a:lstStyle>
            <a:lvl1pPr>
              <a:buNone/>
              <a:defRPr sz="3400">
                <a:solidFill>
                  <a:srgbClr val="333333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6C0C1-3A08-44C0-90F0-2B5D76AEEC9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11107" y="6570764"/>
            <a:ext cx="732896" cy="287238"/>
          </a:xfrm>
          <a:prstGeom prst="rect">
            <a:avLst/>
          </a:prstGeom>
          <a:ln/>
        </p:spPr>
        <p:txBody>
          <a:bodyPr lIns="91389" tIns="45696" rIns="91389" bIns="45696"/>
          <a:lstStyle>
            <a:lvl1pPr>
              <a:defRPr/>
            </a:lvl1pPr>
          </a:lstStyle>
          <a:p>
            <a:pPr>
              <a:defRPr/>
            </a:pPr>
            <a:fld id="{3E8119A8-82F2-47A1-94E8-19C65218C8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>
                <a:latin typeface="Calibri" pitchFamily="34" charset="0"/>
                <a:cs typeface="Calibri" pitchFamily="34" charset="0"/>
              </a:defRPr>
            </a:lvl1pPr>
            <a:lvl2pPr>
              <a:defRPr b="1">
                <a:latin typeface="Calibri" pitchFamily="34" charset="0"/>
                <a:cs typeface="Calibri" pitchFamily="34" charset="0"/>
              </a:defRPr>
            </a:lvl2pPr>
            <a:lvl3pPr>
              <a:defRPr b="1">
                <a:latin typeface="Calibri" pitchFamily="34" charset="0"/>
                <a:cs typeface="Calibri" pitchFamily="34" charset="0"/>
              </a:defRPr>
            </a:lvl3pPr>
            <a:lvl4pPr>
              <a:defRPr b="1">
                <a:latin typeface="Calibri" pitchFamily="34" charset="0"/>
                <a:cs typeface="Calibri" pitchFamily="34" charset="0"/>
              </a:defRPr>
            </a:lvl4pPr>
            <a:lvl5pPr>
              <a:defRPr b="1"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11107" y="6570764"/>
            <a:ext cx="732896" cy="287238"/>
          </a:xfrm>
          <a:prstGeom prst="rect">
            <a:avLst/>
          </a:prstGeom>
          <a:ln/>
        </p:spPr>
        <p:txBody>
          <a:bodyPr lIns="91389" tIns="45696" rIns="91389" bIns="45696"/>
          <a:lstStyle>
            <a:lvl1pPr>
              <a:defRPr b="1"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374F63C4-7ACC-4424-AB95-4E8BD70F681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273" y="2129731"/>
            <a:ext cx="7773458" cy="1470422"/>
          </a:xfrm>
        </p:spPr>
        <p:txBody>
          <a:bodyPr/>
          <a:lstStyle>
            <a:lvl1pPr>
              <a:defRPr sz="3200" b="1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936" y="3886145"/>
            <a:ext cx="6400271" cy="1753195"/>
          </a:xfrm>
        </p:spPr>
        <p:txBody>
          <a:bodyPr/>
          <a:lstStyle>
            <a:lvl1pPr marL="0" indent="0" algn="ctr">
              <a:buNone/>
              <a:defRPr b="1">
                <a:latin typeface="Calibri" pitchFamily="34" charset="0"/>
                <a:cs typeface="Calibri" pitchFamily="34" charset="0"/>
              </a:defRPr>
            </a:lvl1pPr>
            <a:lvl2pPr marL="399355" indent="0" algn="ctr">
              <a:buNone/>
              <a:defRPr/>
            </a:lvl2pPr>
            <a:lvl3pPr marL="798711" indent="0" algn="ctr">
              <a:buNone/>
              <a:defRPr/>
            </a:lvl3pPr>
            <a:lvl4pPr marL="1198075" indent="0" algn="ctr">
              <a:buNone/>
              <a:defRPr/>
            </a:lvl4pPr>
            <a:lvl5pPr marL="1597422" indent="0" algn="ctr">
              <a:buNone/>
              <a:defRPr/>
            </a:lvl5pPr>
            <a:lvl6pPr marL="1996778" indent="0" algn="ctr">
              <a:buNone/>
              <a:defRPr/>
            </a:lvl6pPr>
            <a:lvl7pPr marL="2396139" indent="0" algn="ctr">
              <a:buNone/>
              <a:defRPr/>
            </a:lvl7pPr>
            <a:lvl8pPr marL="2795486" indent="0" algn="ctr">
              <a:buNone/>
              <a:defRPr/>
            </a:lvl8pPr>
            <a:lvl9pPr marL="3194845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11107" y="6570764"/>
            <a:ext cx="732896" cy="287238"/>
          </a:xfrm>
          <a:prstGeom prst="rect">
            <a:avLst/>
          </a:prstGeom>
          <a:ln/>
        </p:spPr>
        <p:txBody>
          <a:bodyPr lIns="91389" tIns="45696" rIns="91389" bIns="45696"/>
          <a:lstStyle>
            <a:lvl1pPr>
              <a:defRPr/>
            </a:lvl1pPr>
          </a:lstStyle>
          <a:p>
            <a:pPr>
              <a:defRPr/>
            </a:pPr>
            <a:fld id="{1800D53B-06F0-44DA-8EB4-851962DF85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11107" y="6570764"/>
            <a:ext cx="732896" cy="287238"/>
          </a:xfrm>
          <a:prstGeom prst="rect">
            <a:avLst/>
          </a:prstGeom>
          <a:ln/>
        </p:spPr>
        <p:txBody>
          <a:bodyPr lIns="91389" tIns="45696" rIns="91389" bIns="45696"/>
          <a:lstStyle>
            <a:lvl1pPr>
              <a:defRPr/>
            </a:lvl1pPr>
          </a:lstStyle>
          <a:p>
            <a:pPr>
              <a:defRPr/>
            </a:pPr>
            <a:fld id="{FC55F8C6-3FD6-4FB3-826D-0A14F37AE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lvl2pPr>
              <a:defRPr>
                <a:latin typeface="Calibri" pitchFamily="34" charset="0"/>
                <a:cs typeface="Calibri" pitchFamily="34" charset="0"/>
              </a:defRPr>
            </a:lvl2pPr>
            <a:lvl3pPr>
              <a:defRPr>
                <a:latin typeface="Calibri" pitchFamily="34" charset="0"/>
                <a:cs typeface="Calibri" pitchFamily="34" charset="0"/>
              </a:defRPr>
            </a:lvl3pPr>
            <a:lvl4pPr>
              <a:defRPr>
                <a:latin typeface="Calibri" pitchFamily="34" charset="0"/>
                <a:cs typeface="Calibri" pitchFamily="34" charset="0"/>
              </a:defRPr>
            </a:lvl4pPr>
            <a:lvl5pPr>
              <a:defRPr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11107" y="6570764"/>
            <a:ext cx="732896" cy="287238"/>
          </a:xfrm>
          <a:prstGeom prst="rect">
            <a:avLst/>
          </a:prstGeom>
          <a:ln/>
        </p:spPr>
        <p:txBody>
          <a:bodyPr lIns="91389" tIns="45696" rIns="91389" bIns="45696"/>
          <a:lstStyle>
            <a:lvl1pPr>
              <a:defRPr/>
            </a:lvl1pPr>
          </a:lstStyle>
          <a:p>
            <a:pPr>
              <a:defRPr/>
            </a:pPr>
            <a:fld id="{E527358D-F8D4-4A7C-8FCD-A2892FBAEA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11107" y="6570764"/>
            <a:ext cx="732896" cy="287238"/>
          </a:xfrm>
          <a:prstGeom prst="rect">
            <a:avLst/>
          </a:prstGeom>
          <a:ln/>
        </p:spPr>
        <p:txBody>
          <a:bodyPr lIns="91389" tIns="45696" rIns="91389" bIns="45696"/>
          <a:lstStyle>
            <a:lvl1pPr>
              <a:defRPr/>
            </a:lvl1pPr>
          </a:lstStyle>
          <a:p>
            <a:pPr>
              <a:defRPr/>
            </a:pPr>
            <a:fld id="{456925C8-59E3-4B00-B383-5733C07A03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11107" y="6570764"/>
            <a:ext cx="732896" cy="287238"/>
          </a:xfrm>
          <a:prstGeom prst="rect">
            <a:avLst/>
          </a:prstGeom>
          <a:ln/>
        </p:spPr>
        <p:txBody>
          <a:bodyPr lIns="91389" tIns="45696" rIns="91389" bIns="45696"/>
          <a:lstStyle>
            <a:lvl1pPr>
              <a:defRPr/>
            </a:lvl1pPr>
          </a:lstStyle>
          <a:p>
            <a:pPr>
              <a:defRPr/>
            </a:pPr>
            <a:fld id="{735F2D3C-8CBA-4A91-A7FF-B258960090B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ackground graded"/>
          <p:cNvPicPr>
            <a:picLocks noChangeAspect="1" noChangeArrowheads="1"/>
          </p:cNvPicPr>
          <p:nvPr/>
        </p:nvPicPr>
        <p:blipFill>
          <a:blip r:embed="rId2" cstate="screen">
            <a:lum bright="-4000"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3"/>
          <a:stretch>
            <a:fillRect/>
          </a:stretch>
        </p:blipFill>
        <p:spPr bwMode="auto">
          <a:xfrm>
            <a:off x="230736" y="-16934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Logo transparent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615" y="300633"/>
            <a:ext cx="1919552" cy="6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Merged_dropshadow_UniGenera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426" y="4836133"/>
            <a:ext cx="9144000" cy="2522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1" y="0"/>
            <a:ext cx="254000" cy="6858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79895" tIns="39951" rIns="79895" bIns="39951" anchor="ctr"/>
          <a:lstStyle/>
          <a:p>
            <a:pPr>
              <a:defRPr/>
            </a:pPr>
            <a:endParaRPr lang="en-US">
              <a:cs typeface="Arial"/>
            </a:endParaRPr>
          </a:p>
        </p:txBody>
      </p:sp>
      <p:sp>
        <p:nvSpPr>
          <p:cNvPr id="116019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55702" y="1573114"/>
            <a:ext cx="5888302" cy="1056680"/>
          </a:xfrm>
          <a:noFill/>
        </p:spPr>
        <p:txBody>
          <a:bodyPr lIns="0" tIns="0" rIns="0" bIns="0" anchor="b"/>
          <a:lstStyle>
            <a:lvl1pPr algn="l">
              <a:defRPr sz="3800" b="1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6019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55702" y="2771180"/>
            <a:ext cx="5888302" cy="973336"/>
          </a:xfrm>
        </p:spPr>
        <p:txBody>
          <a:bodyPr/>
          <a:lstStyle>
            <a:lvl1pPr>
              <a:buNone/>
              <a:defRPr sz="3400">
                <a:solidFill>
                  <a:srgbClr val="333333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11107" y="6570764"/>
            <a:ext cx="732896" cy="287238"/>
          </a:xfrm>
          <a:prstGeom prst="rect">
            <a:avLst/>
          </a:prstGeom>
          <a:ln/>
        </p:spPr>
        <p:txBody>
          <a:bodyPr lIns="91417" tIns="45710" rIns="91417" bIns="45710"/>
          <a:lstStyle>
            <a:lvl1pPr>
              <a:defRPr/>
            </a:lvl1pPr>
          </a:lstStyle>
          <a:p>
            <a:pPr>
              <a:defRPr/>
            </a:pPr>
            <a:fld id="{3E8119A8-82F2-47A1-94E8-19C65218C8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>
                <a:latin typeface="Calibri" pitchFamily="34" charset="0"/>
                <a:cs typeface="Calibri" pitchFamily="34" charset="0"/>
              </a:defRPr>
            </a:lvl1pPr>
            <a:lvl2pPr>
              <a:defRPr b="1">
                <a:latin typeface="Calibri" pitchFamily="34" charset="0"/>
                <a:cs typeface="Calibri" pitchFamily="34" charset="0"/>
              </a:defRPr>
            </a:lvl2pPr>
            <a:lvl3pPr>
              <a:defRPr b="1">
                <a:latin typeface="Calibri" pitchFamily="34" charset="0"/>
                <a:cs typeface="Calibri" pitchFamily="34" charset="0"/>
              </a:defRPr>
            </a:lvl3pPr>
            <a:lvl4pPr>
              <a:defRPr b="1">
                <a:latin typeface="Calibri" pitchFamily="34" charset="0"/>
                <a:cs typeface="Calibri" pitchFamily="34" charset="0"/>
              </a:defRPr>
            </a:lvl4pPr>
            <a:lvl5pPr>
              <a:defRPr b="1"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11107" y="6570764"/>
            <a:ext cx="732896" cy="287238"/>
          </a:xfrm>
          <a:prstGeom prst="rect">
            <a:avLst/>
          </a:prstGeom>
          <a:ln/>
        </p:spPr>
        <p:txBody>
          <a:bodyPr lIns="91417" tIns="45710" rIns="91417" bIns="45710"/>
          <a:lstStyle>
            <a:lvl1pPr>
              <a:defRPr b="1"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374F63C4-7ACC-4424-AB95-4E8BD70F681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77" y="273050"/>
            <a:ext cx="3008489" cy="1162050"/>
          </a:xfrm>
          <a:prstGeom prst="rect">
            <a:avLst/>
          </a:prstGeom>
        </p:spPr>
        <p:txBody>
          <a:bodyPr lIns="84746" tIns="42372" rIns="84746" bIns="42372"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811" y="273455"/>
            <a:ext cx="5111044" cy="5853113"/>
          </a:xfrm>
          <a:prstGeom prst="rect">
            <a:avLst/>
          </a:prstGeom>
        </p:spPr>
        <p:txBody>
          <a:bodyPr lIns="84746" tIns="42372" rIns="84746" bIns="42372"/>
          <a:lstStyle>
            <a:lvl1pPr>
              <a:defRPr sz="3000"/>
            </a:lvl1pPr>
            <a:lvl2pPr>
              <a:defRPr sz="2600"/>
            </a:lvl2pPr>
            <a:lvl3pPr>
              <a:defRPr sz="23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77" y="1435113"/>
            <a:ext cx="3008489" cy="4691063"/>
          </a:xfrm>
          <a:prstGeom prst="rect">
            <a:avLst/>
          </a:prstGeom>
        </p:spPr>
        <p:txBody>
          <a:bodyPr lIns="84746" tIns="42372" rIns="84746" bIns="42372"/>
          <a:lstStyle>
            <a:lvl1pPr marL="0" indent="0">
              <a:buNone/>
              <a:defRPr sz="1300"/>
            </a:lvl1pPr>
            <a:lvl2pPr marL="423706" indent="0">
              <a:buNone/>
              <a:defRPr sz="1100"/>
            </a:lvl2pPr>
            <a:lvl3pPr marL="847422" indent="0">
              <a:buNone/>
              <a:defRPr sz="1000"/>
            </a:lvl3pPr>
            <a:lvl4pPr marL="1271127" indent="0">
              <a:buNone/>
              <a:defRPr sz="900"/>
            </a:lvl4pPr>
            <a:lvl5pPr marL="1694816" indent="0">
              <a:buNone/>
              <a:defRPr sz="900"/>
            </a:lvl5pPr>
            <a:lvl6pPr marL="2118491" indent="0">
              <a:buNone/>
              <a:defRPr sz="900"/>
            </a:lvl6pPr>
            <a:lvl7pPr marL="2542182" indent="0">
              <a:buNone/>
              <a:defRPr sz="900"/>
            </a:lvl7pPr>
            <a:lvl8pPr marL="2965879" indent="0">
              <a:buNone/>
              <a:defRPr sz="900"/>
            </a:lvl8pPr>
            <a:lvl9pPr marL="338957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450C72-7F35-4427-AB7B-BAC2481E90F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273" y="2129731"/>
            <a:ext cx="7773458" cy="1470422"/>
          </a:xfrm>
        </p:spPr>
        <p:txBody>
          <a:bodyPr/>
          <a:lstStyle>
            <a:lvl1pPr>
              <a:defRPr sz="3200" b="1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936" y="3886139"/>
            <a:ext cx="6400271" cy="1753195"/>
          </a:xfrm>
        </p:spPr>
        <p:txBody>
          <a:bodyPr/>
          <a:lstStyle>
            <a:lvl1pPr marL="0" indent="0" algn="ctr">
              <a:buNone/>
              <a:defRPr b="1">
                <a:latin typeface="Calibri" pitchFamily="34" charset="0"/>
                <a:cs typeface="Calibri" pitchFamily="34" charset="0"/>
              </a:defRPr>
            </a:lvl1pPr>
            <a:lvl2pPr marL="399475" indent="0" algn="ctr">
              <a:buNone/>
              <a:defRPr/>
            </a:lvl2pPr>
            <a:lvl3pPr marL="798951" indent="0" algn="ctr">
              <a:buNone/>
              <a:defRPr/>
            </a:lvl3pPr>
            <a:lvl4pPr marL="1198432" indent="0" algn="ctr">
              <a:buNone/>
              <a:defRPr/>
            </a:lvl4pPr>
            <a:lvl5pPr marL="1597901" indent="0" algn="ctr">
              <a:buNone/>
              <a:defRPr/>
            </a:lvl5pPr>
            <a:lvl6pPr marL="1997377" indent="0" algn="ctr">
              <a:buNone/>
              <a:defRPr/>
            </a:lvl6pPr>
            <a:lvl7pPr marL="2396853" indent="0" algn="ctr">
              <a:buNone/>
              <a:defRPr/>
            </a:lvl7pPr>
            <a:lvl8pPr marL="2796326" indent="0" algn="ctr">
              <a:buNone/>
              <a:defRPr/>
            </a:lvl8pPr>
            <a:lvl9pPr marL="3195804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11107" y="6570764"/>
            <a:ext cx="732896" cy="287238"/>
          </a:xfrm>
          <a:prstGeom prst="rect">
            <a:avLst/>
          </a:prstGeom>
          <a:ln/>
        </p:spPr>
        <p:txBody>
          <a:bodyPr lIns="91417" tIns="45710" rIns="91417" bIns="45710"/>
          <a:lstStyle>
            <a:lvl1pPr>
              <a:defRPr/>
            </a:lvl1pPr>
          </a:lstStyle>
          <a:p>
            <a:pPr>
              <a:defRPr/>
            </a:pPr>
            <a:fld id="{1800D53B-06F0-44DA-8EB4-851962DF85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11107" y="6570764"/>
            <a:ext cx="732896" cy="287238"/>
          </a:xfrm>
          <a:prstGeom prst="rect">
            <a:avLst/>
          </a:prstGeom>
          <a:ln/>
        </p:spPr>
        <p:txBody>
          <a:bodyPr lIns="91417" tIns="45710" rIns="91417" bIns="45710"/>
          <a:lstStyle>
            <a:lvl1pPr>
              <a:defRPr/>
            </a:lvl1pPr>
          </a:lstStyle>
          <a:p>
            <a:pPr>
              <a:defRPr/>
            </a:pPr>
            <a:fld id="{FC55F8C6-3FD6-4FB3-826D-0A14F37AE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lvl2pPr>
              <a:defRPr>
                <a:latin typeface="Calibri" pitchFamily="34" charset="0"/>
                <a:cs typeface="Calibri" pitchFamily="34" charset="0"/>
              </a:defRPr>
            </a:lvl2pPr>
            <a:lvl3pPr>
              <a:defRPr>
                <a:latin typeface="Calibri" pitchFamily="34" charset="0"/>
                <a:cs typeface="Calibri" pitchFamily="34" charset="0"/>
              </a:defRPr>
            </a:lvl3pPr>
            <a:lvl4pPr>
              <a:defRPr>
                <a:latin typeface="Calibri" pitchFamily="34" charset="0"/>
                <a:cs typeface="Calibri" pitchFamily="34" charset="0"/>
              </a:defRPr>
            </a:lvl4pPr>
            <a:lvl5pPr>
              <a:defRPr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11107" y="6570764"/>
            <a:ext cx="732896" cy="287238"/>
          </a:xfrm>
          <a:prstGeom prst="rect">
            <a:avLst/>
          </a:prstGeom>
          <a:ln/>
        </p:spPr>
        <p:txBody>
          <a:bodyPr lIns="91417" tIns="45710" rIns="91417" bIns="45710"/>
          <a:lstStyle>
            <a:lvl1pPr>
              <a:defRPr/>
            </a:lvl1pPr>
          </a:lstStyle>
          <a:p>
            <a:pPr>
              <a:defRPr/>
            </a:pPr>
            <a:fld id="{E527358D-F8D4-4A7C-8FCD-A2892FBAEA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11107" y="6570764"/>
            <a:ext cx="732896" cy="287238"/>
          </a:xfrm>
          <a:prstGeom prst="rect">
            <a:avLst/>
          </a:prstGeom>
          <a:ln/>
        </p:spPr>
        <p:txBody>
          <a:bodyPr lIns="91417" tIns="45710" rIns="91417" bIns="45710"/>
          <a:lstStyle>
            <a:lvl1pPr>
              <a:defRPr/>
            </a:lvl1pPr>
          </a:lstStyle>
          <a:p>
            <a:pPr>
              <a:defRPr/>
            </a:pPr>
            <a:fld id="{456925C8-59E3-4B00-B383-5733C07A03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11107" y="6570764"/>
            <a:ext cx="732896" cy="287238"/>
          </a:xfrm>
          <a:prstGeom prst="rect">
            <a:avLst/>
          </a:prstGeom>
          <a:ln/>
        </p:spPr>
        <p:txBody>
          <a:bodyPr lIns="91417" tIns="45710" rIns="91417" bIns="45710"/>
          <a:lstStyle>
            <a:lvl1pPr>
              <a:defRPr/>
            </a:lvl1pPr>
          </a:lstStyle>
          <a:p>
            <a:pPr>
              <a:defRPr/>
            </a:pPr>
            <a:fld id="{735F2D3C-8CBA-4A91-A7FF-B258960090B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05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ackground graded"/>
          <p:cNvPicPr>
            <a:picLocks noChangeAspect="1" noChangeArrowheads="1"/>
          </p:cNvPicPr>
          <p:nvPr/>
        </p:nvPicPr>
        <p:blipFill>
          <a:blip r:embed="rId2" cstate="screen">
            <a:lum bright="-4000"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3"/>
          <a:stretch>
            <a:fillRect/>
          </a:stretch>
        </p:blipFill>
        <p:spPr bwMode="auto">
          <a:xfrm>
            <a:off x="230400" y="-1728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Logo transparent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081" y="301247"/>
            <a:ext cx="1919520" cy="640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Merged_dropshadow_UniGenera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920" y="4836283"/>
            <a:ext cx="9144000" cy="2523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0" y="0"/>
            <a:ext cx="253440" cy="6858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79734" tIns="39871" rIns="79734" bIns="39871" anchor="ctr"/>
          <a:lstStyle/>
          <a:p>
            <a:pPr defTabSz="827649">
              <a:defRPr/>
            </a:pPr>
            <a:endParaRPr lang="en-US">
              <a:ea typeface="ＭＳ Ｐゴシック" charset="0"/>
              <a:cs typeface="Arial"/>
            </a:endParaRPr>
          </a:p>
        </p:txBody>
      </p:sp>
      <p:sp>
        <p:nvSpPr>
          <p:cNvPr id="116019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41769" y="1285248"/>
            <a:ext cx="5888302" cy="1056680"/>
          </a:xfrm>
          <a:noFill/>
        </p:spPr>
        <p:txBody>
          <a:bodyPr lIns="0" tIns="0" rIns="0" bIns="0" anchor="b"/>
          <a:lstStyle>
            <a:lvl1pPr algn="l">
              <a:defRPr sz="3800" b="1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6019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41769" y="2483315"/>
            <a:ext cx="5888302" cy="973336"/>
          </a:xfrm>
        </p:spPr>
        <p:txBody>
          <a:bodyPr/>
          <a:lstStyle>
            <a:lvl1pPr>
              <a:buNone/>
              <a:defRPr sz="3400">
                <a:solidFill>
                  <a:srgbClr val="333333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110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3129" y="256"/>
            <a:ext cx="7321021" cy="610195"/>
          </a:xfrm>
        </p:spPr>
        <p:txBody>
          <a:bodyPr/>
          <a:lstStyle>
            <a:lvl1pPr>
              <a:defRPr b="1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87722" y="991249"/>
            <a:ext cx="8628063" cy="5453063"/>
          </a:xfrm>
        </p:spPr>
        <p:txBody>
          <a:bodyPr/>
          <a:lstStyle>
            <a:lvl1pPr marL="0" indent="0">
              <a:buNone/>
              <a:defRPr sz="2000"/>
            </a:lvl1pPr>
            <a:lvl2pPr marL="0" indent="0">
              <a:buNone/>
              <a:defRPr/>
            </a:lvl2pPr>
            <a:lvl4pPr>
              <a:buNone/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11041" y="6571410"/>
            <a:ext cx="732960" cy="286590"/>
          </a:xfrm>
          <a:prstGeom prst="rect">
            <a:avLst/>
          </a:prstGeom>
        </p:spPr>
        <p:txBody>
          <a:bodyPr vert="horz" wrap="square" lIns="91230" tIns="45616" rIns="91230" bIns="45616" numCol="1" anchor="t" anchorCtr="0" compatLnSpc="1">
            <a:prstTxWarp prst="textNoShape">
              <a:avLst/>
            </a:prstTxWarp>
          </a:bodyPr>
          <a:lstStyle>
            <a:lvl1pPr algn="ctr" hangingPunct="1">
              <a:lnSpc>
                <a:spcPct val="100000"/>
              </a:lnSpc>
              <a:buClrTx/>
              <a:buSzTx/>
              <a:buFontTx/>
              <a:buNone/>
              <a:defRPr sz="1800" b="1">
                <a:solidFill>
                  <a:srgbClr val="003366"/>
                </a:solidFill>
                <a:latin typeface="Calibri" charset="0"/>
                <a:cs typeface="Arial" charset="0"/>
              </a:defRPr>
            </a:lvl1pPr>
          </a:lstStyle>
          <a:p>
            <a:pPr defTabSz="413823"/>
            <a:fld id="{12AA6A01-CC1A-2D41-9CB4-FE0762D26650}" type="slidenum">
              <a:rPr lang="en-US" smtClean="0">
                <a:ea typeface="ＭＳ Ｐゴシック" charset="0"/>
              </a:rPr>
              <a:pPr defTabSz="413823"/>
              <a:t>‹#›</a:t>
            </a:fld>
            <a:endParaRPr lang="en-US" smtClean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770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68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8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46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0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70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3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9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6481" y="6357043"/>
            <a:ext cx="2134080" cy="364359"/>
          </a:xfrm>
          <a:prstGeom prst="rect">
            <a:avLst/>
          </a:prstGeom>
        </p:spPr>
        <p:txBody>
          <a:bodyPr vert="horz" wrap="square" lIns="91230" tIns="45616" rIns="91230" bIns="45616" numCol="1" anchor="t" anchorCtr="0" compatLnSpc="1">
            <a:prstTxWarp prst="textNoShape">
              <a:avLst/>
            </a:prstTxWarp>
          </a:bodyPr>
          <a:lstStyle>
            <a:lvl1pPr algn="ctr" hangingPunct="1">
              <a:lnSpc>
                <a:spcPct val="100000"/>
              </a:lnSpc>
              <a:buClrTx/>
              <a:buSzTx/>
              <a:buFontTx/>
              <a:buNone/>
              <a:defRPr sz="500" b="1">
                <a:solidFill>
                  <a:srgbClr val="003366"/>
                </a:solidFill>
                <a:latin typeface="Calibri" charset="0"/>
                <a:cs typeface="Arial" charset="0"/>
              </a:defRPr>
            </a:lvl1pPr>
          </a:lstStyle>
          <a:p>
            <a:pPr defTabSz="413823"/>
            <a:fld id="{4B6F5CB2-7A0A-E343-B579-40541097EBE3}" type="datetimeFigureOut">
              <a:rPr lang="en-US" smtClean="0">
                <a:ea typeface="ＭＳ Ｐゴシック" charset="0"/>
              </a:rPr>
              <a:pPr defTabSz="413823"/>
              <a:t>6/3/2016</a:t>
            </a:fld>
            <a:endParaRPr lang="en-US" smtClean="0">
              <a:ea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800" y="6357043"/>
            <a:ext cx="2894400" cy="364359"/>
          </a:xfrm>
          <a:prstGeom prst="rect">
            <a:avLst/>
          </a:prstGeom>
        </p:spPr>
        <p:txBody>
          <a:bodyPr vert="horz" wrap="square" lIns="91230" tIns="45616" rIns="91230" bIns="45616" numCol="1" anchor="t" anchorCtr="0" compatLnSpc="1">
            <a:prstTxWarp prst="textNoShape">
              <a:avLst/>
            </a:prstTxWarp>
          </a:bodyPr>
          <a:lstStyle>
            <a:lvl1pPr algn="ctr" hangingPunct="1">
              <a:lnSpc>
                <a:spcPct val="100000"/>
              </a:lnSpc>
              <a:buClrTx/>
              <a:buSzTx/>
              <a:buFontTx/>
              <a:buNone/>
              <a:defRPr sz="500" b="1" smtClean="0">
                <a:solidFill>
                  <a:srgbClr val="003366"/>
                </a:solidFill>
                <a:latin typeface="Calibri" pitchFamily="34" charset="0"/>
                <a:ea typeface="+mn-ea"/>
                <a:cs typeface="Arial" charset="0"/>
              </a:defRPr>
            </a:lvl1pPr>
          </a:lstStyle>
          <a:p>
            <a:pPr defTabSz="413823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441" y="6357043"/>
            <a:ext cx="2134080" cy="364359"/>
          </a:xfrm>
          <a:prstGeom prst="rect">
            <a:avLst/>
          </a:prstGeom>
        </p:spPr>
        <p:txBody>
          <a:bodyPr vert="horz" wrap="square" lIns="91230" tIns="45616" rIns="91230" bIns="45616" numCol="1" anchor="t" anchorCtr="0" compatLnSpc="1">
            <a:prstTxWarp prst="textNoShape">
              <a:avLst/>
            </a:prstTxWarp>
          </a:bodyPr>
          <a:lstStyle>
            <a:lvl1pPr algn="ctr" hangingPunct="1">
              <a:lnSpc>
                <a:spcPct val="100000"/>
              </a:lnSpc>
              <a:buClrTx/>
              <a:buSzTx/>
              <a:buFontTx/>
              <a:buNone/>
              <a:defRPr sz="500" b="1">
                <a:solidFill>
                  <a:srgbClr val="003366"/>
                </a:solidFill>
                <a:latin typeface="Calibri" charset="0"/>
                <a:cs typeface="Arial" charset="0"/>
              </a:defRPr>
            </a:lvl1pPr>
          </a:lstStyle>
          <a:p>
            <a:pPr defTabSz="413823"/>
            <a:fld id="{777F59EC-481B-C045-BED0-99F7FCCB81D4}" type="slidenum">
              <a:rPr lang="en-US" smtClean="0">
                <a:ea typeface="ＭＳ Ｐゴシック" charset="0"/>
              </a:rPr>
              <a:pPr defTabSz="413823"/>
              <a:t>‹#›</a:t>
            </a:fld>
            <a:endParaRPr lang="en-US" smtClean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865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6481" y="6357043"/>
            <a:ext cx="2134080" cy="364359"/>
          </a:xfrm>
          <a:prstGeom prst="rect">
            <a:avLst/>
          </a:prstGeom>
        </p:spPr>
        <p:txBody>
          <a:bodyPr vert="horz" wrap="square" lIns="91230" tIns="45616" rIns="91230" bIns="45616" numCol="1" anchor="t" anchorCtr="0" compatLnSpc="1">
            <a:prstTxWarp prst="textNoShape">
              <a:avLst/>
            </a:prstTxWarp>
          </a:bodyPr>
          <a:lstStyle>
            <a:lvl1pPr algn="ctr" hangingPunct="1">
              <a:lnSpc>
                <a:spcPct val="100000"/>
              </a:lnSpc>
              <a:buClrTx/>
              <a:buSzTx/>
              <a:buFontTx/>
              <a:buNone/>
              <a:defRPr sz="500" b="1">
                <a:solidFill>
                  <a:srgbClr val="003366"/>
                </a:solidFill>
                <a:latin typeface="Calibri" charset="0"/>
                <a:cs typeface="Arial" charset="0"/>
              </a:defRPr>
            </a:lvl1pPr>
          </a:lstStyle>
          <a:p>
            <a:pPr defTabSz="413823"/>
            <a:fld id="{FDDB08E2-0B82-5249-9806-171AEF1AB261}" type="datetimeFigureOut">
              <a:rPr lang="en-US" smtClean="0">
                <a:ea typeface="ＭＳ Ｐゴシック" charset="0"/>
              </a:rPr>
              <a:pPr defTabSz="413823"/>
              <a:t>6/3/2016</a:t>
            </a:fld>
            <a:endParaRPr lang="en-US" smtClean="0">
              <a:ea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800" y="6357043"/>
            <a:ext cx="2894400" cy="364359"/>
          </a:xfrm>
          <a:prstGeom prst="rect">
            <a:avLst/>
          </a:prstGeom>
        </p:spPr>
        <p:txBody>
          <a:bodyPr vert="horz" wrap="square" lIns="91230" tIns="45616" rIns="91230" bIns="45616" numCol="1" anchor="t" anchorCtr="0" compatLnSpc="1">
            <a:prstTxWarp prst="textNoShape">
              <a:avLst/>
            </a:prstTxWarp>
          </a:bodyPr>
          <a:lstStyle>
            <a:lvl1pPr algn="ctr" hangingPunct="1">
              <a:lnSpc>
                <a:spcPct val="100000"/>
              </a:lnSpc>
              <a:buClrTx/>
              <a:buSzTx/>
              <a:buFontTx/>
              <a:buNone/>
              <a:defRPr sz="500" b="1" smtClean="0">
                <a:solidFill>
                  <a:srgbClr val="003366"/>
                </a:solidFill>
                <a:latin typeface="Calibri" pitchFamily="34" charset="0"/>
                <a:ea typeface="+mn-ea"/>
                <a:cs typeface="Arial" charset="0"/>
              </a:defRPr>
            </a:lvl1pPr>
          </a:lstStyle>
          <a:p>
            <a:pPr defTabSz="413823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441" y="6357043"/>
            <a:ext cx="2134080" cy="364359"/>
          </a:xfrm>
          <a:prstGeom prst="rect">
            <a:avLst/>
          </a:prstGeom>
        </p:spPr>
        <p:txBody>
          <a:bodyPr vert="horz" wrap="square" lIns="91230" tIns="45616" rIns="91230" bIns="45616" numCol="1" anchor="t" anchorCtr="0" compatLnSpc="1">
            <a:prstTxWarp prst="textNoShape">
              <a:avLst/>
            </a:prstTxWarp>
          </a:bodyPr>
          <a:lstStyle>
            <a:lvl1pPr algn="ctr" hangingPunct="1">
              <a:lnSpc>
                <a:spcPct val="100000"/>
              </a:lnSpc>
              <a:buClrTx/>
              <a:buSzTx/>
              <a:buFontTx/>
              <a:buNone/>
              <a:defRPr sz="500" b="1">
                <a:solidFill>
                  <a:srgbClr val="003366"/>
                </a:solidFill>
                <a:latin typeface="Calibri" charset="0"/>
                <a:cs typeface="Arial" charset="0"/>
              </a:defRPr>
            </a:lvl1pPr>
          </a:lstStyle>
          <a:p>
            <a:pPr defTabSz="413823"/>
            <a:fld id="{6050FAE7-4C00-1C4B-B29E-D8175520CF56}" type="slidenum">
              <a:rPr lang="en-US" smtClean="0">
                <a:ea typeface="ＭＳ Ｐゴシック" charset="0"/>
              </a:rPr>
              <a:pPr defTabSz="413823"/>
              <a:t>‹#›</a:t>
            </a:fld>
            <a:endParaRPr lang="en-US" smtClean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366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4800604"/>
            <a:ext cx="5486400" cy="566738"/>
          </a:xfrm>
          <a:prstGeom prst="rect">
            <a:avLst/>
          </a:prstGeom>
        </p:spPr>
        <p:txBody>
          <a:bodyPr lIns="84746" tIns="42372" rIns="84746" bIns="42372"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  <a:prstGeom prst="rect">
            <a:avLst/>
          </a:prstGeom>
        </p:spPr>
        <p:txBody>
          <a:bodyPr lIns="84746" tIns="42372" rIns="84746" bIns="42372"/>
          <a:lstStyle>
            <a:lvl1pPr marL="0" indent="0">
              <a:buNone/>
              <a:defRPr sz="3000"/>
            </a:lvl1pPr>
            <a:lvl2pPr marL="423706" indent="0">
              <a:buNone/>
              <a:defRPr sz="2600"/>
            </a:lvl2pPr>
            <a:lvl3pPr marL="847422" indent="0">
              <a:buNone/>
              <a:defRPr sz="2300"/>
            </a:lvl3pPr>
            <a:lvl4pPr marL="1271127" indent="0">
              <a:buNone/>
              <a:defRPr sz="1800"/>
            </a:lvl4pPr>
            <a:lvl5pPr marL="1694816" indent="0">
              <a:buNone/>
              <a:defRPr sz="1800"/>
            </a:lvl5pPr>
            <a:lvl6pPr marL="2118491" indent="0">
              <a:buNone/>
              <a:defRPr sz="1800"/>
            </a:lvl6pPr>
            <a:lvl7pPr marL="2542182" indent="0">
              <a:buNone/>
              <a:defRPr sz="1800"/>
            </a:lvl7pPr>
            <a:lvl8pPr marL="2965879" indent="0">
              <a:buNone/>
              <a:defRPr sz="1800"/>
            </a:lvl8pPr>
            <a:lvl9pPr marL="3389574" indent="0">
              <a:buNone/>
              <a:defRPr sz="18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5367342"/>
            <a:ext cx="5486400" cy="804862"/>
          </a:xfrm>
          <a:prstGeom prst="rect">
            <a:avLst/>
          </a:prstGeom>
        </p:spPr>
        <p:txBody>
          <a:bodyPr lIns="84746" tIns="42372" rIns="84746" bIns="42372"/>
          <a:lstStyle>
            <a:lvl1pPr marL="0" indent="0">
              <a:buNone/>
              <a:defRPr sz="1300"/>
            </a:lvl1pPr>
            <a:lvl2pPr marL="423706" indent="0">
              <a:buNone/>
              <a:defRPr sz="1100"/>
            </a:lvl2pPr>
            <a:lvl3pPr marL="847422" indent="0">
              <a:buNone/>
              <a:defRPr sz="1000"/>
            </a:lvl3pPr>
            <a:lvl4pPr marL="1271127" indent="0">
              <a:buNone/>
              <a:defRPr sz="900"/>
            </a:lvl4pPr>
            <a:lvl5pPr marL="1694816" indent="0">
              <a:buNone/>
              <a:defRPr sz="900"/>
            </a:lvl5pPr>
            <a:lvl6pPr marL="2118491" indent="0">
              <a:buNone/>
              <a:defRPr sz="900"/>
            </a:lvl6pPr>
            <a:lvl7pPr marL="2542182" indent="0">
              <a:buNone/>
              <a:defRPr sz="900"/>
            </a:lvl7pPr>
            <a:lvl8pPr marL="2965879" indent="0">
              <a:buNone/>
              <a:defRPr sz="900"/>
            </a:lvl8pPr>
            <a:lvl9pPr marL="338957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DE0D56-B93A-48D1-86CE-4DADD12BB0A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0247" y="70718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41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17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23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8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469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08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70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319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493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6481" y="6357043"/>
            <a:ext cx="2134080" cy="364359"/>
          </a:xfrm>
          <a:prstGeom prst="rect">
            <a:avLst/>
          </a:prstGeom>
        </p:spPr>
        <p:txBody>
          <a:bodyPr vert="horz" wrap="square" lIns="91230" tIns="45616" rIns="91230" bIns="45616" numCol="1" anchor="t" anchorCtr="0" compatLnSpc="1">
            <a:prstTxWarp prst="textNoShape">
              <a:avLst/>
            </a:prstTxWarp>
          </a:bodyPr>
          <a:lstStyle>
            <a:lvl1pPr algn="ctr" hangingPunct="1">
              <a:lnSpc>
                <a:spcPct val="100000"/>
              </a:lnSpc>
              <a:buClrTx/>
              <a:buSzTx/>
              <a:buFontTx/>
              <a:buNone/>
              <a:defRPr sz="500" b="1">
                <a:solidFill>
                  <a:srgbClr val="003366"/>
                </a:solidFill>
                <a:latin typeface="Calibri" charset="0"/>
                <a:cs typeface="Arial" charset="0"/>
              </a:defRPr>
            </a:lvl1pPr>
          </a:lstStyle>
          <a:p>
            <a:pPr defTabSz="413823"/>
            <a:fld id="{981ED221-ED5E-1C4C-92B5-D239C540CC26}" type="datetimeFigureOut">
              <a:rPr lang="en-US" smtClean="0">
                <a:ea typeface="ＭＳ Ｐゴシック" charset="0"/>
              </a:rPr>
              <a:pPr defTabSz="413823"/>
              <a:t>6/3/2016</a:t>
            </a:fld>
            <a:endParaRPr lang="en-US" smtClean="0">
              <a:ea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800" y="6357043"/>
            <a:ext cx="2894400" cy="364359"/>
          </a:xfrm>
          <a:prstGeom prst="rect">
            <a:avLst/>
          </a:prstGeom>
        </p:spPr>
        <p:txBody>
          <a:bodyPr vert="horz" wrap="square" lIns="91230" tIns="45616" rIns="91230" bIns="45616" numCol="1" anchor="t" anchorCtr="0" compatLnSpc="1">
            <a:prstTxWarp prst="textNoShape">
              <a:avLst/>
            </a:prstTxWarp>
          </a:bodyPr>
          <a:lstStyle>
            <a:lvl1pPr algn="ctr" hangingPunct="1">
              <a:lnSpc>
                <a:spcPct val="100000"/>
              </a:lnSpc>
              <a:buClrTx/>
              <a:buSzTx/>
              <a:buFontTx/>
              <a:buNone/>
              <a:defRPr sz="500" b="1" smtClean="0">
                <a:solidFill>
                  <a:srgbClr val="003366"/>
                </a:solidFill>
                <a:latin typeface="Calibri" pitchFamily="34" charset="0"/>
                <a:ea typeface="+mn-ea"/>
                <a:cs typeface="Arial" charset="0"/>
              </a:defRPr>
            </a:lvl1pPr>
          </a:lstStyle>
          <a:p>
            <a:pPr defTabSz="413823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441" y="6357043"/>
            <a:ext cx="2134080" cy="364359"/>
          </a:xfrm>
          <a:prstGeom prst="rect">
            <a:avLst/>
          </a:prstGeom>
        </p:spPr>
        <p:txBody>
          <a:bodyPr vert="horz" wrap="square" lIns="91230" tIns="45616" rIns="91230" bIns="45616" numCol="1" anchor="t" anchorCtr="0" compatLnSpc="1">
            <a:prstTxWarp prst="textNoShape">
              <a:avLst/>
            </a:prstTxWarp>
          </a:bodyPr>
          <a:lstStyle>
            <a:lvl1pPr algn="ctr" hangingPunct="1">
              <a:lnSpc>
                <a:spcPct val="100000"/>
              </a:lnSpc>
              <a:buClrTx/>
              <a:buSzTx/>
              <a:buFontTx/>
              <a:buNone/>
              <a:defRPr sz="500" b="1">
                <a:solidFill>
                  <a:srgbClr val="003366"/>
                </a:solidFill>
                <a:latin typeface="Calibri" charset="0"/>
                <a:cs typeface="Arial" charset="0"/>
              </a:defRPr>
            </a:lvl1pPr>
          </a:lstStyle>
          <a:p>
            <a:pPr defTabSz="413823"/>
            <a:fld id="{38414BE4-E542-7045-B773-AB7E1C6ECC88}" type="slidenum">
              <a:rPr lang="en-US" smtClean="0">
                <a:ea typeface="ＭＳ Ｐゴシック" charset="0"/>
              </a:rPr>
              <a:pPr defTabSz="413823"/>
              <a:t>‹#›</a:t>
            </a:fld>
            <a:endParaRPr lang="en-US" smtClean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909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1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1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6481" y="6357043"/>
            <a:ext cx="2134080" cy="364359"/>
          </a:xfrm>
          <a:prstGeom prst="rect">
            <a:avLst/>
          </a:prstGeom>
        </p:spPr>
        <p:txBody>
          <a:bodyPr vert="horz" wrap="square" lIns="91230" tIns="45616" rIns="91230" bIns="45616" numCol="1" anchor="t" anchorCtr="0" compatLnSpc="1">
            <a:prstTxWarp prst="textNoShape">
              <a:avLst/>
            </a:prstTxWarp>
          </a:bodyPr>
          <a:lstStyle>
            <a:lvl1pPr algn="ctr" hangingPunct="1">
              <a:lnSpc>
                <a:spcPct val="100000"/>
              </a:lnSpc>
              <a:buClrTx/>
              <a:buSzTx/>
              <a:buFontTx/>
              <a:buNone/>
              <a:defRPr sz="500" b="1">
                <a:solidFill>
                  <a:srgbClr val="003366"/>
                </a:solidFill>
                <a:latin typeface="Calibri" charset="0"/>
                <a:cs typeface="Arial" charset="0"/>
              </a:defRPr>
            </a:lvl1pPr>
          </a:lstStyle>
          <a:p>
            <a:pPr defTabSz="413823"/>
            <a:fld id="{098CEA87-2C6B-C641-9553-DE72057B7D6F}" type="datetimeFigureOut">
              <a:rPr lang="en-US" smtClean="0">
                <a:ea typeface="ＭＳ Ｐゴシック" charset="0"/>
              </a:rPr>
              <a:pPr defTabSz="413823"/>
              <a:t>6/3/2016</a:t>
            </a:fld>
            <a:endParaRPr lang="en-US" smtClean="0">
              <a:ea typeface="ＭＳ Ｐゴシック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800" y="6357043"/>
            <a:ext cx="2894400" cy="364359"/>
          </a:xfrm>
          <a:prstGeom prst="rect">
            <a:avLst/>
          </a:prstGeom>
        </p:spPr>
        <p:txBody>
          <a:bodyPr vert="horz" wrap="square" lIns="91230" tIns="45616" rIns="91230" bIns="45616" numCol="1" anchor="t" anchorCtr="0" compatLnSpc="1">
            <a:prstTxWarp prst="textNoShape">
              <a:avLst/>
            </a:prstTxWarp>
          </a:bodyPr>
          <a:lstStyle>
            <a:lvl1pPr algn="ctr" hangingPunct="1">
              <a:lnSpc>
                <a:spcPct val="100000"/>
              </a:lnSpc>
              <a:buClrTx/>
              <a:buSzTx/>
              <a:buFontTx/>
              <a:buNone/>
              <a:defRPr sz="500" b="1" smtClean="0">
                <a:solidFill>
                  <a:srgbClr val="003366"/>
                </a:solidFill>
                <a:latin typeface="Calibri" pitchFamily="34" charset="0"/>
                <a:ea typeface="+mn-ea"/>
                <a:cs typeface="Arial" charset="0"/>
              </a:defRPr>
            </a:lvl1pPr>
          </a:lstStyle>
          <a:p>
            <a:pPr defTabSz="413823"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441" y="6357043"/>
            <a:ext cx="2134080" cy="364359"/>
          </a:xfrm>
          <a:prstGeom prst="rect">
            <a:avLst/>
          </a:prstGeom>
        </p:spPr>
        <p:txBody>
          <a:bodyPr vert="horz" wrap="square" lIns="91230" tIns="45616" rIns="91230" bIns="45616" numCol="1" anchor="t" anchorCtr="0" compatLnSpc="1">
            <a:prstTxWarp prst="textNoShape">
              <a:avLst/>
            </a:prstTxWarp>
          </a:bodyPr>
          <a:lstStyle>
            <a:lvl1pPr algn="ctr" hangingPunct="1">
              <a:lnSpc>
                <a:spcPct val="100000"/>
              </a:lnSpc>
              <a:buClrTx/>
              <a:buSzTx/>
              <a:buFontTx/>
              <a:buNone/>
              <a:defRPr sz="500" b="1">
                <a:solidFill>
                  <a:srgbClr val="003366"/>
                </a:solidFill>
                <a:latin typeface="Calibri" charset="0"/>
                <a:cs typeface="Arial" charset="0"/>
              </a:defRPr>
            </a:lvl1pPr>
          </a:lstStyle>
          <a:p>
            <a:pPr defTabSz="413823"/>
            <a:fld id="{9630B147-6858-744E-B0E1-C8BDE7F27AAB}" type="slidenum">
              <a:rPr lang="en-US" smtClean="0">
                <a:ea typeface="ＭＳ Ｐゴシック" charset="0"/>
              </a:rPr>
              <a:pPr defTabSz="413823"/>
              <a:t>‹#›</a:t>
            </a:fld>
            <a:endParaRPr lang="en-US" smtClean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489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6481" y="6357043"/>
            <a:ext cx="2134080" cy="364359"/>
          </a:xfrm>
          <a:prstGeom prst="rect">
            <a:avLst/>
          </a:prstGeom>
        </p:spPr>
        <p:txBody>
          <a:bodyPr vert="horz" wrap="square" lIns="91230" tIns="45616" rIns="91230" bIns="45616" numCol="1" anchor="t" anchorCtr="0" compatLnSpc="1">
            <a:prstTxWarp prst="textNoShape">
              <a:avLst/>
            </a:prstTxWarp>
          </a:bodyPr>
          <a:lstStyle>
            <a:lvl1pPr algn="ctr" hangingPunct="1">
              <a:lnSpc>
                <a:spcPct val="100000"/>
              </a:lnSpc>
              <a:buClrTx/>
              <a:buSzTx/>
              <a:buFontTx/>
              <a:buNone/>
              <a:defRPr sz="500" b="1">
                <a:solidFill>
                  <a:srgbClr val="003366"/>
                </a:solidFill>
                <a:latin typeface="Calibri" charset="0"/>
                <a:cs typeface="Arial" charset="0"/>
              </a:defRPr>
            </a:lvl1pPr>
          </a:lstStyle>
          <a:p>
            <a:pPr defTabSz="413823"/>
            <a:fld id="{E86ACA49-5F2C-3242-B29F-254401D0DDE1}" type="datetimeFigureOut">
              <a:rPr lang="en-US" smtClean="0">
                <a:ea typeface="ＭＳ Ｐゴシック" charset="0"/>
              </a:rPr>
              <a:pPr defTabSz="413823"/>
              <a:t>6/3/2016</a:t>
            </a:fld>
            <a:endParaRPr lang="en-US" smtClean="0">
              <a:ea typeface="ＭＳ Ｐゴシック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800" y="6357043"/>
            <a:ext cx="2894400" cy="364359"/>
          </a:xfrm>
          <a:prstGeom prst="rect">
            <a:avLst/>
          </a:prstGeom>
        </p:spPr>
        <p:txBody>
          <a:bodyPr vert="horz" wrap="square" lIns="91230" tIns="45616" rIns="91230" bIns="45616" numCol="1" anchor="t" anchorCtr="0" compatLnSpc="1">
            <a:prstTxWarp prst="textNoShape">
              <a:avLst/>
            </a:prstTxWarp>
          </a:bodyPr>
          <a:lstStyle>
            <a:lvl1pPr algn="ctr" hangingPunct="1">
              <a:lnSpc>
                <a:spcPct val="100000"/>
              </a:lnSpc>
              <a:buClrTx/>
              <a:buSzTx/>
              <a:buFontTx/>
              <a:buNone/>
              <a:defRPr sz="500" b="1" smtClean="0">
                <a:solidFill>
                  <a:srgbClr val="003366"/>
                </a:solidFill>
                <a:latin typeface="Calibri" pitchFamily="34" charset="0"/>
                <a:ea typeface="+mn-ea"/>
                <a:cs typeface="Arial" charset="0"/>
              </a:defRPr>
            </a:lvl1pPr>
          </a:lstStyle>
          <a:p>
            <a:pPr defTabSz="413823"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441" y="6357043"/>
            <a:ext cx="2134080" cy="364359"/>
          </a:xfrm>
          <a:prstGeom prst="rect">
            <a:avLst/>
          </a:prstGeom>
        </p:spPr>
        <p:txBody>
          <a:bodyPr vert="horz" wrap="square" lIns="91230" tIns="45616" rIns="91230" bIns="45616" numCol="1" anchor="t" anchorCtr="0" compatLnSpc="1">
            <a:prstTxWarp prst="textNoShape">
              <a:avLst/>
            </a:prstTxWarp>
          </a:bodyPr>
          <a:lstStyle>
            <a:lvl1pPr algn="ctr" hangingPunct="1">
              <a:lnSpc>
                <a:spcPct val="100000"/>
              </a:lnSpc>
              <a:buClrTx/>
              <a:buSzTx/>
              <a:buFontTx/>
              <a:buNone/>
              <a:defRPr sz="500" b="1">
                <a:solidFill>
                  <a:srgbClr val="003366"/>
                </a:solidFill>
                <a:latin typeface="Calibri" charset="0"/>
                <a:cs typeface="Arial" charset="0"/>
              </a:defRPr>
            </a:lvl1pPr>
          </a:lstStyle>
          <a:p>
            <a:pPr defTabSz="413823"/>
            <a:fld id="{87B0E056-526A-F644-AEB1-C1DC71E369D6}" type="slidenum">
              <a:rPr lang="en-US" smtClean="0">
                <a:ea typeface="ＭＳ Ｐゴシック" charset="0"/>
              </a:rPr>
              <a:pPr defTabSz="413823"/>
              <a:t>‹#›</a:t>
            </a:fld>
            <a:endParaRPr lang="en-US" smtClean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232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903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55875" y="2148105"/>
            <a:ext cx="6408738" cy="606425"/>
          </a:xfrm>
        </p:spPr>
        <p:txBody>
          <a:bodyPr/>
          <a:lstStyle>
            <a:lvl1pPr>
              <a:defRPr sz="20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55875" y="2749550"/>
            <a:ext cx="6400800" cy="477838"/>
          </a:xfrm>
        </p:spPr>
        <p:txBody>
          <a:bodyPr/>
          <a:lstStyle>
            <a:lvl1pPr marL="0" indent="0">
              <a:buFontTx/>
              <a:buNone/>
              <a:defRPr sz="1600" b="1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/>
        </p:spPr>
        <p:txBody>
          <a:bodyPr vert="horz" wrap="square" lIns="91417" tIns="45710" rIns="91417" bIns="4571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algn="l" fontAlgn="auto">
              <a:spcBef>
                <a:spcPts val="0"/>
              </a:spcBef>
              <a:spcAft>
                <a:spcPts val="0"/>
              </a:spcAft>
            </a:pPr>
            <a:fld id="{8AB63021-E517-4F48-8400-8642DB84EDAC}" type="datetimeFigureOut">
              <a:rPr lang="en-GB" b="0" smtClean="0">
                <a:latin typeface="Arial"/>
                <a:cs typeface="+mn-cs"/>
              </a:rPr>
              <a:pPr algn="l" fontAlgn="auto">
                <a:spcBef>
                  <a:spcPts val="0"/>
                </a:spcBef>
                <a:spcAft>
                  <a:spcPts val="0"/>
                </a:spcAft>
              </a:pPr>
              <a:t>03/06/2016</a:t>
            </a:fld>
            <a:endParaRPr lang="en-GB" b="0" dirty="0">
              <a:latin typeface="Arial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/>
        </p:spPr>
        <p:txBody>
          <a:bodyPr vert="horz" wrap="square" lIns="91417" tIns="45710" rIns="91417" bIns="4571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b="0" dirty="0">
              <a:latin typeface="Arial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/>
        </p:spPr>
        <p:txBody>
          <a:bodyPr vert="horz" wrap="square" lIns="91417" tIns="45710" rIns="91417" bIns="4571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F340239-0B02-4BC4-9E93-5A9C0C336053}" type="slidenum">
              <a:rPr lang="en-GB" b="0" smtClean="0">
                <a:latin typeface="Arial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b="0" dirty="0"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5144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0760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11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2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86" indent="0">
              <a:buNone/>
              <a:defRPr sz="1800"/>
            </a:lvl2pPr>
            <a:lvl3pPr marL="914172" indent="0">
              <a:buNone/>
              <a:defRPr sz="1600"/>
            </a:lvl3pPr>
            <a:lvl4pPr marL="1371257" indent="0">
              <a:buNone/>
              <a:defRPr sz="1400"/>
            </a:lvl4pPr>
            <a:lvl5pPr marL="1828345" indent="0">
              <a:buNone/>
              <a:defRPr sz="1400"/>
            </a:lvl5pPr>
            <a:lvl6pPr marL="2285430" indent="0">
              <a:buNone/>
              <a:defRPr sz="1400"/>
            </a:lvl6pPr>
            <a:lvl7pPr marL="2742515" indent="0">
              <a:buNone/>
              <a:defRPr sz="1400"/>
            </a:lvl7pPr>
            <a:lvl8pPr marL="3199600" indent="0">
              <a:buNone/>
              <a:defRPr sz="1400"/>
            </a:lvl8pPr>
            <a:lvl9pPr marL="3656685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1110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68644" y="2060580"/>
            <a:ext cx="3235325" cy="4260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6264" y="2060580"/>
            <a:ext cx="3236912" cy="4260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7229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6" indent="0">
              <a:buNone/>
              <a:defRPr sz="2000" b="1"/>
            </a:lvl2pPr>
            <a:lvl3pPr marL="914172" indent="0">
              <a:buNone/>
              <a:defRPr sz="1800" b="1"/>
            </a:lvl3pPr>
            <a:lvl4pPr marL="1371257" indent="0">
              <a:buNone/>
              <a:defRPr sz="1600" b="1"/>
            </a:lvl4pPr>
            <a:lvl5pPr marL="1828345" indent="0">
              <a:buNone/>
              <a:defRPr sz="1600" b="1"/>
            </a:lvl5pPr>
            <a:lvl6pPr marL="2285430" indent="0">
              <a:buNone/>
              <a:defRPr sz="1600" b="1"/>
            </a:lvl6pPr>
            <a:lvl7pPr marL="2742515" indent="0">
              <a:buNone/>
              <a:defRPr sz="1600" b="1"/>
            </a:lvl7pPr>
            <a:lvl8pPr marL="3199600" indent="0">
              <a:buNone/>
              <a:defRPr sz="1600" b="1"/>
            </a:lvl8pPr>
            <a:lvl9pPr marL="365668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9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34" y="1535117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6" indent="0">
              <a:buNone/>
              <a:defRPr sz="2000" b="1"/>
            </a:lvl2pPr>
            <a:lvl3pPr marL="914172" indent="0">
              <a:buNone/>
              <a:defRPr sz="1800" b="1"/>
            </a:lvl3pPr>
            <a:lvl4pPr marL="1371257" indent="0">
              <a:buNone/>
              <a:defRPr sz="1600" b="1"/>
            </a:lvl4pPr>
            <a:lvl5pPr marL="1828345" indent="0">
              <a:buNone/>
              <a:defRPr sz="1600" b="1"/>
            </a:lvl5pPr>
            <a:lvl6pPr marL="2285430" indent="0">
              <a:buNone/>
              <a:defRPr sz="1600" b="1"/>
            </a:lvl6pPr>
            <a:lvl7pPr marL="2742515" indent="0">
              <a:buNone/>
              <a:defRPr sz="1600" b="1"/>
            </a:lvl7pPr>
            <a:lvl8pPr marL="3199600" indent="0">
              <a:buNone/>
              <a:defRPr sz="1600" b="1"/>
            </a:lvl8pPr>
            <a:lvl9pPr marL="365668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34" y="2174879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9994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4822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273" y="2129731"/>
            <a:ext cx="7773458" cy="1470422"/>
          </a:xfrm>
        </p:spPr>
        <p:txBody>
          <a:bodyPr/>
          <a:lstStyle>
            <a:lvl1pPr>
              <a:defRPr sz="3200" b="1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2080" y="3886327"/>
            <a:ext cx="6400271" cy="1753195"/>
          </a:xfrm>
        </p:spPr>
        <p:txBody>
          <a:bodyPr/>
          <a:lstStyle>
            <a:lvl1pPr marL="0" indent="0" algn="ctr">
              <a:buNone/>
              <a:defRPr b="1">
                <a:latin typeface="Calibri" pitchFamily="34" charset="0"/>
                <a:cs typeface="Calibri" pitchFamily="34" charset="0"/>
              </a:defRPr>
            </a:lvl1pPr>
            <a:lvl2pPr marL="396746" indent="0" algn="ctr">
              <a:buNone/>
              <a:defRPr/>
            </a:lvl2pPr>
            <a:lvl3pPr marL="793492" indent="0" algn="ctr">
              <a:buNone/>
              <a:defRPr/>
            </a:lvl3pPr>
            <a:lvl4pPr marL="1190248" indent="0" algn="ctr">
              <a:buNone/>
              <a:defRPr/>
            </a:lvl4pPr>
            <a:lvl5pPr marL="1586988" indent="0" algn="ctr">
              <a:buNone/>
              <a:defRPr/>
            </a:lvl5pPr>
            <a:lvl6pPr marL="1983720" indent="0" algn="ctr">
              <a:buNone/>
              <a:defRPr/>
            </a:lvl6pPr>
            <a:lvl7pPr marL="2380479" indent="0" algn="ctr">
              <a:buNone/>
              <a:defRPr/>
            </a:lvl7pPr>
            <a:lvl8pPr marL="2777182" indent="0" algn="ctr">
              <a:buNone/>
              <a:defRPr/>
            </a:lvl8pPr>
            <a:lvl9pPr marL="3173955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00D53B-06F0-44DA-8EB4-851962DF85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84746" tIns="42372" rIns="84746" bIns="42372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16"/>
            <a:ext cx="8229600" cy="4525963"/>
          </a:xfrm>
          <a:prstGeom prst="rect">
            <a:avLst/>
          </a:prstGeom>
        </p:spPr>
        <p:txBody>
          <a:bodyPr vert="eaVert" lIns="84746" tIns="42372" rIns="84746" bIns="42372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D6FBD3-6E28-4AA2-BC51-AF47FBB418E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0570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26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1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86" indent="0">
              <a:buNone/>
              <a:defRPr sz="1200"/>
            </a:lvl2pPr>
            <a:lvl3pPr marL="914172" indent="0">
              <a:buNone/>
              <a:defRPr sz="1000"/>
            </a:lvl3pPr>
            <a:lvl4pPr marL="1371257" indent="0">
              <a:buNone/>
              <a:defRPr sz="900"/>
            </a:lvl4pPr>
            <a:lvl5pPr marL="1828345" indent="0">
              <a:buNone/>
              <a:defRPr sz="900"/>
            </a:lvl5pPr>
            <a:lvl6pPr marL="2285430" indent="0">
              <a:buNone/>
              <a:defRPr sz="900"/>
            </a:lvl6pPr>
            <a:lvl7pPr marL="2742515" indent="0">
              <a:buNone/>
              <a:defRPr sz="900"/>
            </a:lvl7pPr>
            <a:lvl8pPr marL="3199600" indent="0">
              <a:buNone/>
              <a:defRPr sz="900"/>
            </a:lvl8pPr>
            <a:lvl9pPr marL="365668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5020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86" indent="0">
              <a:buNone/>
              <a:defRPr sz="2800"/>
            </a:lvl2pPr>
            <a:lvl3pPr marL="914172" indent="0">
              <a:buNone/>
              <a:defRPr sz="2400"/>
            </a:lvl3pPr>
            <a:lvl4pPr marL="1371257" indent="0">
              <a:buNone/>
              <a:defRPr sz="2000"/>
            </a:lvl4pPr>
            <a:lvl5pPr marL="1828345" indent="0">
              <a:buNone/>
              <a:defRPr sz="2000"/>
            </a:lvl5pPr>
            <a:lvl6pPr marL="2285430" indent="0">
              <a:buNone/>
              <a:defRPr sz="2000"/>
            </a:lvl6pPr>
            <a:lvl7pPr marL="2742515" indent="0">
              <a:buNone/>
              <a:defRPr sz="2000"/>
            </a:lvl7pPr>
            <a:lvl8pPr marL="3199600" indent="0">
              <a:buNone/>
              <a:defRPr sz="2000"/>
            </a:lvl8pPr>
            <a:lvl9pPr marL="3656685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86" indent="0">
              <a:buNone/>
              <a:defRPr sz="1200"/>
            </a:lvl2pPr>
            <a:lvl3pPr marL="914172" indent="0">
              <a:buNone/>
              <a:defRPr sz="1000"/>
            </a:lvl3pPr>
            <a:lvl4pPr marL="1371257" indent="0">
              <a:buNone/>
              <a:defRPr sz="900"/>
            </a:lvl4pPr>
            <a:lvl5pPr marL="1828345" indent="0">
              <a:buNone/>
              <a:defRPr sz="900"/>
            </a:lvl5pPr>
            <a:lvl6pPr marL="2285430" indent="0">
              <a:buNone/>
              <a:defRPr sz="900"/>
            </a:lvl6pPr>
            <a:lvl7pPr marL="2742515" indent="0">
              <a:buNone/>
              <a:defRPr sz="900"/>
            </a:lvl7pPr>
            <a:lvl8pPr marL="3199600" indent="0">
              <a:buNone/>
              <a:defRPr sz="900"/>
            </a:lvl8pPr>
            <a:lvl9pPr marL="365668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3879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6633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7414" y="893763"/>
            <a:ext cx="1655762" cy="54276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68547" y="893763"/>
            <a:ext cx="4816475" cy="54276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3836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642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6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CE73F-69E8-43EC-9CC8-D61DD561EEB8}" type="datetimeFigureOut"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03/06/2016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52E3B-EAA9-4FF7-90F4-C3A8B60E5CDB}" type="slidenum"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70944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368E8-54AF-4FEE-BBCD-AB81CD1C3BF1}" type="datetimeFigureOut"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03/06/2016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F2B779-EB6F-441F-AFC5-DD5716209D30}" type="slidenum"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90355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11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8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2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3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4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5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68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607FE-E01A-43B5-8035-E927B13AB88E}" type="datetimeFigureOut"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03/06/2016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9DDC85-4BE6-4E89-9A1C-27902F784DD8}" type="slidenum"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13606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1A71E-A813-4749-958B-1F4775C440F0}" type="datetimeFigureOut"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03/06/2016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6E097-B852-4EA1-BD3B-FEB4BBD5FF65}" type="slidenum"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7036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6" indent="0">
              <a:buNone/>
              <a:defRPr sz="2000" b="1"/>
            </a:lvl2pPr>
            <a:lvl3pPr marL="914172" indent="0">
              <a:buNone/>
              <a:defRPr sz="1800" b="1"/>
            </a:lvl3pPr>
            <a:lvl4pPr marL="1371257" indent="0">
              <a:buNone/>
              <a:defRPr sz="1600" b="1"/>
            </a:lvl4pPr>
            <a:lvl5pPr marL="1828345" indent="0">
              <a:buNone/>
              <a:defRPr sz="1600" b="1"/>
            </a:lvl5pPr>
            <a:lvl6pPr marL="2285430" indent="0">
              <a:buNone/>
              <a:defRPr sz="1600" b="1"/>
            </a:lvl6pPr>
            <a:lvl7pPr marL="2742515" indent="0">
              <a:buNone/>
              <a:defRPr sz="1600" b="1"/>
            </a:lvl7pPr>
            <a:lvl8pPr marL="3199600" indent="0">
              <a:buNone/>
              <a:defRPr sz="1600" b="1"/>
            </a:lvl8pPr>
            <a:lvl9pPr marL="365668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9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34" y="1535117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6" indent="0">
              <a:buNone/>
              <a:defRPr sz="2000" b="1"/>
            </a:lvl2pPr>
            <a:lvl3pPr marL="914172" indent="0">
              <a:buNone/>
              <a:defRPr sz="1800" b="1"/>
            </a:lvl3pPr>
            <a:lvl4pPr marL="1371257" indent="0">
              <a:buNone/>
              <a:defRPr sz="1600" b="1"/>
            </a:lvl4pPr>
            <a:lvl5pPr marL="1828345" indent="0">
              <a:buNone/>
              <a:defRPr sz="1600" b="1"/>
            </a:lvl5pPr>
            <a:lvl6pPr marL="2285430" indent="0">
              <a:buNone/>
              <a:defRPr sz="1600" b="1"/>
            </a:lvl6pPr>
            <a:lvl7pPr marL="2742515" indent="0">
              <a:buNone/>
              <a:defRPr sz="1600" b="1"/>
            </a:lvl7pPr>
            <a:lvl8pPr marL="3199600" indent="0">
              <a:buNone/>
              <a:defRPr sz="1600" b="1"/>
            </a:lvl8pPr>
            <a:lvl9pPr marL="365668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34" y="2174879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3A6CE-8D73-4072-9A92-709A9F2243AA}" type="datetimeFigureOut"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03/06/2016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8F50E-DEBF-415F-9C6C-426227DDF551}" type="slidenum"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0972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8" y="275043"/>
            <a:ext cx="2057400" cy="5851525"/>
          </a:xfrm>
          <a:prstGeom prst="rect">
            <a:avLst/>
          </a:prstGeom>
        </p:spPr>
        <p:txBody>
          <a:bodyPr vert="eaVert" lIns="84746" tIns="42372" rIns="84746" bIns="42372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321" y="275043"/>
            <a:ext cx="6036733" cy="5851525"/>
          </a:xfrm>
          <a:prstGeom prst="rect">
            <a:avLst/>
          </a:prstGeom>
        </p:spPr>
        <p:txBody>
          <a:bodyPr vert="eaVert" lIns="84746" tIns="42372" rIns="84746" bIns="42372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B0879C-11D0-4B37-9CD5-5FF8B463319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8625F-833C-41B2-A912-EB70EA230797}" type="datetimeFigureOut"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03/06/2016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218D2-1CD2-4D97-9529-E2A600DEEDDE}" type="slidenum"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57060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6F9DA-3867-4222-A006-520AF81EF88F}" type="datetimeFigureOut"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03/06/2016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C885D-33F9-4DA7-A5C7-A07FFB799C6D}" type="slidenum"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34144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26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1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86" indent="0">
              <a:buNone/>
              <a:defRPr sz="1200"/>
            </a:lvl2pPr>
            <a:lvl3pPr marL="914172" indent="0">
              <a:buNone/>
              <a:defRPr sz="1000"/>
            </a:lvl3pPr>
            <a:lvl4pPr marL="1371257" indent="0">
              <a:buNone/>
              <a:defRPr sz="900"/>
            </a:lvl4pPr>
            <a:lvl5pPr marL="1828345" indent="0">
              <a:buNone/>
              <a:defRPr sz="900"/>
            </a:lvl5pPr>
            <a:lvl6pPr marL="2285430" indent="0">
              <a:buNone/>
              <a:defRPr sz="900"/>
            </a:lvl6pPr>
            <a:lvl7pPr marL="2742515" indent="0">
              <a:buNone/>
              <a:defRPr sz="900"/>
            </a:lvl7pPr>
            <a:lvl8pPr marL="3199600" indent="0">
              <a:buNone/>
              <a:defRPr sz="900"/>
            </a:lvl8pPr>
            <a:lvl9pPr marL="365668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901AF-DF34-4158-848D-78501F8AEB14}" type="datetimeFigureOut"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03/06/2016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F8B78-E8EA-4C0E-869F-A9B48F7528F0}" type="slidenum"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740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086" indent="0">
              <a:buNone/>
              <a:defRPr sz="2800"/>
            </a:lvl2pPr>
            <a:lvl3pPr marL="914172" indent="0">
              <a:buNone/>
              <a:defRPr sz="2400"/>
            </a:lvl3pPr>
            <a:lvl4pPr marL="1371257" indent="0">
              <a:buNone/>
              <a:defRPr sz="2000"/>
            </a:lvl4pPr>
            <a:lvl5pPr marL="1828345" indent="0">
              <a:buNone/>
              <a:defRPr sz="2000"/>
            </a:lvl5pPr>
            <a:lvl6pPr marL="2285430" indent="0">
              <a:buNone/>
              <a:defRPr sz="2000"/>
            </a:lvl6pPr>
            <a:lvl7pPr marL="2742515" indent="0">
              <a:buNone/>
              <a:defRPr sz="2000"/>
            </a:lvl7pPr>
            <a:lvl8pPr marL="3199600" indent="0">
              <a:buNone/>
              <a:defRPr sz="2000"/>
            </a:lvl8pPr>
            <a:lvl9pPr marL="3656685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86" indent="0">
              <a:buNone/>
              <a:defRPr sz="1200"/>
            </a:lvl2pPr>
            <a:lvl3pPr marL="914172" indent="0">
              <a:buNone/>
              <a:defRPr sz="1000"/>
            </a:lvl3pPr>
            <a:lvl4pPr marL="1371257" indent="0">
              <a:buNone/>
              <a:defRPr sz="900"/>
            </a:lvl4pPr>
            <a:lvl5pPr marL="1828345" indent="0">
              <a:buNone/>
              <a:defRPr sz="900"/>
            </a:lvl5pPr>
            <a:lvl6pPr marL="2285430" indent="0">
              <a:buNone/>
              <a:defRPr sz="900"/>
            </a:lvl6pPr>
            <a:lvl7pPr marL="2742515" indent="0">
              <a:buNone/>
              <a:defRPr sz="900"/>
            </a:lvl7pPr>
            <a:lvl8pPr marL="3199600" indent="0">
              <a:buNone/>
              <a:defRPr sz="900"/>
            </a:lvl8pPr>
            <a:lvl9pPr marL="365668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A394D-5CE4-4A07-AB4C-C1DC2DC8BDE5}" type="datetimeFigureOut"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03/06/2016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C06C1-AFE6-4B58-9721-05B029BFEF85}" type="slidenum"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82259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D91C2-1B85-440F-98B2-7934FEBE1551}" type="datetimeFigureOut"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03/06/2016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684C95-4AA1-41CB-BA54-B4A18B2E6978}" type="slidenum"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0241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855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855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1B48BF-396D-4727-9DE1-9C6D7067F72F}" type="datetimeFigureOut"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03/06/2016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C47A4-2883-45FB-B55E-D990E647B404}" type="slidenum"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64184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642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6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CE73F-69E8-43EC-9CC8-D61DD561EEB8}" type="datetimeFigureOut"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03/06/2016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52E3B-EAA9-4FF7-90F4-C3A8B60E5CDB}" type="slidenum"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82980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368E8-54AF-4FEE-BBCD-AB81CD1C3BF1}" type="datetimeFigureOut"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03/06/2016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F2B779-EB6F-441F-AFC5-DD5716209D30}" type="slidenum"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12253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11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8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2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3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4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5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68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607FE-E01A-43B5-8035-E927B13AB88E}" type="datetimeFigureOut"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03/06/2016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9DDC85-4BE6-4E89-9A1C-27902F784DD8}" type="slidenum"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85359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1A71E-A813-4749-958B-1F4775C440F0}" type="datetimeFigureOut"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03/06/2016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6E097-B852-4EA1-BD3B-FEB4BBD5FF65}" type="slidenum"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06993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273" y="2129731"/>
            <a:ext cx="7773458" cy="14704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2080" y="3886310"/>
            <a:ext cx="6400271" cy="1753195"/>
          </a:xfrm>
        </p:spPr>
        <p:txBody>
          <a:bodyPr/>
          <a:lstStyle>
            <a:lvl1pPr marL="0" indent="0" algn="ctr">
              <a:buNone/>
              <a:defRPr/>
            </a:lvl1pPr>
            <a:lvl2pPr marL="397219" indent="0" algn="ctr">
              <a:buNone/>
              <a:defRPr/>
            </a:lvl2pPr>
            <a:lvl3pPr marL="794441" indent="0" algn="ctr">
              <a:buNone/>
              <a:defRPr/>
            </a:lvl3pPr>
            <a:lvl4pPr marL="1191664" indent="0" algn="ctr">
              <a:buNone/>
              <a:defRPr/>
            </a:lvl4pPr>
            <a:lvl5pPr marL="1588872" indent="0" algn="ctr">
              <a:buNone/>
              <a:defRPr/>
            </a:lvl5pPr>
            <a:lvl6pPr marL="1986083" indent="0" algn="ctr">
              <a:buNone/>
              <a:defRPr/>
            </a:lvl6pPr>
            <a:lvl7pPr marL="2383313" indent="0" algn="ctr">
              <a:buNone/>
              <a:defRPr/>
            </a:lvl7pPr>
            <a:lvl8pPr marL="2780476" indent="0" algn="ctr">
              <a:buNone/>
              <a:defRPr/>
            </a:lvl8pPr>
            <a:lvl9pPr marL="3177724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6CDD130-6939-4016-A137-0FC3CCF882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6" indent="0">
              <a:buNone/>
              <a:defRPr sz="2000" b="1"/>
            </a:lvl2pPr>
            <a:lvl3pPr marL="914172" indent="0">
              <a:buNone/>
              <a:defRPr sz="1800" b="1"/>
            </a:lvl3pPr>
            <a:lvl4pPr marL="1371257" indent="0">
              <a:buNone/>
              <a:defRPr sz="1600" b="1"/>
            </a:lvl4pPr>
            <a:lvl5pPr marL="1828345" indent="0">
              <a:buNone/>
              <a:defRPr sz="1600" b="1"/>
            </a:lvl5pPr>
            <a:lvl6pPr marL="2285430" indent="0">
              <a:buNone/>
              <a:defRPr sz="1600" b="1"/>
            </a:lvl6pPr>
            <a:lvl7pPr marL="2742515" indent="0">
              <a:buNone/>
              <a:defRPr sz="1600" b="1"/>
            </a:lvl7pPr>
            <a:lvl8pPr marL="3199600" indent="0">
              <a:buNone/>
              <a:defRPr sz="1600" b="1"/>
            </a:lvl8pPr>
            <a:lvl9pPr marL="365668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9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34" y="1535117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6" indent="0">
              <a:buNone/>
              <a:defRPr sz="2000" b="1"/>
            </a:lvl2pPr>
            <a:lvl3pPr marL="914172" indent="0">
              <a:buNone/>
              <a:defRPr sz="1800" b="1"/>
            </a:lvl3pPr>
            <a:lvl4pPr marL="1371257" indent="0">
              <a:buNone/>
              <a:defRPr sz="1600" b="1"/>
            </a:lvl4pPr>
            <a:lvl5pPr marL="1828345" indent="0">
              <a:buNone/>
              <a:defRPr sz="1600" b="1"/>
            </a:lvl5pPr>
            <a:lvl6pPr marL="2285430" indent="0">
              <a:buNone/>
              <a:defRPr sz="1600" b="1"/>
            </a:lvl6pPr>
            <a:lvl7pPr marL="2742515" indent="0">
              <a:buNone/>
              <a:defRPr sz="1600" b="1"/>
            </a:lvl7pPr>
            <a:lvl8pPr marL="3199600" indent="0">
              <a:buNone/>
              <a:defRPr sz="1600" b="1"/>
            </a:lvl8pPr>
            <a:lvl9pPr marL="365668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34" y="2174879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3A6CE-8D73-4072-9A92-709A9F2243AA}" type="datetimeFigureOut"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03/06/2016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8F50E-DEBF-415F-9C6C-426227DDF551}" type="slidenum"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34029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8625F-833C-41B2-A912-EB70EA230797}" type="datetimeFigureOut"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03/06/2016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218D2-1CD2-4D97-9529-E2A600DEEDDE}" type="slidenum"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1774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6F9DA-3867-4222-A006-520AF81EF88F}" type="datetimeFigureOut"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03/06/2016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C885D-33F9-4DA7-A5C7-A07FFB799C6D}" type="slidenum"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47322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26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1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86" indent="0">
              <a:buNone/>
              <a:defRPr sz="1200"/>
            </a:lvl2pPr>
            <a:lvl3pPr marL="914172" indent="0">
              <a:buNone/>
              <a:defRPr sz="1000"/>
            </a:lvl3pPr>
            <a:lvl4pPr marL="1371257" indent="0">
              <a:buNone/>
              <a:defRPr sz="900"/>
            </a:lvl4pPr>
            <a:lvl5pPr marL="1828345" indent="0">
              <a:buNone/>
              <a:defRPr sz="900"/>
            </a:lvl5pPr>
            <a:lvl6pPr marL="2285430" indent="0">
              <a:buNone/>
              <a:defRPr sz="900"/>
            </a:lvl6pPr>
            <a:lvl7pPr marL="2742515" indent="0">
              <a:buNone/>
              <a:defRPr sz="900"/>
            </a:lvl7pPr>
            <a:lvl8pPr marL="3199600" indent="0">
              <a:buNone/>
              <a:defRPr sz="900"/>
            </a:lvl8pPr>
            <a:lvl9pPr marL="365668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901AF-DF34-4158-848D-78501F8AEB14}" type="datetimeFigureOut"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03/06/2016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F8B78-E8EA-4C0E-869F-A9B48F7528F0}" type="slidenum"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47852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086" indent="0">
              <a:buNone/>
              <a:defRPr sz="2800"/>
            </a:lvl2pPr>
            <a:lvl3pPr marL="914172" indent="0">
              <a:buNone/>
              <a:defRPr sz="2400"/>
            </a:lvl3pPr>
            <a:lvl4pPr marL="1371257" indent="0">
              <a:buNone/>
              <a:defRPr sz="2000"/>
            </a:lvl4pPr>
            <a:lvl5pPr marL="1828345" indent="0">
              <a:buNone/>
              <a:defRPr sz="2000"/>
            </a:lvl5pPr>
            <a:lvl6pPr marL="2285430" indent="0">
              <a:buNone/>
              <a:defRPr sz="2000"/>
            </a:lvl6pPr>
            <a:lvl7pPr marL="2742515" indent="0">
              <a:buNone/>
              <a:defRPr sz="2000"/>
            </a:lvl7pPr>
            <a:lvl8pPr marL="3199600" indent="0">
              <a:buNone/>
              <a:defRPr sz="2000"/>
            </a:lvl8pPr>
            <a:lvl9pPr marL="3656685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86" indent="0">
              <a:buNone/>
              <a:defRPr sz="1200"/>
            </a:lvl2pPr>
            <a:lvl3pPr marL="914172" indent="0">
              <a:buNone/>
              <a:defRPr sz="1000"/>
            </a:lvl3pPr>
            <a:lvl4pPr marL="1371257" indent="0">
              <a:buNone/>
              <a:defRPr sz="900"/>
            </a:lvl4pPr>
            <a:lvl5pPr marL="1828345" indent="0">
              <a:buNone/>
              <a:defRPr sz="900"/>
            </a:lvl5pPr>
            <a:lvl6pPr marL="2285430" indent="0">
              <a:buNone/>
              <a:defRPr sz="900"/>
            </a:lvl6pPr>
            <a:lvl7pPr marL="2742515" indent="0">
              <a:buNone/>
              <a:defRPr sz="900"/>
            </a:lvl7pPr>
            <a:lvl8pPr marL="3199600" indent="0">
              <a:buNone/>
              <a:defRPr sz="900"/>
            </a:lvl8pPr>
            <a:lvl9pPr marL="365668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A394D-5CE4-4A07-AB4C-C1DC2DC8BDE5}" type="datetimeFigureOut"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03/06/2016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C06C1-AFE6-4B58-9721-05B029BFEF85}" type="slidenum"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25162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D91C2-1B85-440F-98B2-7934FEBE1551}" type="datetimeFigureOut"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03/06/2016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684C95-4AA1-41CB-BA54-B4A18B2E6978}" type="slidenum"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0097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855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855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1B48BF-396D-4727-9DE1-9C6D7067F72F}" type="datetimeFigureOut"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03/06/2016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C47A4-2883-45FB-B55E-D990E647B404}" type="slidenum"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61750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642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6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CE73F-69E8-43EC-9CC8-D61DD561EEB8}" type="datetimeFigureOut"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03/06/2016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52E3B-EAA9-4FF7-90F4-C3A8B60E5CDB}" type="slidenum"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82980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368E8-54AF-4FEE-BBCD-AB81CD1C3BF1}" type="datetimeFigureOut"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03/06/2016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F2B779-EB6F-441F-AFC5-DD5716209D30}" type="slidenum"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12253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11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8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2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3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4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5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68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607FE-E01A-43B5-8035-E927B13AB88E}" type="datetimeFigureOut"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03/06/2016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9DDC85-4BE6-4E89-9A1C-27902F784DD8}" type="slidenum"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85359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0" y="458799"/>
            <a:ext cx="7824788" cy="809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524000"/>
            <a:ext cx="38100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524000"/>
            <a:ext cx="3810000" cy="4572000"/>
          </a:xfrm>
        </p:spPr>
        <p:txBody>
          <a:bodyPr/>
          <a:lstStyle/>
          <a:p>
            <a:pPr lv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561030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1A71E-A813-4749-958B-1F4775C440F0}" type="datetimeFigureOut"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03/06/2016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6E097-B852-4EA1-BD3B-FEB4BBD5FF65}" type="slidenum"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06993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6" indent="0">
              <a:buNone/>
              <a:defRPr sz="2000" b="1"/>
            </a:lvl2pPr>
            <a:lvl3pPr marL="914172" indent="0">
              <a:buNone/>
              <a:defRPr sz="1800" b="1"/>
            </a:lvl3pPr>
            <a:lvl4pPr marL="1371257" indent="0">
              <a:buNone/>
              <a:defRPr sz="1600" b="1"/>
            </a:lvl4pPr>
            <a:lvl5pPr marL="1828345" indent="0">
              <a:buNone/>
              <a:defRPr sz="1600" b="1"/>
            </a:lvl5pPr>
            <a:lvl6pPr marL="2285430" indent="0">
              <a:buNone/>
              <a:defRPr sz="1600" b="1"/>
            </a:lvl6pPr>
            <a:lvl7pPr marL="2742515" indent="0">
              <a:buNone/>
              <a:defRPr sz="1600" b="1"/>
            </a:lvl7pPr>
            <a:lvl8pPr marL="3199600" indent="0">
              <a:buNone/>
              <a:defRPr sz="1600" b="1"/>
            </a:lvl8pPr>
            <a:lvl9pPr marL="365668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9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34" y="1535117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6" indent="0">
              <a:buNone/>
              <a:defRPr sz="2000" b="1"/>
            </a:lvl2pPr>
            <a:lvl3pPr marL="914172" indent="0">
              <a:buNone/>
              <a:defRPr sz="1800" b="1"/>
            </a:lvl3pPr>
            <a:lvl4pPr marL="1371257" indent="0">
              <a:buNone/>
              <a:defRPr sz="1600" b="1"/>
            </a:lvl4pPr>
            <a:lvl5pPr marL="1828345" indent="0">
              <a:buNone/>
              <a:defRPr sz="1600" b="1"/>
            </a:lvl5pPr>
            <a:lvl6pPr marL="2285430" indent="0">
              <a:buNone/>
              <a:defRPr sz="1600" b="1"/>
            </a:lvl6pPr>
            <a:lvl7pPr marL="2742515" indent="0">
              <a:buNone/>
              <a:defRPr sz="1600" b="1"/>
            </a:lvl7pPr>
            <a:lvl8pPr marL="3199600" indent="0">
              <a:buNone/>
              <a:defRPr sz="1600" b="1"/>
            </a:lvl8pPr>
            <a:lvl9pPr marL="365668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34" y="2174879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3A6CE-8D73-4072-9A92-709A9F2243AA}" type="datetimeFigureOut"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03/06/2016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8F50E-DEBF-415F-9C6C-426227DDF551}" type="slidenum"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34029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8625F-833C-41B2-A912-EB70EA230797}" type="datetimeFigureOut"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03/06/2016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218D2-1CD2-4D97-9529-E2A600DEEDDE}" type="slidenum"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1774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6F9DA-3867-4222-A006-520AF81EF88F}" type="datetimeFigureOut"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03/06/2016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C885D-33F9-4DA7-A5C7-A07FFB799C6D}" type="slidenum"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47322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26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1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86" indent="0">
              <a:buNone/>
              <a:defRPr sz="1200"/>
            </a:lvl2pPr>
            <a:lvl3pPr marL="914172" indent="0">
              <a:buNone/>
              <a:defRPr sz="1000"/>
            </a:lvl3pPr>
            <a:lvl4pPr marL="1371257" indent="0">
              <a:buNone/>
              <a:defRPr sz="900"/>
            </a:lvl4pPr>
            <a:lvl5pPr marL="1828345" indent="0">
              <a:buNone/>
              <a:defRPr sz="900"/>
            </a:lvl5pPr>
            <a:lvl6pPr marL="2285430" indent="0">
              <a:buNone/>
              <a:defRPr sz="900"/>
            </a:lvl6pPr>
            <a:lvl7pPr marL="2742515" indent="0">
              <a:buNone/>
              <a:defRPr sz="900"/>
            </a:lvl7pPr>
            <a:lvl8pPr marL="3199600" indent="0">
              <a:buNone/>
              <a:defRPr sz="900"/>
            </a:lvl8pPr>
            <a:lvl9pPr marL="365668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901AF-DF34-4158-848D-78501F8AEB14}" type="datetimeFigureOut"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03/06/2016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F8B78-E8EA-4C0E-869F-A9B48F7528F0}" type="slidenum"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47852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086" indent="0">
              <a:buNone/>
              <a:defRPr sz="2800"/>
            </a:lvl2pPr>
            <a:lvl3pPr marL="914172" indent="0">
              <a:buNone/>
              <a:defRPr sz="2400"/>
            </a:lvl3pPr>
            <a:lvl4pPr marL="1371257" indent="0">
              <a:buNone/>
              <a:defRPr sz="2000"/>
            </a:lvl4pPr>
            <a:lvl5pPr marL="1828345" indent="0">
              <a:buNone/>
              <a:defRPr sz="2000"/>
            </a:lvl5pPr>
            <a:lvl6pPr marL="2285430" indent="0">
              <a:buNone/>
              <a:defRPr sz="2000"/>
            </a:lvl6pPr>
            <a:lvl7pPr marL="2742515" indent="0">
              <a:buNone/>
              <a:defRPr sz="2000"/>
            </a:lvl7pPr>
            <a:lvl8pPr marL="3199600" indent="0">
              <a:buNone/>
              <a:defRPr sz="2000"/>
            </a:lvl8pPr>
            <a:lvl9pPr marL="3656685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86" indent="0">
              <a:buNone/>
              <a:defRPr sz="1200"/>
            </a:lvl2pPr>
            <a:lvl3pPr marL="914172" indent="0">
              <a:buNone/>
              <a:defRPr sz="1000"/>
            </a:lvl3pPr>
            <a:lvl4pPr marL="1371257" indent="0">
              <a:buNone/>
              <a:defRPr sz="900"/>
            </a:lvl4pPr>
            <a:lvl5pPr marL="1828345" indent="0">
              <a:buNone/>
              <a:defRPr sz="900"/>
            </a:lvl5pPr>
            <a:lvl6pPr marL="2285430" indent="0">
              <a:buNone/>
              <a:defRPr sz="900"/>
            </a:lvl6pPr>
            <a:lvl7pPr marL="2742515" indent="0">
              <a:buNone/>
              <a:defRPr sz="900"/>
            </a:lvl7pPr>
            <a:lvl8pPr marL="3199600" indent="0">
              <a:buNone/>
              <a:defRPr sz="900"/>
            </a:lvl8pPr>
            <a:lvl9pPr marL="365668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A394D-5CE4-4A07-AB4C-C1DC2DC8BDE5}" type="datetimeFigureOut"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03/06/2016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C06C1-AFE6-4B58-9721-05B029BFEF85}" type="slidenum"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25162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D91C2-1B85-440F-98B2-7934FEBE1551}" type="datetimeFigureOut"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03/06/2016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684C95-4AA1-41CB-BA54-B4A18B2E6978}" type="slidenum"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0097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855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855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1B48BF-396D-4727-9DE1-9C6D7067F72F}" type="datetimeFigureOut"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03/06/2016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C47A4-2883-45FB-B55E-D990E647B404}" type="slidenum"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61750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ackground graded"/>
          <p:cNvPicPr>
            <a:picLocks noChangeAspect="1" noChangeArrowheads="1"/>
          </p:cNvPicPr>
          <p:nvPr/>
        </p:nvPicPr>
        <p:blipFill>
          <a:blip r:embed="rId2" cstate="screen">
            <a:lum bright="-13000" contrast="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3"/>
          <a:stretch>
            <a:fillRect/>
          </a:stretch>
        </p:blipFill>
        <p:spPr bwMode="auto">
          <a:xfrm>
            <a:off x="262758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Logo transparent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615" y="300633"/>
            <a:ext cx="1919552" cy="6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Merged_dropshadow_UniGenera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335364"/>
            <a:ext cx="9144000" cy="2522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1" y="0"/>
            <a:ext cx="254000" cy="6858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79887" tIns="39947" rIns="79887" bIns="39947" anchor="ctr"/>
          <a:lstStyle/>
          <a:p>
            <a:pPr>
              <a:defRPr/>
            </a:pPr>
            <a:endParaRPr lang="en-US">
              <a:cs typeface="Arial"/>
            </a:endParaRPr>
          </a:p>
        </p:txBody>
      </p:sp>
      <p:sp>
        <p:nvSpPr>
          <p:cNvPr id="116019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55702" y="1573114"/>
            <a:ext cx="5888302" cy="1056680"/>
          </a:xfrm>
          <a:noFill/>
        </p:spPr>
        <p:txBody>
          <a:bodyPr lIns="0" tIns="0" rIns="0" bIns="0" anchor="b"/>
          <a:lstStyle>
            <a:lvl1pPr algn="l">
              <a:defRPr sz="3800" b="1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6019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55702" y="2771180"/>
            <a:ext cx="5888302" cy="973336"/>
          </a:xfrm>
        </p:spPr>
        <p:txBody>
          <a:bodyPr/>
          <a:lstStyle>
            <a:lvl1pPr>
              <a:defRPr sz="3400">
                <a:solidFill>
                  <a:srgbClr val="333333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731" y="6244828"/>
            <a:ext cx="2132542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86878" tIns="43445" rIns="86878" bIns="43445" numCol="1" anchor="t" anchorCtr="0" compatLnSpc="1">
            <a:prstTxWarp prst="textNoShape">
              <a:avLst/>
            </a:prstTxWarp>
          </a:bodyPr>
          <a:lstStyle>
            <a:lvl1pPr algn="l">
              <a:defRPr sz="13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731" y="6244828"/>
            <a:ext cx="2894542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86878" tIns="43445" rIns="86878" bIns="43445" numCol="1" anchor="t" anchorCtr="0" compatLnSpc="1">
            <a:prstTxWarp prst="textNoShape">
              <a:avLst/>
            </a:prstTxWarp>
          </a:bodyPr>
          <a:lstStyle>
            <a:lvl1pPr>
              <a:defRPr sz="13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731" y="6244828"/>
            <a:ext cx="2132542" cy="476250"/>
          </a:xfrm>
        </p:spPr>
        <p:txBody>
          <a:bodyPr/>
          <a:lstStyle>
            <a:lvl1pPr>
              <a:defRPr sz="1300"/>
            </a:lvl1pPr>
          </a:lstStyle>
          <a:p>
            <a:pPr>
              <a:defRPr/>
            </a:pPr>
            <a:fld id="{5B9624BA-FC87-4DE5-BA56-1F04B26BF98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273" y="2129731"/>
            <a:ext cx="7773458" cy="1470422"/>
          </a:xfrm>
        </p:spPr>
        <p:txBody>
          <a:bodyPr/>
          <a:lstStyle>
            <a:lvl1pPr>
              <a:defRPr sz="3200" b="1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936" y="3886141"/>
            <a:ext cx="6400271" cy="1753195"/>
          </a:xfrm>
        </p:spPr>
        <p:txBody>
          <a:bodyPr/>
          <a:lstStyle>
            <a:lvl1pPr marL="0" indent="0" algn="ctr">
              <a:buNone/>
              <a:defRPr b="1">
                <a:latin typeface="Calibri" pitchFamily="34" charset="0"/>
                <a:cs typeface="Calibri" pitchFamily="34" charset="0"/>
              </a:defRPr>
            </a:lvl1pPr>
            <a:lvl2pPr marL="399435" indent="0" algn="ctr">
              <a:buNone/>
              <a:defRPr/>
            </a:lvl2pPr>
            <a:lvl3pPr marL="798871" indent="0" algn="ctr">
              <a:buNone/>
              <a:defRPr/>
            </a:lvl3pPr>
            <a:lvl4pPr marL="1198313" indent="0" algn="ctr">
              <a:buNone/>
              <a:defRPr/>
            </a:lvl4pPr>
            <a:lvl5pPr marL="1597741" indent="0" algn="ctr">
              <a:buNone/>
              <a:defRPr/>
            </a:lvl5pPr>
            <a:lvl6pPr marL="1997177" indent="0" algn="ctr">
              <a:buNone/>
              <a:defRPr/>
            </a:lvl6pPr>
            <a:lvl7pPr marL="2396615" indent="0" algn="ctr">
              <a:buNone/>
              <a:defRPr/>
            </a:lvl7pPr>
            <a:lvl8pPr marL="2796046" indent="0" algn="ctr">
              <a:buNone/>
              <a:defRPr/>
            </a:lvl8pPr>
            <a:lvl9pPr marL="3195484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00D53B-06F0-44DA-8EB4-851962DF853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80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84868" tIns="42434" rIns="84868" bIns="42434"/>
          <a:lstStyle>
            <a:lvl1pPr marL="0" indent="0" algn="ctr">
              <a:buNone/>
              <a:defRPr/>
            </a:lvl1pPr>
            <a:lvl2pPr marL="424321" indent="0" algn="ctr">
              <a:buNone/>
              <a:defRPr/>
            </a:lvl2pPr>
            <a:lvl3pPr marL="848646" indent="0" algn="ctr">
              <a:buNone/>
              <a:defRPr/>
            </a:lvl3pPr>
            <a:lvl4pPr marL="1272961" indent="0" algn="ctr">
              <a:buNone/>
              <a:defRPr/>
            </a:lvl4pPr>
            <a:lvl5pPr marL="1697238" indent="0" algn="ctr">
              <a:buNone/>
              <a:defRPr/>
            </a:lvl5pPr>
            <a:lvl6pPr marL="2121543" indent="0" algn="ctr">
              <a:buNone/>
              <a:defRPr/>
            </a:lvl6pPr>
            <a:lvl7pPr marL="2545843" indent="0" algn="ctr">
              <a:buNone/>
              <a:defRPr/>
            </a:lvl7pPr>
            <a:lvl8pPr marL="2970144" indent="0" algn="ctr">
              <a:buNone/>
              <a:defRPr/>
            </a:lvl8pPr>
            <a:lvl9pPr marL="3394446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F81070-0EF5-4F5B-BCAD-5F3F6A1AA40C}" type="slidenum">
              <a:rPr lang="en-GB">
                <a:solidFill>
                  <a:srgbClr val="000000"/>
                </a:solidFill>
                <a:latin typeface="Calibri"/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>
                <a:latin typeface="Calibri" pitchFamily="34" charset="0"/>
                <a:cs typeface="Calibri" pitchFamily="34" charset="0"/>
              </a:defRPr>
            </a:lvl1pPr>
            <a:lvl2pPr>
              <a:defRPr b="1">
                <a:latin typeface="Calibri" pitchFamily="34" charset="0"/>
                <a:cs typeface="Calibri" pitchFamily="34" charset="0"/>
              </a:defRPr>
            </a:lvl2pPr>
            <a:lvl3pPr>
              <a:defRPr b="1">
                <a:latin typeface="Calibri" pitchFamily="34" charset="0"/>
                <a:cs typeface="Calibri" pitchFamily="34" charset="0"/>
              </a:defRPr>
            </a:lvl3pPr>
            <a:lvl4pPr>
              <a:defRPr b="1">
                <a:latin typeface="Calibri" pitchFamily="34" charset="0"/>
                <a:cs typeface="Calibri" pitchFamily="34" charset="0"/>
              </a:defRPr>
            </a:lvl4pPr>
            <a:lvl5pPr>
              <a:defRPr b="1"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 b="1"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374F63C4-7ACC-4424-AB95-4E8BD70F681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8119A8-82F2-47A1-94E8-19C65218C8C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55F8C6-3FD6-4FB3-826D-0A14F37AEC3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lvl2pPr>
              <a:defRPr>
                <a:latin typeface="Calibri" pitchFamily="34" charset="0"/>
                <a:cs typeface="Calibri" pitchFamily="34" charset="0"/>
              </a:defRPr>
            </a:lvl2pPr>
            <a:lvl3pPr>
              <a:defRPr>
                <a:latin typeface="Calibri" pitchFamily="34" charset="0"/>
                <a:cs typeface="Calibri" pitchFamily="34" charset="0"/>
              </a:defRPr>
            </a:lvl3pPr>
            <a:lvl4pPr>
              <a:defRPr>
                <a:latin typeface="Calibri" pitchFamily="34" charset="0"/>
                <a:cs typeface="Calibri" pitchFamily="34" charset="0"/>
              </a:defRPr>
            </a:lvl4pPr>
            <a:lvl5pPr>
              <a:defRPr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27358D-F8D4-4A7C-8FCD-A2892FBAEA3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6925C8-59E3-4B00-B383-5733C07A03F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5F2D3C-8CBA-4A91-A7FF-B258960090B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ackground graded"/>
          <p:cNvPicPr>
            <a:picLocks noChangeAspect="1" noChangeArrowheads="1"/>
          </p:cNvPicPr>
          <p:nvPr/>
        </p:nvPicPr>
        <p:blipFill>
          <a:blip r:embed="rId2" cstate="screen">
            <a:lum bright="-4000"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3"/>
          <a:stretch>
            <a:fillRect/>
          </a:stretch>
        </p:blipFill>
        <p:spPr bwMode="auto">
          <a:xfrm>
            <a:off x="230736" y="-16934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Logo transparent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615" y="300633"/>
            <a:ext cx="1919552" cy="6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Merged_dropshadow_UniGenera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426" y="4836133"/>
            <a:ext cx="9144000" cy="2522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1" y="0"/>
            <a:ext cx="254000" cy="6858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79895" tIns="39951" rIns="79895" bIns="39951" anchor="ctr"/>
          <a:lstStyle/>
          <a:p>
            <a:pPr>
              <a:defRPr/>
            </a:pPr>
            <a:endParaRPr lang="en-US">
              <a:cs typeface="Arial"/>
            </a:endParaRPr>
          </a:p>
        </p:txBody>
      </p:sp>
      <p:sp>
        <p:nvSpPr>
          <p:cNvPr id="116019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41769" y="1285248"/>
            <a:ext cx="5888302" cy="1056680"/>
          </a:xfrm>
          <a:noFill/>
        </p:spPr>
        <p:txBody>
          <a:bodyPr lIns="0" tIns="0" rIns="0" bIns="0" anchor="b"/>
          <a:lstStyle>
            <a:lvl1pPr algn="l">
              <a:defRPr sz="3800" b="1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6019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41769" y="2483314"/>
            <a:ext cx="5888302" cy="973336"/>
          </a:xfrm>
        </p:spPr>
        <p:txBody>
          <a:bodyPr/>
          <a:lstStyle>
            <a:lvl1pPr>
              <a:buNone/>
              <a:defRPr sz="3400">
                <a:solidFill>
                  <a:srgbClr val="333333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3090" y="217"/>
            <a:ext cx="7321021" cy="610195"/>
          </a:xfrm>
        </p:spPr>
        <p:txBody>
          <a:bodyPr/>
          <a:lstStyle>
            <a:lvl1pPr>
              <a:defRPr b="1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11107" y="6570764"/>
            <a:ext cx="732896" cy="287238"/>
          </a:xfrm>
          <a:prstGeom prst="rect">
            <a:avLst/>
          </a:prstGeom>
          <a:ln/>
        </p:spPr>
        <p:txBody>
          <a:bodyPr lIns="91417" tIns="45710" rIns="91417" bIns="45710"/>
          <a:lstStyle>
            <a:lvl1pPr>
              <a:defRPr sz="1800"/>
            </a:lvl1pPr>
          </a:lstStyle>
          <a:p>
            <a:pPr>
              <a:defRPr/>
            </a:pPr>
            <a:fld id="{3E8119A8-82F2-47A1-94E8-19C65218C8C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87722" y="991209"/>
            <a:ext cx="8628063" cy="5453063"/>
          </a:xfrm>
        </p:spPr>
        <p:txBody>
          <a:bodyPr/>
          <a:lstStyle>
            <a:lvl1pPr marL="0" indent="0">
              <a:buNone/>
              <a:defRPr sz="2000"/>
            </a:lvl1pPr>
            <a:lvl2pPr marL="0" indent="0">
              <a:buNone/>
              <a:defRPr/>
            </a:lvl2pPr>
            <a:lvl4pPr>
              <a:buNone/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642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6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567"/>
            <a:ext cx="2133600" cy="365125"/>
          </a:xfrm>
          <a:prstGeom prst="rect">
            <a:avLst/>
          </a:prstGeom>
        </p:spPr>
        <p:txBody>
          <a:bodyPr lIns="91417" tIns="45710" rIns="91417" bIns="45710"/>
          <a:lstStyle/>
          <a:p>
            <a:fld id="{FEBAB125-853E-410A-AFF2-2E9D736AE5F5}" type="datetimeFigureOut">
              <a:rPr lang="en-US" smtClean="0"/>
              <a:pPr/>
              <a:t>6/3/2016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567"/>
            <a:ext cx="2895600" cy="365125"/>
          </a:xfrm>
          <a:prstGeom prst="rect">
            <a:avLst/>
          </a:prstGeom>
        </p:spPr>
        <p:txBody>
          <a:bodyPr lIns="91417" tIns="45710" rIns="91417" bIns="45710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567"/>
            <a:ext cx="2133600" cy="365125"/>
          </a:xfrm>
          <a:prstGeom prst="rect">
            <a:avLst/>
          </a:prstGeom>
        </p:spPr>
        <p:txBody>
          <a:bodyPr lIns="91417" tIns="45710" rIns="91417" bIns="45710"/>
          <a:lstStyle/>
          <a:p>
            <a:fld id="{A862D657-0E1C-424C-A3A5-0BC583F20A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567"/>
            <a:ext cx="2133600" cy="365125"/>
          </a:xfrm>
          <a:prstGeom prst="rect">
            <a:avLst/>
          </a:prstGeom>
        </p:spPr>
        <p:txBody>
          <a:bodyPr lIns="91417" tIns="45710" rIns="91417" bIns="45710"/>
          <a:lstStyle/>
          <a:p>
            <a:fld id="{FEBAB125-853E-410A-AFF2-2E9D736AE5F5}" type="datetimeFigureOut">
              <a:rPr lang="en-US" smtClean="0"/>
              <a:pPr/>
              <a:t>6/3/2016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567"/>
            <a:ext cx="2895600" cy="365125"/>
          </a:xfrm>
          <a:prstGeom prst="rect">
            <a:avLst/>
          </a:prstGeom>
        </p:spPr>
        <p:txBody>
          <a:bodyPr lIns="91417" tIns="45710" rIns="91417" bIns="45710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567"/>
            <a:ext cx="2133600" cy="365125"/>
          </a:xfrm>
          <a:prstGeom prst="rect">
            <a:avLst/>
          </a:prstGeom>
        </p:spPr>
        <p:txBody>
          <a:bodyPr lIns="91417" tIns="45710" rIns="91417" bIns="45710"/>
          <a:lstStyle/>
          <a:p>
            <a:fld id="{A862D657-0E1C-424C-A3A5-0BC583F20A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16"/>
            <a:ext cx="8229600" cy="4525963"/>
          </a:xfrm>
          <a:prstGeom prst="rect">
            <a:avLst/>
          </a:prstGeom>
        </p:spPr>
        <p:txBody>
          <a:bodyPr lIns="84868" tIns="42434" rIns="84868" bIns="42434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8C46D9-53D4-41BE-9654-46D40E9C12F6}" type="slidenum">
              <a:rPr lang="en-GB">
                <a:solidFill>
                  <a:srgbClr val="000000"/>
                </a:solidFill>
                <a:latin typeface="Calibri"/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0246" y="70718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8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2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3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4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5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68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567"/>
            <a:ext cx="2133600" cy="365125"/>
          </a:xfrm>
          <a:prstGeom prst="rect">
            <a:avLst/>
          </a:prstGeom>
        </p:spPr>
        <p:txBody>
          <a:bodyPr lIns="91417" tIns="45710" rIns="91417" bIns="45710"/>
          <a:lstStyle/>
          <a:p>
            <a:fld id="{FEBAB125-853E-410A-AFF2-2E9D736AE5F5}" type="datetimeFigureOut">
              <a:rPr lang="en-US" smtClean="0"/>
              <a:pPr/>
              <a:t>6/3/2016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567"/>
            <a:ext cx="2895600" cy="365125"/>
          </a:xfrm>
          <a:prstGeom prst="rect">
            <a:avLst/>
          </a:prstGeom>
        </p:spPr>
        <p:txBody>
          <a:bodyPr lIns="91417" tIns="45710" rIns="91417" bIns="45710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567"/>
            <a:ext cx="2133600" cy="365125"/>
          </a:xfrm>
          <a:prstGeom prst="rect">
            <a:avLst/>
          </a:prstGeom>
        </p:spPr>
        <p:txBody>
          <a:bodyPr lIns="91417" tIns="45710" rIns="91417" bIns="45710"/>
          <a:lstStyle/>
          <a:p>
            <a:fld id="{A862D657-0E1C-424C-A3A5-0BC583F20A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567"/>
            <a:ext cx="2133600" cy="365125"/>
          </a:xfrm>
          <a:prstGeom prst="rect">
            <a:avLst/>
          </a:prstGeom>
        </p:spPr>
        <p:txBody>
          <a:bodyPr lIns="91417" tIns="45710" rIns="91417" bIns="45710"/>
          <a:lstStyle/>
          <a:p>
            <a:fld id="{FEBAB125-853E-410A-AFF2-2E9D736AE5F5}" type="datetimeFigureOut">
              <a:rPr lang="en-US" smtClean="0"/>
              <a:pPr/>
              <a:t>6/3/2016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567"/>
            <a:ext cx="2895600" cy="365125"/>
          </a:xfrm>
          <a:prstGeom prst="rect">
            <a:avLst/>
          </a:prstGeom>
        </p:spPr>
        <p:txBody>
          <a:bodyPr lIns="91417" tIns="45710" rIns="91417" bIns="45710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567"/>
            <a:ext cx="2133600" cy="365125"/>
          </a:xfrm>
          <a:prstGeom prst="rect">
            <a:avLst/>
          </a:prstGeom>
        </p:spPr>
        <p:txBody>
          <a:bodyPr lIns="91417" tIns="45710" rIns="91417" bIns="45710"/>
          <a:lstStyle/>
          <a:p>
            <a:fld id="{A862D657-0E1C-424C-A3A5-0BC583F20A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567"/>
            <a:ext cx="2133600" cy="365125"/>
          </a:xfrm>
          <a:prstGeom prst="rect">
            <a:avLst/>
          </a:prstGeom>
        </p:spPr>
        <p:txBody>
          <a:bodyPr lIns="91417" tIns="45710" rIns="91417" bIns="45710"/>
          <a:lstStyle/>
          <a:p>
            <a:fld id="{FEBAB125-853E-410A-AFF2-2E9D736AE5F5}" type="datetimeFigureOut">
              <a:rPr lang="en-US" smtClean="0"/>
              <a:pPr/>
              <a:t>6/3/2016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567"/>
            <a:ext cx="2895600" cy="365125"/>
          </a:xfrm>
          <a:prstGeom prst="rect">
            <a:avLst/>
          </a:prstGeom>
        </p:spPr>
        <p:txBody>
          <a:bodyPr lIns="91417" tIns="45710" rIns="91417" bIns="45710"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567"/>
            <a:ext cx="2133600" cy="365125"/>
          </a:xfrm>
          <a:prstGeom prst="rect">
            <a:avLst/>
          </a:prstGeom>
        </p:spPr>
        <p:txBody>
          <a:bodyPr lIns="91417" tIns="45710" rIns="91417" bIns="45710"/>
          <a:lstStyle/>
          <a:p>
            <a:fld id="{A862D657-0E1C-424C-A3A5-0BC583F20A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ackground graded"/>
          <p:cNvPicPr>
            <a:picLocks noChangeAspect="1" noChangeArrowheads="1"/>
          </p:cNvPicPr>
          <p:nvPr/>
        </p:nvPicPr>
        <p:blipFill>
          <a:blip r:embed="rId2" cstate="screen">
            <a:lum bright="-4000"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3"/>
          <a:stretch>
            <a:fillRect/>
          </a:stretch>
        </p:blipFill>
        <p:spPr bwMode="auto">
          <a:xfrm>
            <a:off x="230188" y="-16366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Logo transparent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615" y="300633"/>
            <a:ext cx="1919552" cy="6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Merged_dropshadow_UniGener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0771" y="4835426"/>
            <a:ext cx="9144000" cy="2522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1" y="0"/>
            <a:ext cx="254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9791" tIns="39899" rIns="79791" bIns="39899" anchor="ctr"/>
          <a:lstStyle>
            <a:lvl1pPr eaLnBrk="0" hangingPunct="0">
              <a:defRPr sz="1400" b="1">
                <a:solidFill>
                  <a:srgbClr val="003366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1400" b="1">
                <a:solidFill>
                  <a:srgbClr val="003366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1400" b="1">
                <a:solidFill>
                  <a:srgbClr val="003366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1400" b="1">
                <a:solidFill>
                  <a:srgbClr val="003366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1400" b="1">
                <a:solidFill>
                  <a:srgbClr val="003366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3366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3366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3366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3366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500" smtClean="0"/>
          </a:p>
        </p:txBody>
      </p:sp>
      <p:sp>
        <p:nvSpPr>
          <p:cNvPr id="116019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41769" y="1285248"/>
            <a:ext cx="5888302" cy="1056680"/>
          </a:xfrm>
          <a:noFill/>
        </p:spPr>
        <p:txBody>
          <a:bodyPr lIns="0" tIns="0" rIns="0" bIns="0" anchor="b"/>
          <a:lstStyle>
            <a:lvl1pPr algn="l">
              <a:defRPr sz="3800" b="1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6019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41769" y="2483314"/>
            <a:ext cx="5888302" cy="973336"/>
          </a:xfrm>
        </p:spPr>
        <p:txBody>
          <a:bodyPr/>
          <a:lstStyle>
            <a:lvl1pPr>
              <a:buNone/>
              <a:defRPr sz="3400">
                <a:solidFill>
                  <a:srgbClr val="333333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240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3132" y="275"/>
            <a:ext cx="7321021" cy="610195"/>
          </a:xfrm>
        </p:spPr>
        <p:txBody>
          <a:bodyPr/>
          <a:lstStyle>
            <a:lvl1pPr>
              <a:defRPr b="1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87737" y="991239"/>
            <a:ext cx="8628063" cy="5453063"/>
          </a:xfrm>
        </p:spPr>
        <p:txBody>
          <a:bodyPr/>
          <a:lstStyle>
            <a:lvl1pPr marL="0" indent="0">
              <a:buNone/>
              <a:defRPr sz="2000"/>
            </a:lvl1pPr>
            <a:lvl2pPr marL="0" indent="0">
              <a:buNone/>
              <a:defRPr/>
            </a:lvl2pPr>
            <a:lvl4pPr>
              <a:buNone/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11107" y="6570764"/>
            <a:ext cx="732896" cy="287238"/>
          </a:xfrm>
          <a:prstGeom prst="rect">
            <a:avLst/>
          </a:prstGeom>
        </p:spPr>
        <p:txBody>
          <a:bodyPr vert="horz" wrap="square" lIns="91296" tIns="45649" rIns="91296" bIns="45649" numCol="1" anchor="t" anchorCtr="0" compatLnSpc="1">
            <a:prstTxWarp prst="textNoShape">
              <a:avLst/>
            </a:prstTxWarp>
          </a:bodyPr>
          <a:lstStyle>
            <a:lvl1pPr algn="ctr">
              <a:defRPr sz="1800" smtClean="0"/>
            </a:lvl1pPr>
          </a:lstStyle>
          <a:p>
            <a:pPr>
              <a:defRPr/>
            </a:pPr>
            <a:fld id="{FE3F8361-1FCF-4B49-88E6-1D73D4E9BE85}" type="slidenum">
              <a:rPr lang="en-US">
                <a:latin typeface="Calibri" charset="0"/>
                <a:ea typeface="MS PGothic" charset="0"/>
                <a:cs typeface="MS PGothic" charset="0"/>
              </a:rPr>
              <a:pPr>
                <a:defRPr/>
              </a:pPr>
              <a:t>‹#›</a:t>
            </a:fld>
            <a:endParaRPr lang="en-US">
              <a:latin typeface="Calibri" charset="0"/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08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70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4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9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4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9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4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89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4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19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731" y="6356450"/>
            <a:ext cx="2132542" cy="364628"/>
          </a:xfrm>
          <a:prstGeom prst="rect">
            <a:avLst/>
          </a:prstGeom>
        </p:spPr>
        <p:txBody>
          <a:bodyPr vert="horz" wrap="square" lIns="91296" tIns="45649" rIns="91296" bIns="45649" numCol="1" anchor="t" anchorCtr="0" compatLnSpc="1">
            <a:prstTxWarp prst="textNoShape">
              <a:avLst/>
            </a:prstTxWarp>
          </a:bodyPr>
          <a:lstStyle>
            <a:lvl1pPr algn="ctr">
              <a:defRPr sz="500" smtClean="0"/>
            </a:lvl1pPr>
          </a:lstStyle>
          <a:p>
            <a:pPr>
              <a:defRPr/>
            </a:pPr>
            <a:fld id="{5B972CD5-D66D-B746-9C53-4CAE469F452B}" type="datetime1">
              <a:rPr lang="en-US">
                <a:latin typeface="Calibri" charset="0"/>
                <a:ea typeface="MS PGothic" charset="0"/>
                <a:cs typeface="MS PGothic" charset="0"/>
              </a:rPr>
              <a:pPr>
                <a:defRPr/>
              </a:pPr>
              <a:t>6/3/2016</a:t>
            </a:fld>
            <a:endParaRPr lang="en-US">
              <a:latin typeface="Calibri" charset="0"/>
              <a:ea typeface="MS PGothic" charset="0"/>
              <a:cs typeface="MS PGothic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731" y="6356450"/>
            <a:ext cx="2894542" cy="364628"/>
          </a:xfrm>
          <a:prstGeom prst="rect">
            <a:avLst/>
          </a:prstGeom>
        </p:spPr>
        <p:txBody>
          <a:bodyPr lIns="91296" tIns="45649" rIns="91296" bIns="45649"/>
          <a:lstStyle>
            <a:lvl1pPr algn="ctr">
              <a:defRPr sz="500"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731" y="6356450"/>
            <a:ext cx="2132542" cy="364628"/>
          </a:xfrm>
          <a:prstGeom prst="rect">
            <a:avLst/>
          </a:prstGeom>
        </p:spPr>
        <p:txBody>
          <a:bodyPr vert="horz" wrap="square" lIns="91296" tIns="45649" rIns="91296" bIns="45649" numCol="1" anchor="t" anchorCtr="0" compatLnSpc="1">
            <a:prstTxWarp prst="textNoShape">
              <a:avLst/>
            </a:prstTxWarp>
          </a:bodyPr>
          <a:lstStyle>
            <a:lvl1pPr algn="ctr">
              <a:defRPr sz="500" smtClean="0"/>
            </a:lvl1pPr>
          </a:lstStyle>
          <a:p>
            <a:pPr>
              <a:defRPr/>
            </a:pPr>
            <a:fld id="{F04C4D87-C8D5-3A4A-985A-39A368F51235}" type="slidenum">
              <a:rPr lang="en-US">
                <a:latin typeface="Calibri" charset="0"/>
                <a:ea typeface="MS PGothic" charset="0"/>
                <a:cs typeface="MS PGothic" charset="0"/>
              </a:rPr>
              <a:pPr>
                <a:defRPr/>
              </a:pPr>
              <a:t>‹#›</a:t>
            </a:fld>
            <a:endParaRPr lang="en-US">
              <a:latin typeface="Calibri" charset="0"/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3290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731" y="6356450"/>
            <a:ext cx="2132542" cy="364628"/>
          </a:xfrm>
          <a:prstGeom prst="rect">
            <a:avLst/>
          </a:prstGeom>
        </p:spPr>
        <p:txBody>
          <a:bodyPr vert="horz" wrap="square" lIns="91296" tIns="45649" rIns="91296" bIns="45649" numCol="1" anchor="t" anchorCtr="0" compatLnSpc="1">
            <a:prstTxWarp prst="textNoShape">
              <a:avLst/>
            </a:prstTxWarp>
          </a:bodyPr>
          <a:lstStyle>
            <a:lvl1pPr algn="ctr">
              <a:defRPr sz="500" smtClean="0"/>
            </a:lvl1pPr>
          </a:lstStyle>
          <a:p>
            <a:pPr>
              <a:defRPr/>
            </a:pPr>
            <a:fld id="{638B4D85-47E0-9643-A759-2B8FF6C84C04}" type="datetime1">
              <a:rPr lang="en-US">
                <a:latin typeface="Calibri" charset="0"/>
                <a:ea typeface="MS PGothic" charset="0"/>
                <a:cs typeface="MS PGothic" charset="0"/>
              </a:rPr>
              <a:pPr>
                <a:defRPr/>
              </a:pPr>
              <a:t>6/3/2016</a:t>
            </a:fld>
            <a:endParaRPr lang="en-US">
              <a:latin typeface="Calibri" charset="0"/>
              <a:ea typeface="MS PGothic" charset="0"/>
              <a:cs typeface="MS PGothic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731" y="6356450"/>
            <a:ext cx="2894542" cy="364628"/>
          </a:xfrm>
          <a:prstGeom prst="rect">
            <a:avLst/>
          </a:prstGeom>
        </p:spPr>
        <p:txBody>
          <a:bodyPr lIns="91296" tIns="45649" rIns="91296" bIns="45649"/>
          <a:lstStyle>
            <a:lvl1pPr algn="ctr">
              <a:defRPr sz="500"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731" y="6356450"/>
            <a:ext cx="2132542" cy="364628"/>
          </a:xfrm>
          <a:prstGeom prst="rect">
            <a:avLst/>
          </a:prstGeom>
        </p:spPr>
        <p:txBody>
          <a:bodyPr vert="horz" wrap="square" lIns="91296" tIns="45649" rIns="91296" bIns="45649" numCol="1" anchor="t" anchorCtr="0" compatLnSpc="1">
            <a:prstTxWarp prst="textNoShape">
              <a:avLst/>
            </a:prstTxWarp>
          </a:bodyPr>
          <a:lstStyle>
            <a:lvl1pPr algn="ctr">
              <a:defRPr sz="500" smtClean="0"/>
            </a:lvl1pPr>
          </a:lstStyle>
          <a:p>
            <a:pPr>
              <a:defRPr/>
            </a:pPr>
            <a:fld id="{0D8775E1-5C16-9442-86E7-115B1E628976}" type="slidenum">
              <a:rPr lang="en-US">
                <a:latin typeface="Calibri" charset="0"/>
                <a:ea typeface="MS PGothic" charset="0"/>
                <a:cs typeface="MS PGothic" charset="0"/>
              </a:rPr>
              <a:pPr>
                <a:defRPr/>
              </a:pPr>
              <a:t>‹#›</a:t>
            </a:fld>
            <a:endParaRPr lang="en-US">
              <a:latin typeface="Calibri" charset="0"/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0263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0246" y="70721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41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49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29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4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59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24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89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54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19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731" y="6356450"/>
            <a:ext cx="2132542" cy="364628"/>
          </a:xfrm>
          <a:prstGeom prst="rect">
            <a:avLst/>
          </a:prstGeom>
        </p:spPr>
        <p:txBody>
          <a:bodyPr vert="horz" wrap="square" lIns="91296" tIns="45649" rIns="91296" bIns="45649" numCol="1" anchor="t" anchorCtr="0" compatLnSpc="1">
            <a:prstTxWarp prst="textNoShape">
              <a:avLst/>
            </a:prstTxWarp>
          </a:bodyPr>
          <a:lstStyle>
            <a:lvl1pPr algn="ctr">
              <a:defRPr sz="500" smtClean="0"/>
            </a:lvl1pPr>
          </a:lstStyle>
          <a:p>
            <a:pPr>
              <a:defRPr/>
            </a:pPr>
            <a:fld id="{24BACAF9-BF7F-3342-BC64-63EB1C356735}" type="datetime1">
              <a:rPr lang="en-US">
                <a:latin typeface="Calibri" charset="0"/>
                <a:ea typeface="MS PGothic" charset="0"/>
                <a:cs typeface="MS PGothic" charset="0"/>
              </a:rPr>
              <a:pPr>
                <a:defRPr/>
              </a:pPr>
              <a:t>6/3/2016</a:t>
            </a:fld>
            <a:endParaRPr lang="en-US">
              <a:latin typeface="Calibri" charset="0"/>
              <a:ea typeface="MS PGothic" charset="0"/>
              <a:cs typeface="MS PGothic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731" y="6356450"/>
            <a:ext cx="2894542" cy="364628"/>
          </a:xfrm>
          <a:prstGeom prst="rect">
            <a:avLst/>
          </a:prstGeom>
        </p:spPr>
        <p:txBody>
          <a:bodyPr lIns="91296" tIns="45649" rIns="91296" bIns="45649"/>
          <a:lstStyle>
            <a:lvl1pPr algn="ctr">
              <a:defRPr sz="500"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731" y="6356450"/>
            <a:ext cx="2132542" cy="364628"/>
          </a:xfrm>
          <a:prstGeom prst="rect">
            <a:avLst/>
          </a:prstGeom>
        </p:spPr>
        <p:txBody>
          <a:bodyPr vert="horz" wrap="square" lIns="91296" tIns="45649" rIns="91296" bIns="45649" numCol="1" anchor="t" anchorCtr="0" compatLnSpc="1">
            <a:prstTxWarp prst="textNoShape">
              <a:avLst/>
            </a:prstTxWarp>
          </a:bodyPr>
          <a:lstStyle>
            <a:lvl1pPr algn="ctr">
              <a:defRPr sz="500" smtClean="0"/>
            </a:lvl1pPr>
          </a:lstStyle>
          <a:p>
            <a:pPr>
              <a:defRPr/>
            </a:pPr>
            <a:fld id="{9BD7F7FD-E4CC-4A48-B89B-7227F54A467E}" type="slidenum">
              <a:rPr lang="en-US">
                <a:latin typeface="Calibri" charset="0"/>
                <a:ea typeface="MS PGothic" charset="0"/>
                <a:cs typeface="MS PGothic" charset="0"/>
              </a:rPr>
              <a:pPr>
                <a:defRPr/>
              </a:pPr>
              <a:t>‹#›</a:t>
            </a:fld>
            <a:endParaRPr lang="en-US">
              <a:latin typeface="Calibri" charset="0"/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84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1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1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731" y="6356450"/>
            <a:ext cx="2132542" cy="364628"/>
          </a:xfrm>
          <a:prstGeom prst="rect">
            <a:avLst/>
          </a:prstGeom>
        </p:spPr>
        <p:txBody>
          <a:bodyPr vert="horz" wrap="square" lIns="91296" tIns="45649" rIns="91296" bIns="45649" numCol="1" anchor="t" anchorCtr="0" compatLnSpc="1">
            <a:prstTxWarp prst="textNoShape">
              <a:avLst/>
            </a:prstTxWarp>
          </a:bodyPr>
          <a:lstStyle>
            <a:lvl1pPr algn="ctr">
              <a:defRPr sz="500" smtClean="0"/>
            </a:lvl1pPr>
          </a:lstStyle>
          <a:p>
            <a:pPr>
              <a:defRPr/>
            </a:pPr>
            <a:fld id="{1BC3B0FD-990A-9443-A2F2-55E76822E952}" type="datetime1">
              <a:rPr lang="en-US">
                <a:latin typeface="Calibri" charset="0"/>
                <a:ea typeface="MS PGothic" charset="0"/>
                <a:cs typeface="MS PGothic" charset="0"/>
              </a:rPr>
              <a:pPr>
                <a:defRPr/>
              </a:pPr>
              <a:t>6/3/2016</a:t>
            </a:fld>
            <a:endParaRPr lang="en-US">
              <a:latin typeface="Calibri" charset="0"/>
              <a:ea typeface="MS PGothic" charset="0"/>
              <a:cs typeface="MS PGothic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731" y="6356450"/>
            <a:ext cx="2894542" cy="364628"/>
          </a:xfrm>
          <a:prstGeom prst="rect">
            <a:avLst/>
          </a:prstGeom>
        </p:spPr>
        <p:txBody>
          <a:bodyPr lIns="91296" tIns="45649" rIns="91296" bIns="45649"/>
          <a:lstStyle>
            <a:lvl1pPr algn="ctr">
              <a:defRPr sz="500"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731" y="6356450"/>
            <a:ext cx="2132542" cy="364628"/>
          </a:xfrm>
          <a:prstGeom prst="rect">
            <a:avLst/>
          </a:prstGeom>
        </p:spPr>
        <p:txBody>
          <a:bodyPr vert="horz" wrap="square" lIns="91296" tIns="45649" rIns="91296" bIns="45649" numCol="1" anchor="t" anchorCtr="0" compatLnSpc="1">
            <a:prstTxWarp prst="textNoShape">
              <a:avLst/>
            </a:prstTxWarp>
          </a:bodyPr>
          <a:lstStyle>
            <a:lvl1pPr algn="ctr">
              <a:defRPr sz="500" smtClean="0"/>
            </a:lvl1pPr>
          </a:lstStyle>
          <a:p>
            <a:pPr>
              <a:defRPr/>
            </a:pPr>
            <a:fld id="{25641BA0-88FE-5945-B050-71A208B2D030}" type="slidenum">
              <a:rPr lang="en-US">
                <a:latin typeface="Calibri" charset="0"/>
                <a:ea typeface="MS PGothic" charset="0"/>
                <a:cs typeface="MS PGothic" charset="0"/>
              </a:rPr>
              <a:pPr>
                <a:defRPr/>
              </a:pPr>
              <a:t>‹#›</a:t>
            </a:fld>
            <a:endParaRPr lang="en-US">
              <a:latin typeface="Calibri" charset="0"/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608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731" y="6356450"/>
            <a:ext cx="2132542" cy="364628"/>
          </a:xfrm>
          <a:prstGeom prst="rect">
            <a:avLst/>
          </a:prstGeom>
        </p:spPr>
        <p:txBody>
          <a:bodyPr vert="horz" wrap="square" lIns="91296" tIns="45649" rIns="91296" bIns="45649" numCol="1" anchor="t" anchorCtr="0" compatLnSpc="1">
            <a:prstTxWarp prst="textNoShape">
              <a:avLst/>
            </a:prstTxWarp>
          </a:bodyPr>
          <a:lstStyle>
            <a:lvl1pPr algn="ctr">
              <a:defRPr sz="500" smtClean="0"/>
            </a:lvl1pPr>
          </a:lstStyle>
          <a:p>
            <a:pPr>
              <a:defRPr/>
            </a:pPr>
            <a:fld id="{902F126D-92C9-E54D-9FC9-A5A58360259A}" type="datetime1">
              <a:rPr lang="en-US">
                <a:latin typeface="Calibri" charset="0"/>
                <a:ea typeface="MS PGothic" charset="0"/>
                <a:cs typeface="MS PGothic" charset="0"/>
              </a:rPr>
              <a:pPr>
                <a:defRPr/>
              </a:pPr>
              <a:t>6/3/2016</a:t>
            </a:fld>
            <a:endParaRPr lang="en-US">
              <a:latin typeface="Calibri" charset="0"/>
              <a:ea typeface="MS PGothic" charset="0"/>
              <a:cs typeface="MS PGothic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731" y="6356450"/>
            <a:ext cx="2894542" cy="364628"/>
          </a:xfrm>
          <a:prstGeom prst="rect">
            <a:avLst/>
          </a:prstGeom>
        </p:spPr>
        <p:txBody>
          <a:bodyPr lIns="91296" tIns="45649" rIns="91296" bIns="45649"/>
          <a:lstStyle>
            <a:lvl1pPr algn="ctr">
              <a:defRPr sz="500"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731" y="6356450"/>
            <a:ext cx="2132542" cy="364628"/>
          </a:xfrm>
          <a:prstGeom prst="rect">
            <a:avLst/>
          </a:prstGeom>
        </p:spPr>
        <p:txBody>
          <a:bodyPr vert="horz" wrap="square" lIns="91296" tIns="45649" rIns="91296" bIns="45649" numCol="1" anchor="t" anchorCtr="0" compatLnSpc="1">
            <a:prstTxWarp prst="textNoShape">
              <a:avLst/>
            </a:prstTxWarp>
          </a:bodyPr>
          <a:lstStyle>
            <a:lvl1pPr algn="ctr">
              <a:defRPr sz="500" smtClean="0"/>
            </a:lvl1pPr>
          </a:lstStyle>
          <a:p>
            <a:pPr>
              <a:defRPr/>
            </a:pPr>
            <a:fld id="{05494196-7866-A04E-A67E-D73163A6245A}" type="slidenum">
              <a:rPr lang="en-US">
                <a:latin typeface="Calibri" charset="0"/>
                <a:ea typeface="MS PGothic" charset="0"/>
                <a:cs typeface="MS PGothic" charset="0"/>
              </a:rPr>
              <a:pPr>
                <a:defRPr/>
              </a:pPr>
              <a:t>‹#›</a:t>
            </a:fld>
            <a:endParaRPr lang="en-US">
              <a:latin typeface="Calibri" charset="0"/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296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9" y="4407181"/>
            <a:ext cx="7772400" cy="1362075"/>
          </a:xfrm>
        </p:spPr>
        <p:txBody>
          <a:bodyPr anchor="t"/>
          <a:lstStyle>
            <a:lvl1pPr algn="l">
              <a:defRPr sz="3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89" y="2906741"/>
            <a:ext cx="7772400" cy="1500187"/>
          </a:xfrm>
          <a:prstGeom prst="rect">
            <a:avLst/>
          </a:prstGeom>
        </p:spPr>
        <p:txBody>
          <a:bodyPr lIns="84868" tIns="42434" rIns="84868" bIns="42434" anchor="b"/>
          <a:lstStyle>
            <a:lvl1pPr marL="0" indent="0">
              <a:buNone/>
              <a:defRPr sz="1800"/>
            </a:lvl1pPr>
            <a:lvl2pPr marL="424321" indent="0">
              <a:buNone/>
              <a:defRPr sz="1700"/>
            </a:lvl2pPr>
            <a:lvl3pPr marL="848646" indent="0">
              <a:buNone/>
              <a:defRPr sz="1500"/>
            </a:lvl3pPr>
            <a:lvl4pPr marL="1272961" indent="0">
              <a:buNone/>
              <a:defRPr sz="1300"/>
            </a:lvl4pPr>
            <a:lvl5pPr marL="1697238" indent="0">
              <a:buNone/>
              <a:defRPr sz="1300"/>
            </a:lvl5pPr>
            <a:lvl6pPr marL="2121543" indent="0">
              <a:buNone/>
              <a:defRPr sz="1300"/>
            </a:lvl6pPr>
            <a:lvl7pPr marL="2545843" indent="0">
              <a:buNone/>
              <a:defRPr sz="1300"/>
            </a:lvl7pPr>
            <a:lvl8pPr marL="2970144" indent="0">
              <a:buNone/>
              <a:defRPr sz="1300"/>
            </a:lvl8pPr>
            <a:lvl9pPr marL="3394446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DD8A2B-03DC-4485-A5B6-8E10237B628D}" type="slidenum">
              <a:rPr lang="en-GB">
                <a:solidFill>
                  <a:srgbClr val="000000"/>
                </a:solidFill>
                <a:latin typeface="Calibri"/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ackground graded"/>
          <p:cNvPicPr>
            <a:picLocks noChangeAspect="1" noChangeArrowheads="1"/>
          </p:cNvPicPr>
          <p:nvPr/>
        </p:nvPicPr>
        <p:blipFill>
          <a:blip r:embed="rId2" cstate="screen">
            <a:lum bright="-4000"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3"/>
          <a:stretch>
            <a:fillRect/>
          </a:stretch>
        </p:blipFill>
        <p:spPr bwMode="auto">
          <a:xfrm>
            <a:off x="230188" y="-16366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Logo transparent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615" y="300633"/>
            <a:ext cx="1919552" cy="6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Merged_dropshadow_UniGener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0771" y="4835426"/>
            <a:ext cx="9144000" cy="2522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1" y="0"/>
            <a:ext cx="254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9731" tIns="39869" rIns="79731" bIns="39869" anchor="ctr"/>
          <a:lstStyle>
            <a:lvl1pPr eaLnBrk="0" hangingPunct="0">
              <a:defRPr sz="1400" b="1">
                <a:solidFill>
                  <a:srgbClr val="003366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1400" b="1">
                <a:solidFill>
                  <a:srgbClr val="003366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1400" b="1">
                <a:solidFill>
                  <a:srgbClr val="003366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1400" b="1">
                <a:solidFill>
                  <a:srgbClr val="003366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1400" b="1">
                <a:solidFill>
                  <a:srgbClr val="003366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3366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3366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3366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3366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500" smtClean="0"/>
          </a:p>
        </p:txBody>
      </p:sp>
      <p:sp>
        <p:nvSpPr>
          <p:cNvPr id="116019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41769" y="1285248"/>
            <a:ext cx="5888302" cy="1056680"/>
          </a:xfrm>
          <a:noFill/>
        </p:spPr>
        <p:txBody>
          <a:bodyPr lIns="0" tIns="0" rIns="0" bIns="0" anchor="b"/>
          <a:lstStyle>
            <a:lvl1pPr algn="l">
              <a:defRPr sz="3800" b="1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6019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41769" y="2483314"/>
            <a:ext cx="5888302" cy="973336"/>
          </a:xfrm>
        </p:spPr>
        <p:txBody>
          <a:bodyPr/>
          <a:lstStyle>
            <a:lvl1pPr>
              <a:buNone/>
              <a:defRPr sz="3400">
                <a:solidFill>
                  <a:srgbClr val="333333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871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3147" y="290"/>
            <a:ext cx="7321021" cy="610195"/>
          </a:xfrm>
        </p:spPr>
        <p:txBody>
          <a:bodyPr/>
          <a:lstStyle>
            <a:lvl1pPr>
              <a:defRPr b="1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87737" y="991259"/>
            <a:ext cx="8628063" cy="5453063"/>
          </a:xfrm>
        </p:spPr>
        <p:txBody>
          <a:bodyPr/>
          <a:lstStyle>
            <a:lvl1pPr marL="0" indent="0">
              <a:buNone/>
              <a:defRPr sz="2000"/>
            </a:lvl1pPr>
            <a:lvl2pPr marL="0" indent="0">
              <a:buNone/>
              <a:defRPr/>
            </a:lvl2pPr>
            <a:lvl4pPr>
              <a:buNone/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11107" y="6570764"/>
            <a:ext cx="732896" cy="287238"/>
          </a:xfrm>
          <a:prstGeom prst="rect">
            <a:avLst/>
          </a:prstGeom>
        </p:spPr>
        <p:txBody>
          <a:bodyPr vert="horz" wrap="square" lIns="91226" tIns="45614" rIns="91226" bIns="45614" numCol="1" anchor="t" anchorCtr="0" compatLnSpc="1">
            <a:prstTxWarp prst="textNoShape">
              <a:avLst/>
            </a:prstTxWarp>
          </a:bodyPr>
          <a:lstStyle>
            <a:lvl1pPr algn="ctr">
              <a:defRPr sz="1800"/>
            </a:lvl1pPr>
          </a:lstStyle>
          <a:p>
            <a:pPr>
              <a:defRPr/>
            </a:pPr>
            <a:fld id="{D5E95CA2-6A72-D543-A1DA-FB972C14B616}" type="slidenum">
              <a:rPr lang="en-US">
                <a:latin typeface="Calibri" charset="0"/>
                <a:ea typeface="MS PGothic" charset="0"/>
                <a:cs typeface="MS PGothic" charset="0"/>
              </a:rPr>
              <a:pPr>
                <a:defRPr/>
              </a:pPr>
              <a:t>‹#›</a:t>
            </a:fld>
            <a:endParaRPr lang="en-US">
              <a:latin typeface="Calibri" charset="0"/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608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71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3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8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46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07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69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30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9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731" y="6356450"/>
            <a:ext cx="2132542" cy="364628"/>
          </a:xfrm>
          <a:prstGeom prst="rect">
            <a:avLst/>
          </a:prstGeom>
        </p:spPr>
        <p:txBody>
          <a:bodyPr vert="horz" wrap="square" lIns="91226" tIns="45614" rIns="91226" bIns="45614" numCol="1" anchor="t" anchorCtr="0" compatLnSpc="1">
            <a:prstTxWarp prst="textNoShape">
              <a:avLst/>
            </a:prstTxWarp>
          </a:bodyPr>
          <a:lstStyle>
            <a:lvl1pPr algn="ctr">
              <a:defRPr sz="500"/>
            </a:lvl1pPr>
          </a:lstStyle>
          <a:p>
            <a:pPr>
              <a:defRPr/>
            </a:pPr>
            <a:fld id="{793C14D4-E490-E14F-85B1-71B5EA6A19DF}" type="datetime1">
              <a:rPr lang="en-US">
                <a:latin typeface="Calibri" charset="0"/>
                <a:ea typeface="MS PGothic" charset="0"/>
                <a:cs typeface="MS PGothic" charset="0"/>
              </a:rPr>
              <a:pPr>
                <a:defRPr/>
              </a:pPr>
              <a:t>6/3/2016</a:t>
            </a:fld>
            <a:endParaRPr lang="en-US">
              <a:latin typeface="Calibri" charset="0"/>
              <a:ea typeface="MS PGothic" charset="0"/>
              <a:cs typeface="MS PGothic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731" y="6356450"/>
            <a:ext cx="2894542" cy="364628"/>
          </a:xfrm>
          <a:prstGeom prst="rect">
            <a:avLst/>
          </a:prstGeom>
        </p:spPr>
        <p:txBody>
          <a:bodyPr lIns="91226" tIns="45614" rIns="91226" bIns="45614"/>
          <a:lstStyle>
            <a:lvl1pPr algn="ctr">
              <a:defRPr sz="500"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731" y="6356450"/>
            <a:ext cx="2132542" cy="364628"/>
          </a:xfrm>
          <a:prstGeom prst="rect">
            <a:avLst/>
          </a:prstGeom>
        </p:spPr>
        <p:txBody>
          <a:bodyPr vert="horz" wrap="square" lIns="91226" tIns="45614" rIns="91226" bIns="45614" numCol="1" anchor="t" anchorCtr="0" compatLnSpc="1">
            <a:prstTxWarp prst="textNoShape">
              <a:avLst/>
            </a:prstTxWarp>
          </a:bodyPr>
          <a:lstStyle>
            <a:lvl1pPr algn="ctr">
              <a:defRPr sz="500"/>
            </a:lvl1pPr>
          </a:lstStyle>
          <a:p>
            <a:pPr>
              <a:defRPr/>
            </a:pPr>
            <a:fld id="{DECAEC3E-FDE4-C548-AA47-C24E30D2CEE2}" type="slidenum">
              <a:rPr lang="en-US">
                <a:latin typeface="Calibri" charset="0"/>
                <a:ea typeface="MS PGothic" charset="0"/>
                <a:cs typeface="MS PGothic" charset="0"/>
              </a:rPr>
              <a:pPr>
                <a:defRPr/>
              </a:pPr>
              <a:t>‹#›</a:t>
            </a:fld>
            <a:endParaRPr lang="en-US">
              <a:latin typeface="Calibri" charset="0"/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31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731" y="6356450"/>
            <a:ext cx="2132542" cy="364628"/>
          </a:xfrm>
          <a:prstGeom prst="rect">
            <a:avLst/>
          </a:prstGeom>
        </p:spPr>
        <p:txBody>
          <a:bodyPr vert="horz" wrap="square" lIns="91226" tIns="45614" rIns="91226" bIns="45614" numCol="1" anchor="t" anchorCtr="0" compatLnSpc="1">
            <a:prstTxWarp prst="textNoShape">
              <a:avLst/>
            </a:prstTxWarp>
          </a:bodyPr>
          <a:lstStyle>
            <a:lvl1pPr algn="ctr">
              <a:defRPr sz="500"/>
            </a:lvl1pPr>
          </a:lstStyle>
          <a:p>
            <a:pPr>
              <a:defRPr/>
            </a:pPr>
            <a:fld id="{1077D655-0908-D24A-BF87-90FC4A95ABAE}" type="datetime1">
              <a:rPr lang="en-US">
                <a:latin typeface="Calibri" charset="0"/>
                <a:ea typeface="MS PGothic" charset="0"/>
                <a:cs typeface="MS PGothic" charset="0"/>
              </a:rPr>
              <a:pPr>
                <a:defRPr/>
              </a:pPr>
              <a:t>6/3/2016</a:t>
            </a:fld>
            <a:endParaRPr lang="en-US">
              <a:latin typeface="Calibri" charset="0"/>
              <a:ea typeface="MS PGothic" charset="0"/>
              <a:cs typeface="MS PGothic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731" y="6356450"/>
            <a:ext cx="2894542" cy="364628"/>
          </a:xfrm>
          <a:prstGeom prst="rect">
            <a:avLst/>
          </a:prstGeom>
        </p:spPr>
        <p:txBody>
          <a:bodyPr lIns="91226" tIns="45614" rIns="91226" bIns="45614"/>
          <a:lstStyle>
            <a:lvl1pPr algn="ctr">
              <a:defRPr sz="500"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731" y="6356450"/>
            <a:ext cx="2132542" cy="364628"/>
          </a:xfrm>
          <a:prstGeom prst="rect">
            <a:avLst/>
          </a:prstGeom>
        </p:spPr>
        <p:txBody>
          <a:bodyPr vert="horz" wrap="square" lIns="91226" tIns="45614" rIns="91226" bIns="45614" numCol="1" anchor="t" anchorCtr="0" compatLnSpc="1">
            <a:prstTxWarp prst="textNoShape">
              <a:avLst/>
            </a:prstTxWarp>
          </a:bodyPr>
          <a:lstStyle>
            <a:lvl1pPr algn="ctr">
              <a:defRPr sz="500"/>
            </a:lvl1pPr>
          </a:lstStyle>
          <a:p>
            <a:pPr>
              <a:defRPr/>
            </a:pPr>
            <a:fld id="{AD88B9F8-0A3C-CE4C-9FE1-04F45CA5F07B}" type="slidenum">
              <a:rPr lang="en-US">
                <a:latin typeface="Calibri" charset="0"/>
                <a:ea typeface="MS PGothic" charset="0"/>
                <a:cs typeface="MS PGothic" charset="0"/>
              </a:rPr>
              <a:pPr>
                <a:defRPr/>
              </a:pPr>
              <a:t>‹#›</a:t>
            </a:fld>
            <a:endParaRPr lang="en-US">
              <a:latin typeface="Calibri" charset="0"/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775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0246" y="70721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41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1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23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84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46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07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69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304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492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731" y="6356450"/>
            <a:ext cx="2132542" cy="364628"/>
          </a:xfrm>
          <a:prstGeom prst="rect">
            <a:avLst/>
          </a:prstGeom>
        </p:spPr>
        <p:txBody>
          <a:bodyPr vert="horz" wrap="square" lIns="91226" tIns="45614" rIns="91226" bIns="45614" numCol="1" anchor="t" anchorCtr="0" compatLnSpc="1">
            <a:prstTxWarp prst="textNoShape">
              <a:avLst/>
            </a:prstTxWarp>
          </a:bodyPr>
          <a:lstStyle>
            <a:lvl1pPr algn="ctr">
              <a:defRPr sz="500"/>
            </a:lvl1pPr>
          </a:lstStyle>
          <a:p>
            <a:pPr>
              <a:defRPr/>
            </a:pPr>
            <a:fld id="{356FFF59-5715-EB47-B862-9D1232FE24A1}" type="datetime1">
              <a:rPr lang="en-US">
                <a:latin typeface="Calibri" charset="0"/>
                <a:ea typeface="MS PGothic" charset="0"/>
                <a:cs typeface="MS PGothic" charset="0"/>
              </a:rPr>
              <a:pPr>
                <a:defRPr/>
              </a:pPr>
              <a:t>6/3/2016</a:t>
            </a:fld>
            <a:endParaRPr lang="en-US">
              <a:latin typeface="Calibri" charset="0"/>
              <a:ea typeface="MS PGothic" charset="0"/>
              <a:cs typeface="MS PGothic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731" y="6356450"/>
            <a:ext cx="2894542" cy="364628"/>
          </a:xfrm>
          <a:prstGeom prst="rect">
            <a:avLst/>
          </a:prstGeom>
        </p:spPr>
        <p:txBody>
          <a:bodyPr lIns="91226" tIns="45614" rIns="91226" bIns="45614"/>
          <a:lstStyle>
            <a:lvl1pPr algn="ctr">
              <a:defRPr sz="500"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731" y="6356450"/>
            <a:ext cx="2132542" cy="364628"/>
          </a:xfrm>
          <a:prstGeom prst="rect">
            <a:avLst/>
          </a:prstGeom>
        </p:spPr>
        <p:txBody>
          <a:bodyPr vert="horz" wrap="square" lIns="91226" tIns="45614" rIns="91226" bIns="45614" numCol="1" anchor="t" anchorCtr="0" compatLnSpc="1">
            <a:prstTxWarp prst="textNoShape">
              <a:avLst/>
            </a:prstTxWarp>
          </a:bodyPr>
          <a:lstStyle>
            <a:lvl1pPr algn="ctr">
              <a:defRPr sz="500"/>
            </a:lvl1pPr>
          </a:lstStyle>
          <a:p>
            <a:pPr>
              <a:defRPr/>
            </a:pPr>
            <a:fld id="{23C7FFEC-CB9D-7840-955D-A54AEC2E21A4}" type="slidenum">
              <a:rPr lang="en-US">
                <a:latin typeface="Calibri" charset="0"/>
                <a:ea typeface="MS PGothic" charset="0"/>
                <a:cs typeface="MS PGothic" charset="0"/>
              </a:rPr>
              <a:pPr>
                <a:defRPr/>
              </a:pPr>
              <a:t>‹#›</a:t>
            </a:fld>
            <a:endParaRPr lang="en-US">
              <a:latin typeface="Calibri" charset="0"/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99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1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1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731" y="6356450"/>
            <a:ext cx="2132542" cy="364628"/>
          </a:xfrm>
          <a:prstGeom prst="rect">
            <a:avLst/>
          </a:prstGeom>
        </p:spPr>
        <p:txBody>
          <a:bodyPr vert="horz" wrap="square" lIns="91226" tIns="45614" rIns="91226" bIns="45614" numCol="1" anchor="t" anchorCtr="0" compatLnSpc="1">
            <a:prstTxWarp prst="textNoShape">
              <a:avLst/>
            </a:prstTxWarp>
          </a:bodyPr>
          <a:lstStyle>
            <a:lvl1pPr algn="ctr">
              <a:defRPr sz="500"/>
            </a:lvl1pPr>
          </a:lstStyle>
          <a:p>
            <a:pPr>
              <a:defRPr/>
            </a:pPr>
            <a:fld id="{632E9AA5-8A39-E049-BA70-AEC005303F91}" type="datetime1">
              <a:rPr lang="en-US">
                <a:latin typeface="Calibri" charset="0"/>
                <a:ea typeface="MS PGothic" charset="0"/>
                <a:cs typeface="MS PGothic" charset="0"/>
              </a:rPr>
              <a:pPr>
                <a:defRPr/>
              </a:pPr>
              <a:t>6/3/2016</a:t>
            </a:fld>
            <a:endParaRPr lang="en-US">
              <a:latin typeface="Calibri" charset="0"/>
              <a:ea typeface="MS PGothic" charset="0"/>
              <a:cs typeface="MS PGothic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731" y="6356450"/>
            <a:ext cx="2894542" cy="364628"/>
          </a:xfrm>
          <a:prstGeom prst="rect">
            <a:avLst/>
          </a:prstGeom>
        </p:spPr>
        <p:txBody>
          <a:bodyPr lIns="91226" tIns="45614" rIns="91226" bIns="45614"/>
          <a:lstStyle>
            <a:lvl1pPr algn="ctr">
              <a:defRPr sz="500"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731" y="6356450"/>
            <a:ext cx="2132542" cy="364628"/>
          </a:xfrm>
          <a:prstGeom prst="rect">
            <a:avLst/>
          </a:prstGeom>
        </p:spPr>
        <p:txBody>
          <a:bodyPr vert="horz" wrap="square" lIns="91226" tIns="45614" rIns="91226" bIns="45614" numCol="1" anchor="t" anchorCtr="0" compatLnSpc="1">
            <a:prstTxWarp prst="textNoShape">
              <a:avLst/>
            </a:prstTxWarp>
          </a:bodyPr>
          <a:lstStyle>
            <a:lvl1pPr algn="ctr">
              <a:defRPr sz="500"/>
            </a:lvl1pPr>
          </a:lstStyle>
          <a:p>
            <a:pPr>
              <a:defRPr/>
            </a:pPr>
            <a:fld id="{F4A0A8F7-A668-2B4F-B4EC-94A729866630}" type="slidenum">
              <a:rPr lang="en-US">
                <a:latin typeface="Calibri" charset="0"/>
                <a:ea typeface="MS PGothic" charset="0"/>
                <a:cs typeface="MS PGothic" charset="0"/>
              </a:rPr>
              <a:pPr>
                <a:defRPr/>
              </a:pPr>
              <a:t>‹#›</a:t>
            </a:fld>
            <a:endParaRPr lang="en-US">
              <a:latin typeface="Calibri" charset="0"/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0166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731" y="6356450"/>
            <a:ext cx="2132542" cy="364628"/>
          </a:xfrm>
          <a:prstGeom prst="rect">
            <a:avLst/>
          </a:prstGeom>
        </p:spPr>
        <p:txBody>
          <a:bodyPr vert="horz" wrap="square" lIns="91226" tIns="45614" rIns="91226" bIns="45614" numCol="1" anchor="t" anchorCtr="0" compatLnSpc="1">
            <a:prstTxWarp prst="textNoShape">
              <a:avLst/>
            </a:prstTxWarp>
          </a:bodyPr>
          <a:lstStyle>
            <a:lvl1pPr algn="ctr">
              <a:defRPr sz="500"/>
            </a:lvl1pPr>
          </a:lstStyle>
          <a:p>
            <a:pPr>
              <a:defRPr/>
            </a:pPr>
            <a:fld id="{D8E6CB35-837C-0442-AE15-021C1284C708}" type="datetime1">
              <a:rPr lang="en-US">
                <a:latin typeface="Calibri" charset="0"/>
                <a:ea typeface="MS PGothic" charset="0"/>
                <a:cs typeface="MS PGothic" charset="0"/>
              </a:rPr>
              <a:pPr>
                <a:defRPr/>
              </a:pPr>
              <a:t>6/3/2016</a:t>
            </a:fld>
            <a:endParaRPr lang="en-US">
              <a:latin typeface="Calibri" charset="0"/>
              <a:ea typeface="MS PGothic" charset="0"/>
              <a:cs typeface="MS PGothic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731" y="6356450"/>
            <a:ext cx="2894542" cy="364628"/>
          </a:xfrm>
          <a:prstGeom prst="rect">
            <a:avLst/>
          </a:prstGeom>
        </p:spPr>
        <p:txBody>
          <a:bodyPr lIns="91226" tIns="45614" rIns="91226" bIns="45614"/>
          <a:lstStyle>
            <a:lvl1pPr algn="ctr">
              <a:defRPr sz="500"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731" y="6356450"/>
            <a:ext cx="2132542" cy="364628"/>
          </a:xfrm>
          <a:prstGeom prst="rect">
            <a:avLst/>
          </a:prstGeom>
        </p:spPr>
        <p:txBody>
          <a:bodyPr vert="horz" wrap="square" lIns="91226" tIns="45614" rIns="91226" bIns="45614" numCol="1" anchor="t" anchorCtr="0" compatLnSpc="1">
            <a:prstTxWarp prst="textNoShape">
              <a:avLst/>
            </a:prstTxWarp>
          </a:bodyPr>
          <a:lstStyle>
            <a:lvl1pPr algn="ctr">
              <a:defRPr sz="500"/>
            </a:lvl1pPr>
          </a:lstStyle>
          <a:p>
            <a:pPr>
              <a:defRPr/>
            </a:pPr>
            <a:fld id="{4B0C7132-3EF6-0342-8D9A-7F0776E0D6AD}" type="slidenum">
              <a:rPr lang="en-US">
                <a:latin typeface="Calibri" charset="0"/>
                <a:ea typeface="MS PGothic" charset="0"/>
                <a:cs typeface="MS PGothic" charset="0"/>
              </a:rPr>
              <a:pPr>
                <a:defRPr/>
              </a:pPr>
              <a:t>‹#›</a:t>
            </a:fld>
            <a:endParaRPr lang="en-US">
              <a:latin typeface="Calibri" charset="0"/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671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DAF588-18C4-0041-886E-6375AFA633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79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>
                <a:latin typeface="Calibri" charset="0"/>
              </a:defRPr>
            </a:lvl1pPr>
          </a:lstStyle>
          <a:p>
            <a:pPr>
              <a:defRPr/>
            </a:pPr>
            <a:fld id="{D62BFFB0-1ABD-904E-AA11-E0DA7A6E5F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95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18A800-3A1A-C24C-B4AB-220349A71F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909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11" y="1600216"/>
            <a:ext cx="4047067" cy="4525963"/>
          </a:xfrm>
          <a:prstGeom prst="rect">
            <a:avLst/>
          </a:prstGeom>
        </p:spPr>
        <p:txBody>
          <a:bodyPr lIns="84868" tIns="42434" rIns="84868" bIns="42434"/>
          <a:lstStyle>
            <a:lvl1pPr>
              <a:defRPr sz="2600"/>
            </a:lvl1pPr>
            <a:lvl2pPr>
              <a:defRPr sz="23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9739" y="1600216"/>
            <a:ext cx="4047067" cy="4525963"/>
          </a:xfrm>
          <a:prstGeom prst="rect">
            <a:avLst/>
          </a:prstGeom>
        </p:spPr>
        <p:txBody>
          <a:bodyPr lIns="84868" tIns="42434" rIns="84868" bIns="42434"/>
          <a:lstStyle>
            <a:lvl1pPr>
              <a:defRPr sz="2600"/>
            </a:lvl1pPr>
            <a:lvl2pPr>
              <a:defRPr sz="23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E8E227-3D98-4460-B934-A5FC98B0EF17}" type="slidenum">
              <a:rPr lang="en-GB">
                <a:solidFill>
                  <a:srgbClr val="000000"/>
                </a:solidFill>
                <a:latin typeface="Calibri"/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25"/>
            <a:ext cx="8229600" cy="4525963"/>
          </a:xfrm>
          <a:prstGeom prst="rect">
            <a:avLst/>
          </a:prstGeom>
        </p:spPr>
        <p:txBody>
          <a:bodyPr lIns="91291" tIns="45647" rIns="91291" bIns="45647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E2C911-A4A9-4F67-A54C-E0367A01A566}" type="slidenum">
              <a:rPr lang="en-GB">
                <a:solidFill>
                  <a:srgbClr val="000000"/>
                </a:solidFill>
                <a:cs typeface="Arial"/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 lIns="91291" tIns="45647" rIns="91291" bIns="45647"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67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32" indent="0" algn="ctr">
              <a:buNone/>
              <a:defRPr/>
            </a:lvl2pPr>
            <a:lvl3pPr marL="914263" indent="0" algn="ctr">
              <a:buNone/>
              <a:defRPr/>
            </a:lvl3pPr>
            <a:lvl4pPr marL="1371395" indent="0" algn="ctr">
              <a:buNone/>
              <a:defRPr/>
            </a:lvl4pPr>
            <a:lvl5pPr marL="1828527" indent="0" algn="ctr">
              <a:buNone/>
              <a:defRPr/>
            </a:lvl5pPr>
            <a:lvl6pPr marL="2285658" indent="0" algn="ctr">
              <a:buNone/>
              <a:defRPr/>
            </a:lvl6pPr>
            <a:lvl7pPr marL="2742789" indent="0" algn="ctr">
              <a:buNone/>
              <a:defRPr/>
            </a:lvl7pPr>
            <a:lvl8pPr marL="3199920" indent="0" algn="ctr">
              <a:buNone/>
              <a:defRPr/>
            </a:lvl8pPr>
            <a:lvl9pPr marL="3657051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14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2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32" indent="0">
              <a:buNone/>
              <a:defRPr sz="1800"/>
            </a:lvl2pPr>
            <a:lvl3pPr marL="914263" indent="0">
              <a:buNone/>
              <a:defRPr sz="1600"/>
            </a:lvl3pPr>
            <a:lvl4pPr marL="1371395" indent="0">
              <a:buNone/>
              <a:defRPr sz="1400"/>
            </a:lvl4pPr>
            <a:lvl5pPr marL="1828527" indent="0">
              <a:buNone/>
              <a:defRPr sz="1400"/>
            </a:lvl5pPr>
            <a:lvl6pPr marL="2285658" indent="0">
              <a:buNone/>
              <a:defRPr sz="1400"/>
            </a:lvl6pPr>
            <a:lvl7pPr marL="2742789" indent="0">
              <a:buNone/>
              <a:defRPr sz="1400"/>
            </a:lvl7pPr>
            <a:lvl8pPr marL="3199920" indent="0">
              <a:buNone/>
              <a:defRPr sz="1400"/>
            </a:lvl8pPr>
            <a:lvl9pPr marL="3657051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5" y="1916116"/>
            <a:ext cx="3852862" cy="4022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73577" y="1916116"/>
            <a:ext cx="3854450" cy="4022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2" indent="0">
              <a:buNone/>
              <a:defRPr sz="2000" b="1"/>
            </a:lvl2pPr>
            <a:lvl3pPr marL="914263" indent="0">
              <a:buNone/>
              <a:defRPr sz="1800" b="1"/>
            </a:lvl3pPr>
            <a:lvl4pPr marL="1371395" indent="0">
              <a:buNone/>
              <a:defRPr sz="1600" b="1"/>
            </a:lvl4pPr>
            <a:lvl5pPr marL="1828527" indent="0">
              <a:buNone/>
              <a:defRPr sz="1600" b="1"/>
            </a:lvl5pPr>
            <a:lvl6pPr marL="2285658" indent="0">
              <a:buNone/>
              <a:defRPr sz="1600" b="1"/>
            </a:lvl6pPr>
            <a:lvl7pPr marL="2742789" indent="0">
              <a:buNone/>
              <a:defRPr sz="1600" b="1"/>
            </a:lvl7pPr>
            <a:lvl8pPr marL="3199920" indent="0">
              <a:buNone/>
              <a:defRPr sz="1600" b="1"/>
            </a:lvl8pPr>
            <a:lvl9pPr marL="365705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8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49" y="1535116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2" indent="0">
              <a:buNone/>
              <a:defRPr sz="2000" b="1"/>
            </a:lvl2pPr>
            <a:lvl3pPr marL="914263" indent="0">
              <a:buNone/>
              <a:defRPr sz="1800" b="1"/>
            </a:lvl3pPr>
            <a:lvl4pPr marL="1371395" indent="0">
              <a:buNone/>
              <a:defRPr sz="1600" b="1"/>
            </a:lvl4pPr>
            <a:lvl5pPr marL="1828527" indent="0">
              <a:buNone/>
              <a:defRPr sz="1600" b="1"/>
            </a:lvl5pPr>
            <a:lvl6pPr marL="2285658" indent="0">
              <a:buNone/>
              <a:defRPr sz="1600" b="1"/>
            </a:lvl6pPr>
            <a:lvl7pPr marL="2742789" indent="0">
              <a:buNone/>
              <a:defRPr sz="1600" b="1"/>
            </a:lvl7pPr>
            <a:lvl8pPr marL="3199920" indent="0">
              <a:buNone/>
              <a:defRPr sz="1600" b="1"/>
            </a:lvl8pPr>
            <a:lvl9pPr marL="365705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49" y="2174878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29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32" indent="0">
              <a:buNone/>
              <a:defRPr sz="1200"/>
            </a:lvl2pPr>
            <a:lvl3pPr marL="914263" indent="0">
              <a:buNone/>
              <a:defRPr sz="1000"/>
            </a:lvl3pPr>
            <a:lvl4pPr marL="1371395" indent="0">
              <a:buNone/>
              <a:defRPr sz="900"/>
            </a:lvl4pPr>
            <a:lvl5pPr marL="1828527" indent="0">
              <a:buNone/>
              <a:defRPr sz="900"/>
            </a:lvl5pPr>
            <a:lvl6pPr marL="2285658" indent="0">
              <a:buNone/>
              <a:defRPr sz="900"/>
            </a:lvl6pPr>
            <a:lvl7pPr marL="2742789" indent="0">
              <a:buNone/>
              <a:defRPr sz="900"/>
            </a:lvl7pPr>
            <a:lvl8pPr marL="3199920" indent="0">
              <a:buNone/>
              <a:defRPr sz="900"/>
            </a:lvl8pPr>
            <a:lvl9pPr marL="365705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7"/>
            <a:ext cx="4040012" cy="639762"/>
          </a:xfrm>
          <a:prstGeom prst="rect">
            <a:avLst/>
          </a:prstGeom>
        </p:spPr>
        <p:txBody>
          <a:bodyPr lIns="84868" tIns="42434" rIns="84868" bIns="42434" anchor="b"/>
          <a:lstStyle>
            <a:lvl1pPr marL="0" indent="0">
              <a:buNone/>
              <a:defRPr sz="2300" b="1"/>
            </a:lvl1pPr>
            <a:lvl2pPr marL="424321" indent="0">
              <a:buNone/>
              <a:defRPr sz="1800" b="1"/>
            </a:lvl2pPr>
            <a:lvl3pPr marL="848646" indent="0">
              <a:buNone/>
              <a:defRPr sz="1700" b="1"/>
            </a:lvl3pPr>
            <a:lvl4pPr marL="1272961" indent="0">
              <a:buNone/>
              <a:defRPr sz="1500" b="1"/>
            </a:lvl4pPr>
            <a:lvl5pPr marL="1697238" indent="0">
              <a:buNone/>
              <a:defRPr sz="1500" b="1"/>
            </a:lvl5pPr>
            <a:lvl6pPr marL="2121543" indent="0">
              <a:buNone/>
              <a:defRPr sz="1500" b="1"/>
            </a:lvl6pPr>
            <a:lvl7pPr marL="2545843" indent="0">
              <a:buNone/>
              <a:defRPr sz="1500" b="1"/>
            </a:lvl7pPr>
            <a:lvl8pPr marL="2970144" indent="0">
              <a:buNone/>
              <a:defRPr sz="1500" b="1"/>
            </a:lvl8pPr>
            <a:lvl9pPr marL="3394446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9"/>
            <a:ext cx="4040012" cy="3951288"/>
          </a:xfrm>
          <a:prstGeom prst="rect">
            <a:avLst/>
          </a:prstGeom>
        </p:spPr>
        <p:txBody>
          <a:bodyPr lIns="84868" tIns="42434" rIns="84868" bIns="42434"/>
          <a:lstStyle>
            <a:lvl1pPr>
              <a:defRPr sz="2300"/>
            </a:lvl1pPr>
            <a:lvl2pPr>
              <a:defRPr sz="18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504" y="1535117"/>
            <a:ext cx="4041423" cy="639762"/>
          </a:xfrm>
          <a:prstGeom prst="rect">
            <a:avLst/>
          </a:prstGeom>
        </p:spPr>
        <p:txBody>
          <a:bodyPr lIns="84868" tIns="42434" rIns="84868" bIns="42434" anchor="b"/>
          <a:lstStyle>
            <a:lvl1pPr marL="0" indent="0">
              <a:buNone/>
              <a:defRPr sz="2300" b="1"/>
            </a:lvl1pPr>
            <a:lvl2pPr marL="424321" indent="0">
              <a:buNone/>
              <a:defRPr sz="1800" b="1"/>
            </a:lvl2pPr>
            <a:lvl3pPr marL="848646" indent="0">
              <a:buNone/>
              <a:defRPr sz="1700" b="1"/>
            </a:lvl3pPr>
            <a:lvl4pPr marL="1272961" indent="0">
              <a:buNone/>
              <a:defRPr sz="1500" b="1"/>
            </a:lvl4pPr>
            <a:lvl5pPr marL="1697238" indent="0">
              <a:buNone/>
              <a:defRPr sz="1500" b="1"/>
            </a:lvl5pPr>
            <a:lvl6pPr marL="2121543" indent="0">
              <a:buNone/>
              <a:defRPr sz="1500" b="1"/>
            </a:lvl6pPr>
            <a:lvl7pPr marL="2545843" indent="0">
              <a:buNone/>
              <a:defRPr sz="1500" b="1"/>
            </a:lvl7pPr>
            <a:lvl8pPr marL="2970144" indent="0">
              <a:buNone/>
              <a:defRPr sz="1500" b="1"/>
            </a:lvl8pPr>
            <a:lvl9pPr marL="3394446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504" y="2174879"/>
            <a:ext cx="4041423" cy="3951288"/>
          </a:xfrm>
          <a:prstGeom prst="rect">
            <a:avLst/>
          </a:prstGeom>
        </p:spPr>
        <p:txBody>
          <a:bodyPr lIns="84868" tIns="42434" rIns="84868" bIns="42434"/>
          <a:lstStyle>
            <a:lvl1pPr>
              <a:defRPr sz="2300"/>
            </a:lvl1pPr>
            <a:lvl2pPr>
              <a:defRPr sz="18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EFC0D6-91FF-4B5D-8216-8D54661907F6}" type="slidenum">
              <a:rPr lang="en-GB">
                <a:solidFill>
                  <a:srgbClr val="000000"/>
                </a:solidFill>
                <a:latin typeface="Calibri"/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3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32" indent="0">
              <a:buNone/>
              <a:defRPr sz="2800"/>
            </a:lvl2pPr>
            <a:lvl3pPr marL="914263" indent="0">
              <a:buNone/>
              <a:defRPr sz="2400"/>
            </a:lvl3pPr>
            <a:lvl4pPr marL="1371395" indent="0">
              <a:buNone/>
              <a:defRPr sz="2000"/>
            </a:lvl4pPr>
            <a:lvl5pPr marL="1828527" indent="0">
              <a:buNone/>
              <a:defRPr sz="2000"/>
            </a:lvl5pPr>
            <a:lvl6pPr marL="2285658" indent="0">
              <a:buNone/>
              <a:defRPr sz="2000"/>
            </a:lvl6pPr>
            <a:lvl7pPr marL="2742789" indent="0">
              <a:buNone/>
              <a:defRPr sz="2000"/>
            </a:lvl7pPr>
            <a:lvl8pPr marL="3199920" indent="0">
              <a:buNone/>
              <a:defRPr sz="2000"/>
            </a:lvl8pPr>
            <a:lvl9pPr marL="3657051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32" indent="0">
              <a:buNone/>
              <a:defRPr sz="1200"/>
            </a:lvl2pPr>
            <a:lvl3pPr marL="914263" indent="0">
              <a:buNone/>
              <a:defRPr sz="1000"/>
            </a:lvl3pPr>
            <a:lvl4pPr marL="1371395" indent="0">
              <a:buNone/>
              <a:defRPr sz="900"/>
            </a:lvl4pPr>
            <a:lvl5pPr marL="1828527" indent="0">
              <a:buNone/>
              <a:defRPr sz="900"/>
            </a:lvl5pPr>
            <a:lvl6pPr marL="2285658" indent="0">
              <a:buNone/>
              <a:defRPr sz="900"/>
            </a:lvl6pPr>
            <a:lvl7pPr marL="2742789" indent="0">
              <a:buNone/>
              <a:defRPr sz="900"/>
            </a:lvl7pPr>
            <a:lvl8pPr marL="3199920" indent="0">
              <a:buNone/>
              <a:defRPr sz="900"/>
            </a:lvl8pPr>
            <a:lvl9pPr marL="365705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2699" y="765417"/>
            <a:ext cx="2054225" cy="51736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3" y="765417"/>
            <a:ext cx="6011862" cy="51736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24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470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E2C911-A4A9-4F67-A54C-E0367A01A566}" type="slidenum">
              <a:rPr lang="en-GB">
                <a:solidFill>
                  <a:srgbClr val="000000"/>
                </a:solidFill>
                <a:cs typeface="Arial"/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E2C911-A4A9-4F67-A54C-E0367A01A566}" type="slidenum">
              <a:rPr lang="en-GB">
                <a:solidFill>
                  <a:srgbClr val="000000"/>
                </a:solidFill>
                <a:cs typeface="Arial"/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ackground graded"/>
          <p:cNvPicPr>
            <a:picLocks noChangeAspect="1" noChangeArrowheads="1"/>
          </p:cNvPicPr>
          <p:nvPr/>
        </p:nvPicPr>
        <p:blipFill>
          <a:blip r:embed="rId2" cstate="screen">
            <a:lum bright="-4000"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3"/>
          <a:stretch>
            <a:fillRect/>
          </a:stretch>
        </p:blipFill>
        <p:spPr bwMode="auto">
          <a:xfrm>
            <a:off x="230736" y="-16934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Logo transparent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615" y="300633"/>
            <a:ext cx="1919552" cy="6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Merged_dropshadow_UniGenera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426" y="4836133"/>
            <a:ext cx="9144000" cy="2522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1" y="0"/>
            <a:ext cx="254000" cy="6858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79915" tIns="39961" rIns="79915" bIns="39961" anchor="ctr"/>
          <a:lstStyle/>
          <a:p>
            <a:pPr>
              <a:defRPr/>
            </a:pPr>
            <a:endParaRPr lang="en-US">
              <a:cs typeface="Arial"/>
            </a:endParaRPr>
          </a:p>
        </p:txBody>
      </p:sp>
      <p:sp>
        <p:nvSpPr>
          <p:cNvPr id="116019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41769" y="1285248"/>
            <a:ext cx="5888302" cy="1056680"/>
          </a:xfrm>
          <a:noFill/>
        </p:spPr>
        <p:txBody>
          <a:bodyPr lIns="0" tIns="0" rIns="0" bIns="0" anchor="b"/>
          <a:lstStyle>
            <a:lvl1pPr algn="l">
              <a:defRPr sz="3800" b="1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6019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41769" y="2483314"/>
            <a:ext cx="5888302" cy="973336"/>
          </a:xfrm>
        </p:spPr>
        <p:txBody>
          <a:bodyPr/>
          <a:lstStyle>
            <a:lvl1pPr>
              <a:buNone/>
              <a:defRPr sz="3400">
                <a:solidFill>
                  <a:srgbClr val="333333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3082" y="206"/>
            <a:ext cx="7321021" cy="610195"/>
          </a:xfrm>
        </p:spPr>
        <p:txBody>
          <a:bodyPr/>
          <a:lstStyle>
            <a:lvl1pPr>
              <a:defRPr b="1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11107" y="6570764"/>
            <a:ext cx="732896" cy="287238"/>
          </a:xfrm>
          <a:prstGeom prst="rect">
            <a:avLst/>
          </a:prstGeom>
          <a:ln/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3E8119A8-82F2-47A1-94E8-19C65218C8C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87719" y="991200"/>
            <a:ext cx="8628063" cy="5453063"/>
          </a:xfrm>
        </p:spPr>
        <p:txBody>
          <a:bodyPr/>
          <a:lstStyle>
            <a:lvl1pPr marL="0" indent="0">
              <a:buNone/>
              <a:defRPr sz="2000"/>
            </a:lvl1pPr>
            <a:lvl2pPr marL="0" indent="0">
              <a:buNone/>
              <a:defRPr/>
            </a:lvl2pPr>
            <a:lvl4pPr>
              <a:buNone/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63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556"/>
            <a:ext cx="2133600" cy="365125"/>
          </a:xfrm>
          <a:prstGeom prst="rect">
            <a:avLst/>
          </a:prstGeom>
        </p:spPr>
        <p:txBody>
          <a:bodyPr/>
          <a:lstStyle/>
          <a:p>
            <a:fld id="{FEBAB125-853E-410A-AFF2-2E9D736AE5F5}" type="datetimeFigureOut">
              <a:rPr lang="en-US" smtClean="0"/>
              <a:pPr/>
              <a:t>6/3/2016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556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556"/>
            <a:ext cx="2133600" cy="365125"/>
          </a:xfrm>
          <a:prstGeom prst="rect">
            <a:avLst/>
          </a:prstGeom>
        </p:spPr>
        <p:txBody>
          <a:bodyPr/>
          <a:lstStyle/>
          <a:p>
            <a:fld id="{A862D657-0E1C-424C-A3A5-0BC583F20A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0762AF-0331-4309-AC82-F84812B93BC6}" type="slidenum">
              <a:rPr lang="en-GB">
                <a:solidFill>
                  <a:srgbClr val="000000"/>
                </a:solidFill>
                <a:latin typeface="Calibri"/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556"/>
            <a:ext cx="2133600" cy="365125"/>
          </a:xfrm>
          <a:prstGeom prst="rect">
            <a:avLst/>
          </a:prstGeom>
        </p:spPr>
        <p:txBody>
          <a:bodyPr/>
          <a:lstStyle/>
          <a:p>
            <a:fld id="{FEBAB125-853E-410A-AFF2-2E9D736AE5F5}" type="datetimeFigureOut">
              <a:rPr lang="en-US" smtClean="0"/>
              <a:pPr/>
              <a:t>6/3/2016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556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556"/>
            <a:ext cx="2133600" cy="365125"/>
          </a:xfrm>
          <a:prstGeom prst="rect">
            <a:avLst/>
          </a:prstGeom>
        </p:spPr>
        <p:txBody>
          <a:bodyPr/>
          <a:lstStyle/>
          <a:p>
            <a:fld id="{A862D657-0E1C-424C-A3A5-0BC583F20A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0246" y="70717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556"/>
            <a:ext cx="2133600" cy="365125"/>
          </a:xfrm>
          <a:prstGeom prst="rect">
            <a:avLst/>
          </a:prstGeom>
        </p:spPr>
        <p:txBody>
          <a:bodyPr/>
          <a:lstStyle/>
          <a:p>
            <a:fld id="{FEBAB125-853E-410A-AFF2-2E9D736AE5F5}" type="datetimeFigureOut">
              <a:rPr lang="en-US" smtClean="0"/>
              <a:pPr/>
              <a:t>6/3/2016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556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556"/>
            <a:ext cx="2133600" cy="365125"/>
          </a:xfrm>
          <a:prstGeom prst="rect">
            <a:avLst/>
          </a:prstGeom>
        </p:spPr>
        <p:txBody>
          <a:bodyPr/>
          <a:lstStyle/>
          <a:p>
            <a:fld id="{A862D657-0E1C-424C-A3A5-0BC583F20A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556"/>
            <a:ext cx="2133600" cy="365125"/>
          </a:xfrm>
          <a:prstGeom prst="rect">
            <a:avLst/>
          </a:prstGeom>
        </p:spPr>
        <p:txBody>
          <a:bodyPr/>
          <a:lstStyle/>
          <a:p>
            <a:fld id="{FEBAB125-853E-410A-AFF2-2E9D736AE5F5}" type="datetimeFigureOut">
              <a:rPr lang="en-US" smtClean="0"/>
              <a:pPr/>
              <a:t>6/3/2016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556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556"/>
            <a:ext cx="2133600" cy="365125"/>
          </a:xfrm>
          <a:prstGeom prst="rect">
            <a:avLst/>
          </a:prstGeom>
        </p:spPr>
        <p:txBody>
          <a:bodyPr/>
          <a:lstStyle/>
          <a:p>
            <a:fld id="{A862D657-0E1C-424C-A3A5-0BC583F20A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556"/>
            <a:ext cx="2133600" cy="365125"/>
          </a:xfrm>
          <a:prstGeom prst="rect">
            <a:avLst/>
          </a:prstGeom>
        </p:spPr>
        <p:txBody>
          <a:bodyPr/>
          <a:lstStyle/>
          <a:p>
            <a:fld id="{FEBAB125-853E-410A-AFF2-2E9D736AE5F5}" type="datetimeFigureOut">
              <a:rPr lang="en-US" smtClean="0"/>
              <a:pPr/>
              <a:t>6/3/2016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556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556"/>
            <a:ext cx="2133600" cy="365125"/>
          </a:xfrm>
          <a:prstGeom prst="rect">
            <a:avLst/>
          </a:prstGeom>
        </p:spPr>
        <p:txBody>
          <a:bodyPr/>
          <a:lstStyle/>
          <a:p>
            <a:fld id="{A862D657-0E1C-424C-A3A5-0BC583F20A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556"/>
            <a:ext cx="2133600" cy="365125"/>
          </a:xfrm>
          <a:prstGeom prst="rect">
            <a:avLst/>
          </a:prstGeom>
        </p:spPr>
        <p:txBody>
          <a:bodyPr/>
          <a:lstStyle/>
          <a:p>
            <a:fld id="{40376583-86BE-407B-A10D-E3FD930F6E97}" type="datetimeFigureOut">
              <a:rPr lang="en-GB" smtClean="0"/>
              <a:pPr/>
              <a:t>03/06/2016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556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556"/>
            <a:ext cx="2133600" cy="365125"/>
          </a:xfrm>
          <a:prstGeom prst="rect">
            <a:avLst/>
          </a:prstGeom>
        </p:spPr>
        <p:txBody>
          <a:bodyPr/>
          <a:lstStyle/>
          <a:p>
            <a:fld id="{389D172C-EBEA-479A-AABD-031FDC0FC0D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1646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ackground graded"/>
          <p:cNvPicPr>
            <a:picLocks noChangeAspect="1" noChangeArrowheads="1"/>
          </p:cNvPicPr>
          <p:nvPr/>
        </p:nvPicPr>
        <p:blipFill>
          <a:blip r:embed="rId2" cstate="screen">
            <a:lum bright="-4000"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3"/>
          <a:stretch>
            <a:fillRect/>
          </a:stretch>
        </p:blipFill>
        <p:spPr bwMode="auto">
          <a:xfrm>
            <a:off x="230736" y="-16934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Logo transparent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615" y="300633"/>
            <a:ext cx="1919552" cy="6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Merged_dropshadow_UniGenera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426" y="4836133"/>
            <a:ext cx="9144000" cy="2522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1" y="0"/>
            <a:ext cx="254000" cy="6858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79915" tIns="39961" rIns="79915" bIns="39961" anchor="ctr"/>
          <a:lstStyle/>
          <a:p>
            <a:pPr>
              <a:defRPr/>
            </a:pPr>
            <a:endParaRPr lang="en-US">
              <a:cs typeface="Arial"/>
            </a:endParaRPr>
          </a:p>
        </p:txBody>
      </p:sp>
      <p:sp>
        <p:nvSpPr>
          <p:cNvPr id="116019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41769" y="1285248"/>
            <a:ext cx="5888302" cy="1056680"/>
          </a:xfrm>
          <a:noFill/>
        </p:spPr>
        <p:txBody>
          <a:bodyPr lIns="0" tIns="0" rIns="0" bIns="0" anchor="b"/>
          <a:lstStyle>
            <a:lvl1pPr algn="l">
              <a:defRPr sz="3800" b="1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6019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41769" y="2483314"/>
            <a:ext cx="5888302" cy="973336"/>
          </a:xfrm>
        </p:spPr>
        <p:txBody>
          <a:bodyPr/>
          <a:lstStyle>
            <a:lvl1pPr>
              <a:buNone/>
              <a:defRPr sz="3400">
                <a:solidFill>
                  <a:srgbClr val="333333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3082" y="206"/>
            <a:ext cx="7321021" cy="610195"/>
          </a:xfrm>
        </p:spPr>
        <p:txBody>
          <a:bodyPr/>
          <a:lstStyle>
            <a:lvl1pPr>
              <a:defRPr b="1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11107" y="6570764"/>
            <a:ext cx="732896" cy="287238"/>
          </a:xfrm>
          <a:prstGeom prst="rect">
            <a:avLst/>
          </a:prstGeom>
          <a:ln/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3E8119A8-82F2-47A1-94E8-19C65218C8C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87719" y="991200"/>
            <a:ext cx="8628063" cy="5453063"/>
          </a:xfrm>
        </p:spPr>
        <p:txBody>
          <a:bodyPr/>
          <a:lstStyle>
            <a:lvl1pPr marL="0" indent="0">
              <a:buNone/>
              <a:defRPr sz="2000"/>
            </a:lvl1pPr>
            <a:lvl2pPr marL="0" indent="0">
              <a:buNone/>
              <a:defRPr/>
            </a:lvl2pPr>
            <a:lvl4pPr>
              <a:buNone/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63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556"/>
            <a:ext cx="2133600" cy="365125"/>
          </a:xfrm>
          <a:prstGeom prst="rect">
            <a:avLst/>
          </a:prstGeom>
        </p:spPr>
        <p:txBody>
          <a:bodyPr/>
          <a:lstStyle/>
          <a:p>
            <a:fld id="{FEBAB125-853E-410A-AFF2-2E9D736AE5F5}" type="datetimeFigureOut">
              <a:rPr lang="en-US" smtClean="0"/>
              <a:pPr/>
              <a:t>6/3/2016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556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556"/>
            <a:ext cx="2133600" cy="365125"/>
          </a:xfrm>
          <a:prstGeom prst="rect">
            <a:avLst/>
          </a:prstGeom>
        </p:spPr>
        <p:txBody>
          <a:bodyPr/>
          <a:lstStyle/>
          <a:p>
            <a:fld id="{A862D657-0E1C-424C-A3A5-0BC583F20A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556"/>
            <a:ext cx="2133600" cy="365125"/>
          </a:xfrm>
          <a:prstGeom prst="rect">
            <a:avLst/>
          </a:prstGeom>
        </p:spPr>
        <p:txBody>
          <a:bodyPr/>
          <a:lstStyle/>
          <a:p>
            <a:fld id="{FEBAB125-853E-410A-AFF2-2E9D736AE5F5}" type="datetimeFigureOut">
              <a:rPr lang="en-US" smtClean="0"/>
              <a:pPr/>
              <a:t>6/3/2016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556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556"/>
            <a:ext cx="2133600" cy="365125"/>
          </a:xfrm>
          <a:prstGeom prst="rect">
            <a:avLst/>
          </a:prstGeom>
        </p:spPr>
        <p:txBody>
          <a:bodyPr/>
          <a:lstStyle/>
          <a:p>
            <a:fld id="{A862D657-0E1C-424C-A3A5-0BC583F20A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0246" y="70717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556"/>
            <a:ext cx="2133600" cy="365125"/>
          </a:xfrm>
          <a:prstGeom prst="rect">
            <a:avLst/>
          </a:prstGeom>
        </p:spPr>
        <p:txBody>
          <a:bodyPr/>
          <a:lstStyle/>
          <a:p>
            <a:fld id="{FEBAB125-853E-410A-AFF2-2E9D736AE5F5}" type="datetimeFigureOut">
              <a:rPr lang="en-US" smtClean="0"/>
              <a:pPr/>
              <a:t>6/3/2016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556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556"/>
            <a:ext cx="2133600" cy="365125"/>
          </a:xfrm>
          <a:prstGeom prst="rect">
            <a:avLst/>
          </a:prstGeom>
        </p:spPr>
        <p:txBody>
          <a:bodyPr/>
          <a:lstStyle/>
          <a:p>
            <a:fld id="{A862D657-0E1C-424C-A3A5-0BC583F20A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>
                <a:latin typeface="Calibri" pitchFamily="34" charset="0"/>
                <a:cs typeface="Calibri" pitchFamily="34" charset="0"/>
              </a:defRPr>
            </a:lvl1pPr>
            <a:lvl2pPr>
              <a:defRPr b="1">
                <a:latin typeface="Calibri" pitchFamily="34" charset="0"/>
                <a:cs typeface="Calibri" pitchFamily="34" charset="0"/>
              </a:defRPr>
            </a:lvl2pPr>
            <a:lvl3pPr>
              <a:defRPr b="1">
                <a:latin typeface="Calibri" pitchFamily="34" charset="0"/>
                <a:cs typeface="Calibri" pitchFamily="34" charset="0"/>
              </a:defRPr>
            </a:lvl3pPr>
            <a:lvl4pPr>
              <a:defRPr b="1">
                <a:latin typeface="Calibri" pitchFamily="34" charset="0"/>
                <a:cs typeface="Calibri" pitchFamily="34" charset="0"/>
              </a:defRPr>
            </a:lvl4pPr>
            <a:lvl5pPr>
              <a:defRPr b="1"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 b="1"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374F63C4-7ACC-4424-AB95-4E8BD70F681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59E84-8931-423A-A142-EA76F7694DA0}" type="slidenum">
              <a:rPr lang="en-GB">
                <a:solidFill>
                  <a:srgbClr val="000000"/>
                </a:solidFill>
                <a:latin typeface="Calibri"/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556"/>
            <a:ext cx="2133600" cy="365125"/>
          </a:xfrm>
          <a:prstGeom prst="rect">
            <a:avLst/>
          </a:prstGeom>
        </p:spPr>
        <p:txBody>
          <a:bodyPr/>
          <a:lstStyle/>
          <a:p>
            <a:fld id="{FEBAB125-853E-410A-AFF2-2E9D736AE5F5}" type="datetimeFigureOut">
              <a:rPr lang="en-US" smtClean="0"/>
              <a:pPr/>
              <a:t>6/3/2016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556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556"/>
            <a:ext cx="2133600" cy="365125"/>
          </a:xfrm>
          <a:prstGeom prst="rect">
            <a:avLst/>
          </a:prstGeom>
        </p:spPr>
        <p:txBody>
          <a:bodyPr/>
          <a:lstStyle/>
          <a:p>
            <a:fld id="{A862D657-0E1C-424C-A3A5-0BC583F20A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556"/>
            <a:ext cx="2133600" cy="365125"/>
          </a:xfrm>
          <a:prstGeom prst="rect">
            <a:avLst/>
          </a:prstGeom>
        </p:spPr>
        <p:txBody>
          <a:bodyPr/>
          <a:lstStyle/>
          <a:p>
            <a:fld id="{FEBAB125-853E-410A-AFF2-2E9D736AE5F5}" type="datetimeFigureOut">
              <a:rPr lang="en-US" smtClean="0"/>
              <a:pPr/>
              <a:t>6/3/2016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556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556"/>
            <a:ext cx="2133600" cy="365125"/>
          </a:xfrm>
          <a:prstGeom prst="rect">
            <a:avLst/>
          </a:prstGeom>
        </p:spPr>
        <p:txBody>
          <a:bodyPr/>
          <a:lstStyle/>
          <a:p>
            <a:fld id="{A862D657-0E1C-424C-A3A5-0BC583F20A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ackground graded"/>
          <p:cNvPicPr>
            <a:picLocks noChangeAspect="1" noChangeArrowheads="1"/>
          </p:cNvPicPr>
          <p:nvPr/>
        </p:nvPicPr>
        <p:blipFill>
          <a:blip r:embed="rId2" cstate="screen">
            <a:lum bright="-4000"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3"/>
          <a:stretch>
            <a:fillRect/>
          </a:stretch>
        </p:blipFill>
        <p:spPr bwMode="auto">
          <a:xfrm>
            <a:off x="230188" y="-16366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Logo transparent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615" y="300633"/>
            <a:ext cx="1919552" cy="6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Merged_dropshadow_UniGener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0771" y="4835426"/>
            <a:ext cx="9144000" cy="2522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1" y="0"/>
            <a:ext cx="254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9811" tIns="39909" rIns="79811" bIns="39909" anchor="ctr"/>
          <a:lstStyle>
            <a:lvl1pPr eaLnBrk="0" hangingPunct="0">
              <a:defRPr sz="1400" b="1">
                <a:solidFill>
                  <a:srgbClr val="003366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1400" b="1">
                <a:solidFill>
                  <a:srgbClr val="003366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1400" b="1">
                <a:solidFill>
                  <a:srgbClr val="003366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1400" b="1">
                <a:solidFill>
                  <a:srgbClr val="003366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1400" b="1">
                <a:solidFill>
                  <a:srgbClr val="003366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3366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3366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3366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3366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500" smtClean="0"/>
          </a:p>
        </p:txBody>
      </p:sp>
      <p:sp>
        <p:nvSpPr>
          <p:cNvPr id="116019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41769" y="1285248"/>
            <a:ext cx="5888302" cy="1056680"/>
          </a:xfrm>
          <a:noFill/>
        </p:spPr>
        <p:txBody>
          <a:bodyPr lIns="0" tIns="0" rIns="0" bIns="0" anchor="b"/>
          <a:lstStyle>
            <a:lvl1pPr algn="l">
              <a:defRPr sz="3800" b="1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6019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41769" y="2483314"/>
            <a:ext cx="5888302" cy="973336"/>
          </a:xfrm>
        </p:spPr>
        <p:txBody>
          <a:bodyPr/>
          <a:lstStyle>
            <a:lvl1pPr>
              <a:buNone/>
              <a:defRPr sz="3400">
                <a:solidFill>
                  <a:srgbClr val="333333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240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3124" y="264"/>
            <a:ext cx="7321021" cy="610195"/>
          </a:xfrm>
        </p:spPr>
        <p:txBody>
          <a:bodyPr/>
          <a:lstStyle>
            <a:lvl1pPr>
              <a:defRPr b="1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87737" y="991229"/>
            <a:ext cx="8628063" cy="5453063"/>
          </a:xfrm>
        </p:spPr>
        <p:txBody>
          <a:bodyPr/>
          <a:lstStyle>
            <a:lvl1pPr marL="0" indent="0">
              <a:buNone/>
              <a:defRPr sz="2000"/>
            </a:lvl1pPr>
            <a:lvl2pPr marL="0" indent="0">
              <a:buNone/>
              <a:defRPr/>
            </a:lvl2pPr>
            <a:lvl4pPr>
              <a:buNone/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11106" y="6570764"/>
            <a:ext cx="732896" cy="287238"/>
          </a:xfrm>
          <a:prstGeom prst="rect">
            <a:avLst/>
          </a:prstGeom>
        </p:spPr>
        <p:txBody>
          <a:bodyPr vert="horz" wrap="square" lIns="91319" tIns="45661" rIns="91319" bIns="45661" numCol="1" anchor="t" anchorCtr="0" compatLnSpc="1">
            <a:prstTxWarp prst="textNoShape">
              <a:avLst/>
            </a:prstTxWarp>
          </a:bodyPr>
          <a:lstStyle>
            <a:lvl1pPr algn="ctr">
              <a:defRPr sz="1800" smtClean="0"/>
            </a:lvl1pPr>
          </a:lstStyle>
          <a:p>
            <a:pPr>
              <a:defRPr/>
            </a:pPr>
            <a:fld id="{FE3F8361-1FCF-4B49-88E6-1D73D4E9BE85}" type="slidenum">
              <a:rPr lang="en-US">
                <a:latin typeface="Calibri" charset="0"/>
                <a:ea typeface="MS PGothic" charset="0"/>
                <a:cs typeface="MS PGothic" charset="0"/>
              </a:rPr>
              <a:pPr>
                <a:defRPr/>
              </a:pPr>
              <a:t>‹#›</a:t>
            </a:fld>
            <a:endParaRPr lang="en-US">
              <a:latin typeface="Calibri" charset="0"/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08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68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2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8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4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0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2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8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730" y="6356450"/>
            <a:ext cx="2132542" cy="364628"/>
          </a:xfrm>
          <a:prstGeom prst="rect">
            <a:avLst/>
          </a:prstGeom>
        </p:spPr>
        <p:txBody>
          <a:bodyPr vert="horz" wrap="square" lIns="91319" tIns="45661" rIns="91319" bIns="45661" numCol="1" anchor="t" anchorCtr="0" compatLnSpc="1">
            <a:prstTxWarp prst="textNoShape">
              <a:avLst/>
            </a:prstTxWarp>
          </a:bodyPr>
          <a:lstStyle>
            <a:lvl1pPr algn="ctr">
              <a:defRPr sz="500" smtClean="0"/>
            </a:lvl1pPr>
          </a:lstStyle>
          <a:p>
            <a:pPr>
              <a:defRPr/>
            </a:pPr>
            <a:fld id="{5B972CD5-D66D-B746-9C53-4CAE469F452B}" type="datetime1">
              <a:rPr lang="en-US">
                <a:latin typeface="Calibri" charset="0"/>
                <a:ea typeface="MS PGothic" charset="0"/>
                <a:cs typeface="MS PGothic" charset="0"/>
              </a:rPr>
              <a:pPr>
                <a:defRPr/>
              </a:pPr>
              <a:t>6/3/2016</a:t>
            </a:fld>
            <a:endParaRPr lang="en-US">
              <a:latin typeface="Calibri" charset="0"/>
              <a:ea typeface="MS PGothic" charset="0"/>
              <a:cs typeface="MS PGothic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730" y="6356450"/>
            <a:ext cx="2894542" cy="364628"/>
          </a:xfrm>
          <a:prstGeom prst="rect">
            <a:avLst/>
          </a:prstGeom>
        </p:spPr>
        <p:txBody>
          <a:bodyPr lIns="91319" tIns="45661" rIns="91319" bIns="45661"/>
          <a:lstStyle>
            <a:lvl1pPr algn="ctr">
              <a:defRPr sz="500"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730" y="6356450"/>
            <a:ext cx="2132542" cy="364628"/>
          </a:xfrm>
          <a:prstGeom prst="rect">
            <a:avLst/>
          </a:prstGeom>
        </p:spPr>
        <p:txBody>
          <a:bodyPr vert="horz" wrap="square" lIns="91319" tIns="45661" rIns="91319" bIns="45661" numCol="1" anchor="t" anchorCtr="0" compatLnSpc="1">
            <a:prstTxWarp prst="textNoShape">
              <a:avLst/>
            </a:prstTxWarp>
          </a:bodyPr>
          <a:lstStyle>
            <a:lvl1pPr algn="ctr">
              <a:defRPr sz="500" smtClean="0"/>
            </a:lvl1pPr>
          </a:lstStyle>
          <a:p>
            <a:pPr>
              <a:defRPr/>
            </a:pPr>
            <a:fld id="{F04C4D87-C8D5-3A4A-985A-39A368F51235}" type="slidenum">
              <a:rPr lang="en-US">
                <a:latin typeface="Calibri" charset="0"/>
                <a:ea typeface="MS PGothic" charset="0"/>
                <a:cs typeface="MS PGothic" charset="0"/>
              </a:rPr>
              <a:pPr>
                <a:defRPr/>
              </a:pPr>
              <a:t>‹#›</a:t>
            </a:fld>
            <a:endParaRPr lang="en-US">
              <a:latin typeface="Calibri" charset="0"/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3290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730" y="6356450"/>
            <a:ext cx="2132542" cy="364628"/>
          </a:xfrm>
          <a:prstGeom prst="rect">
            <a:avLst/>
          </a:prstGeom>
        </p:spPr>
        <p:txBody>
          <a:bodyPr vert="horz" wrap="square" lIns="91319" tIns="45661" rIns="91319" bIns="45661" numCol="1" anchor="t" anchorCtr="0" compatLnSpc="1">
            <a:prstTxWarp prst="textNoShape">
              <a:avLst/>
            </a:prstTxWarp>
          </a:bodyPr>
          <a:lstStyle>
            <a:lvl1pPr algn="ctr">
              <a:defRPr sz="500" smtClean="0"/>
            </a:lvl1pPr>
          </a:lstStyle>
          <a:p>
            <a:pPr>
              <a:defRPr/>
            </a:pPr>
            <a:fld id="{638B4D85-47E0-9643-A759-2B8FF6C84C04}" type="datetime1">
              <a:rPr lang="en-US">
                <a:latin typeface="Calibri" charset="0"/>
                <a:ea typeface="MS PGothic" charset="0"/>
                <a:cs typeface="MS PGothic" charset="0"/>
              </a:rPr>
              <a:pPr>
                <a:defRPr/>
              </a:pPr>
              <a:t>6/3/2016</a:t>
            </a:fld>
            <a:endParaRPr lang="en-US">
              <a:latin typeface="Calibri" charset="0"/>
              <a:ea typeface="MS PGothic" charset="0"/>
              <a:cs typeface="MS PGothic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730" y="6356450"/>
            <a:ext cx="2894542" cy="364628"/>
          </a:xfrm>
          <a:prstGeom prst="rect">
            <a:avLst/>
          </a:prstGeom>
        </p:spPr>
        <p:txBody>
          <a:bodyPr lIns="91319" tIns="45661" rIns="91319" bIns="45661"/>
          <a:lstStyle>
            <a:lvl1pPr algn="ctr">
              <a:defRPr sz="500"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730" y="6356450"/>
            <a:ext cx="2132542" cy="364628"/>
          </a:xfrm>
          <a:prstGeom prst="rect">
            <a:avLst/>
          </a:prstGeom>
        </p:spPr>
        <p:txBody>
          <a:bodyPr vert="horz" wrap="square" lIns="91319" tIns="45661" rIns="91319" bIns="45661" numCol="1" anchor="t" anchorCtr="0" compatLnSpc="1">
            <a:prstTxWarp prst="textNoShape">
              <a:avLst/>
            </a:prstTxWarp>
          </a:bodyPr>
          <a:lstStyle>
            <a:lvl1pPr algn="ctr">
              <a:defRPr sz="500" smtClean="0"/>
            </a:lvl1pPr>
          </a:lstStyle>
          <a:p>
            <a:pPr>
              <a:defRPr/>
            </a:pPr>
            <a:fld id="{0D8775E1-5C16-9442-86E7-115B1E628976}" type="slidenum">
              <a:rPr lang="en-US">
                <a:latin typeface="Calibri" charset="0"/>
                <a:ea typeface="MS PGothic" charset="0"/>
                <a:cs typeface="MS PGothic" charset="0"/>
              </a:rPr>
              <a:pPr>
                <a:defRPr/>
              </a:pPr>
              <a:t>‹#›</a:t>
            </a:fld>
            <a:endParaRPr lang="en-US">
              <a:latin typeface="Calibri" charset="0"/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0263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0246" y="70721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41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60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2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8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4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0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6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24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28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730" y="6356450"/>
            <a:ext cx="2132542" cy="364628"/>
          </a:xfrm>
          <a:prstGeom prst="rect">
            <a:avLst/>
          </a:prstGeom>
        </p:spPr>
        <p:txBody>
          <a:bodyPr vert="horz" wrap="square" lIns="91319" tIns="45661" rIns="91319" bIns="45661" numCol="1" anchor="t" anchorCtr="0" compatLnSpc="1">
            <a:prstTxWarp prst="textNoShape">
              <a:avLst/>
            </a:prstTxWarp>
          </a:bodyPr>
          <a:lstStyle>
            <a:lvl1pPr algn="ctr">
              <a:defRPr sz="500" smtClean="0"/>
            </a:lvl1pPr>
          </a:lstStyle>
          <a:p>
            <a:pPr>
              <a:defRPr/>
            </a:pPr>
            <a:fld id="{24BACAF9-BF7F-3342-BC64-63EB1C356735}" type="datetime1">
              <a:rPr lang="en-US">
                <a:latin typeface="Calibri" charset="0"/>
                <a:ea typeface="MS PGothic" charset="0"/>
                <a:cs typeface="MS PGothic" charset="0"/>
              </a:rPr>
              <a:pPr>
                <a:defRPr/>
              </a:pPr>
              <a:t>6/3/2016</a:t>
            </a:fld>
            <a:endParaRPr lang="en-US">
              <a:latin typeface="Calibri" charset="0"/>
              <a:ea typeface="MS PGothic" charset="0"/>
              <a:cs typeface="MS PGothic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730" y="6356450"/>
            <a:ext cx="2894542" cy="364628"/>
          </a:xfrm>
          <a:prstGeom prst="rect">
            <a:avLst/>
          </a:prstGeom>
        </p:spPr>
        <p:txBody>
          <a:bodyPr lIns="91319" tIns="45661" rIns="91319" bIns="45661"/>
          <a:lstStyle>
            <a:lvl1pPr algn="ctr">
              <a:defRPr sz="500"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730" y="6356450"/>
            <a:ext cx="2132542" cy="364628"/>
          </a:xfrm>
          <a:prstGeom prst="rect">
            <a:avLst/>
          </a:prstGeom>
        </p:spPr>
        <p:txBody>
          <a:bodyPr vert="horz" wrap="square" lIns="91319" tIns="45661" rIns="91319" bIns="45661" numCol="1" anchor="t" anchorCtr="0" compatLnSpc="1">
            <a:prstTxWarp prst="textNoShape">
              <a:avLst/>
            </a:prstTxWarp>
          </a:bodyPr>
          <a:lstStyle>
            <a:lvl1pPr algn="ctr">
              <a:defRPr sz="500" smtClean="0"/>
            </a:lvl1pPr>
          </a:lstStyle>
          <a:p>
            <a:pPr>
              <a:defRPr/>
            </a:pPr>
            <a:fld id="{9BD7F7FD-E4CC-4A48-B89B-7227F54A467E}" type="slidenum">
              <a:rPr lang="en-US">
                <a:latin typeface="Calibri" charset="0"/>
                <a:ea typeface="MS PGothic" charset="0"/>
                <a:cs typeface="MS PGothic" charset="0"/>
              </a:rPr>
              <a:pPr>
                <a:defRPr/>
              </a:pPr>
              <a:t>‹#›</a:t>
            </a:fld>
            <a:endParaRPr lang="en-US">
              <a:latin typeface="Calibri" charset="0"/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84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1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1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730" y="6356450"/>
            <a:ext cx="2132542" cy="364628"/>
          </a:xfrm>
          <a:prstGeom prst="rect">
            <a:avLst/>
          </a:prstGeom>
        </p:spPr>
        <p:txBody>
          <a:bodyPr vert="horz" wrap="square" lIns="91319" tIns="45661" rIns="91319" bIns="45661" numCol="1" anchor="t" anchorCtr="0" compatLnSpc="1">
            <a:prstTxWarp prst="textNoShape">
              <a:avLst/>
            </a:prstTxWarp>
          </a:bodyPr>
          <a:lstStyle>
            <a:lvl1pPr algn="ctr">
              <a:defRPr sz="500" smtClean="0"/>
            </a:lvl1pPr>
          </a:lstStyle>
          <a:p>
            <a:pPr>
              <a:defRPr/>
            </a:pPr>
            <a:fld id="{1BC3B0FD-990A-9443-A2F2-55E76822E952}" type="datetime1">
              <a:rPr lang="en-US">
                <a:latin typeface="Calibri" charset="0"/>
                <a:ea typeface="MS PGothic" charset="0"/>
                <a:cs typeface="MS PGothic" charset="0"/>
              </a:rPr>
              <a:pPr>
                <a:defRPr/>
              </a:pPr>
              <a:t>6/3/2016</a:t>
            </a:fld>
            <a:endParaRPr lang="en-US">
              <a:latin typeface="Calibri" charset="0"/>
              <a:ea typeface="MS PGothic" charset="0"/>
              <a:cs typeface="MS PGothic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730" y="6356450"/>
            <a:ext cx="2894542" cy="364628"/>
          </a:xfrm>
          <a:prstGeom prst="rect">
            <a:avLst/>
          </a:prstGeom>
        </p:spPr>
        <p:txBody>
          <a:bodyPr lIns="91319" tIns="45661" rIns="91319" bIns="45661"/>
          <a:lstStyle>
            <a:lvl1pPr algn="ctr">
              <a:defRPr sz="500"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730" y="6356450"/>
            <a:ext cx="2132542" cy="364628"/>
          </a:xfrm>
          <a:prstGeom prst="rect">
            <a:avLst/>
          </a:prstGeom>
        </p:spPr>
        <p:txBody>
          <a:bodyPr vert="horz" wrap="square" lIns="91319" tIns="45661" rIns="91319" bIns="45661" numCol="1" anchor="t" anchorCtr="0" compatLnSpc="1">
            <a:prstTxWarp prst="textNoShape">
              <a:avLst/>
            </a:prstTxWarp>
          </a:bodyPr>
          <a:lstStyle>
            <a:lvl1pPr algn="ctr">
              <a:defRPr sz="500" smtClean="0"/>
            </a:lvl1pPr>
          </a:lstStyle>
          <a:p>
            <a:pPr>
              <a:defRPr/>
            </a:pPr>
            <a:fld id="{25641BA0-88FE-5945-B050-71A208B2D030}" type="slidenum">
              <a:rPr lang="en-US">
                <a:latin typeface="Calibri" charset="0"/>
                <a:ea typeface="MS PGothic" charset="0"/>
                <a:cs typeface="MS PGothic" charset="0"/>
              </a:rPr>
              <a:pPr>
                <a:defRPr/>
              </a:pPr>
              <a:t>‹#›</a:t>
            </a:fld>
            <a:endParaRPr lang="en-US">
              <a:latin typeface="Calibri" charset="0"/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608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730" y="6356450"/>
            <a:ext cx="2132542" cy="364628"/>
          </a:xfrm>
          <a:prstGeom prst="rect">
            <a:avLst/>
          </a:prstGeom>
        </p:spPr>
        <p:txBody>
          <a:bodyPr vert="horz" wrap="square" lIns="91319" tIns="45661" rIns="91319" bIns="45661" numCol="1" anchor="t" anchorCtr="0" compatLnSpc="1">
            <a:prstTxWarp prst="textNoShape">
              <a:avLst/>
            </a:prstTxWarp>
          </a:bodyPr>
          <a:lstStyle>
            <a:lvl1pPr algn="ctr">
              <a:defRPr sz="500" smtClean="0"/>
            </a:lvl1pPr>
          </a:lstStyle>
          <a:p>
            <a:pPr>
              <a:defRPr/>
            </a:pPr>
            <a:fld id="{902F126D-92C9-E54D-9FC9-A5A58360259A}" type="datetime1">
              <a:rPr lang="en-US">
                <a:latin typeface="Calibri" charset="0"/>
                <a:ea typeface="MS PGothic" charset="0"/>
                <a:cs typeface="MS PGothic" charset="0"/>
              </a:rPr>
              <a:pPr>
                <a:defRPr/>
              </a:pPr>
              <a:t>6/3/2016</a:t>
            </a:fld>
            <a:endParaRPr lang="en-US">
              <a:latin typeface="Calibri" charset="0"/>
              <a:ea typeface="MS PGothic" charset="0"/>
              <a:cs typeface="MS PGothic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730" y="6356450"/>
            <a:ext cx="2894542" cy="364628"/>
          </a:xfrm>
          <a:prstGeom prst="rect">
            <a:avLst/>
          </a:prstGeom>
        </p:spPr>
        <p:txBody>
          <a:bodyPr lIns="91319" tIns="45661" rIns="91319" bIns="45661"/>
          <a:lstStyle>
            <a:lvl1pPr algn="ctr">
              <a:defRPr sz="500"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730" y="6356450"/>
            <a:ext cx="2132542" cy="364628"/>
          </a:xfrm>
          <a:prstGeom prst="rect">
            <a:avLst/>
          </a:prstGeom>
        </p:spPr>
        <p:txBody>
          <a:bodyPr vert="horz" wrap="square" lIns="91319" tIns="45661" rIns="91319" bIns="45661" numCol="1" anchor="t" anchorCtr="0" compatLnSpc="1">
            <a:prstTxWarp prst="textNoShape">
              <a:avLst/>
            </a:prstTxWarp>
          </a:bodyPr>
          <a:lstStyle>
            <a:lvl1pPr algn="ctr">
              <a:defRPr sz="500" smtClean="0"/>
            </a:lvl1pPr>
          </a:lstStyle>
          <a:p>
            <a:pPr>
              <a:defRPr/>
            </a:pPr>
            <a:fld id="{05494196-7866-A04E-A67E-D73163A6245A}" type="slidenum">
              <a:rPr lang="en-US">
                <a:latin typeface="Calibri" charset="0"/>
                <a:ea typeface="MS PGothic" charset="0"/>
                <a:cs typeface="MS PGothic" charset="0"/>
              </a:rPr>
              <a:pPr>
                <a:defRPr/>
              </a:pPr>
              <a:t>‹#›</a:t>
            </a:fld>
            <a:endParaRPr lang="en-US">
              <a:latin typeface="Calibri" charset="0"/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296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55875" y="2148094"/>
            <a:ext cx="6408738" cy="606425"/>
          </a:xfrm>
        </p:spPr>
        <p:txBody>
          <a:bodyPr/>
          <a:lstStyle>
            <a:lvl1pPr>
              <a:defRPr sz="20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55875" y="2749550"/>
            <a:ext cx="6400800" cy="477838"/>
          </a:xfrm>
        </p:spPr>
        <p:txBody>
          <a:bodyPr/>
          <a:lstStyle>
            <a:lvl1pPr marL="0" indent="0">
              <a:buFontTx/>
              <a:buNone/>
              <a:defRPr sz="1600" b="1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algn="l" fontAlgn="auto">
              <a:spcBef>
                <a:spcPts val="0"/>
              </a:spcBef>
              <a:spcAft>
                <a:spcPts val="0"/>
              </a:spcAft>
            </a:pPr>
            <a:fld id="{8AB63021-E517-4F48-8400-8642DB84EDAC}" type="datetimeFigureOut">
              <a:rPr lang="en-GB" b="0" smtClean="0">
                <a:latin typeface="Arial"/>
              </a:rPr>
              <a:pPr algn="l" fontAlgn="auto">
                <a:spcBef>
                  <a:spcPts val="0"/>
                </a:spcBef>
                <a:spcAft>
                  <a:spcPts val="0"/>
                </a:spcAft>
              </a:pPr>
              <a:t>03/06/2016</a:t>
            </a:fld>
            <a:endParaRPr lang="en-GB" b="0" dirty="0"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b="0" dirty="0"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F340239-0B02-4BC4-9E93-5A9C0C336053}" type="slidenum">
              <a:rPr lang="en-GB" b="0" smtClean="0"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b="0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35144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77" y="273050"/>
            <a:ext cx="3008489" cy="116205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96" y="273432"/>
            <a:ext cx="5111044" cy="5853113"/>
          </a:xfrm>
          <a:prstGeom prst="rect">
            <a:avLst/>
          </a:prstGeom>
        </p:spPr>
        <p:txBody>
          <a:bodyPr lIns="84868" tIns="42434" rIns="84868" bIns="42434"/>
          <a:lstStyle>
            <a:lvl1pPr>
              <a:defRPr sz="3000"/>
            </a:lvl1pPr>
            <a:lvl2pPr>
              <a:defRPr sz="2600"/>
            </a:lvl2pPr>
            <a:lvl3pPr>
              <a:defRPr sz="23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77" y="1435113"/>
            <a:ext cx="3008489" cy="4691063"/>
          </a:xfrm>
          <a:prstGeom prst="rect">
            <a:avLst/>
          </a:prstGeom>
        </p:spPr>
        <p:txBody>
          <a:bodyPr lIns="84868" tIns="42434" rIns="84868" bIns="42434"/>
          <a:lstStyle>
            <a:lvl1pPr marL="0" indent="0">
              <a:buNone/>
              <a:defRPr sz="1300"/>
            </a:lvl1pPr>
            <a:lvl2pPr marL="424321" indent="0">
              <a:buNone/>
              <a:defRPr sz="1100"/>
            </a:lvl2pPr>
            <a:lvl3pPr marL="848646" indent="0">
              <a:buNone/>
              <a:defRPr sz="1000"/>
            </a:lvl3pPr>
            <a:lvl4pPr marL="1272961" indent="0">
              <a:buNone/>
              <a:defRPr sz="900"/>
            </a:lvl4pPr>
            <a:lvl5pPr marL="1697238" indent="0">
              <a:buNone/>
              <a:defRPr sz="900"/>
            </a:lvl5pPr>
            <a:lvl6pPr marL="2121543" indent="0">
              <a:buNone/>
              <a:defRPr sz="900"/>
            </a:lvl6pPr>
            <a:lvl7pPr marL="2545843" indent="0">
              <a:buNone/>
              <a:defRPr sz="900"/>
            </a:lvl7pPr>
            <a:lvl8pPr marL="2970144" indent="0">
              <a:buNone/>
              <a:defRPr sz="900"/>
            </a:lvl8pPr>
            <a:lvl9pPr marL="339444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39A5D3-83CD-43F3-BBB5-E7F584D33A26}" type="slidenum">
              <a:rPr lang="en-GB">
                <a:solidFill>
                  <a:srgbClr val="000000"/>
                </a:solidFill>
                <a:latin typeface="Calibri"/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0760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1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1110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68641" y="2060575"/>
            <a:ext cx="3235325" cy="4260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6264" y="2060575"/>
            <a:ext cx="3236912" cy="4260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7229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9994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4822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0570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2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5020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3879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6633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7414" y="893763"/>
            <a:ext cx="1655762" cy="54276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68539" y="893763"/>
            <a:ext cx="4816475" cy="54276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3836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4800604"/>
            <a:ext cx="5486400" cy="56673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  <a:prstGeom prst="rect">
            <a:avLst/>
          </a:prstGeom>
        </p:spPr>
        <p:txBody>
          <a:bodyPr lIns="84868" tIns="42434" rIns="84868" bIns="42434"/>
          <a:lstStyle>
            <a:lvl1pPr marL="0" indent="0">
              <a:buNone/>
              <a:defRPr sz="3000"/>
            </a:lvl1pPr>
            <a:lvl2pPr marL="424321" indent="0">
              <a:buNone/>
              <a:defRPr sz="2600"/>
            </a:lvl2pPr>
            <a:lvl3pPr marL="848646" indent="0">
              <a:buNone/>
              <a:defRPr sz="2300"/>
            </a:lvl3pPr>
            <a:lvl4pPr marL="1272961" indent="0">
              <a:buNone/>
              <a:defRPr sz="1800"/>
            </a:lvl4pPr>
            <a:lvl5pPr marL="1697238" indent="0">
              <a:buNone/>
              <a:defRPr sz="1800"/>
            </a:lvl5pPr>
            <a:lvl6pPr marL="2121543" indent="0">
              <a:buNone/>
              <a:defRPr sz="1800"/>
            </a:lvl6pPr>
            <a:lvl7pPr marL="2545843" indent="0">
              <a:buNone/>
              <a:defRPr sz="1800"/>
            </a:lvl7pPr>
            <a:lvl8pPr marL="2970144" indent="0">
              <a:buNone/>
              <a:defRPr sz="1800"/>
            </a:lvl8pPr>
            <a:lvl9pPr marL="3394446" indent="0">
              <a:buNone/>
              <a:defRPr sz="18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5367342"/>
            <a:ext cx="5486400" cy="804862"/>
          </a:xfrm>
          <a:prstGeom prst="rect">
            <a:avLst/>
          </a:prstGeom>
        </p:spPr>
        <p:txBody>
          <a:bodyPr lIns="84868" tIns="42434" rIns="84868" bIns="42434"/>
          <a:lstStyle>
            <a:lvl1pPr marL="0" indent="0">
              <a:buNone/>
              <a:defRPr sz="1300"/>
            </a:lvl1pPr>
            <a:lvl2pPr marL="424321" indent="0">
              <a:buNone/>
              <a:defRPr sz="1100"/>
            </a:lvl2pPr>
            <a:lvl3pPr marL="848646" indent="0">
              <a:buNone/>
              <a:defRPr sz="1000"/>
            </a:lvl3pPr>
            <a:lvl4pPr marL="1272961" indent="0">
              <a:buNone/>
              <a:defRPr sz="900"/>
            </a:lvl4pPr>
            <a:lvl5pPr marL="1697238" indent="0">
              <a:buNone/>
              <a:defRPr sz="900"/>
            </a:lvl5pPr>
            <a:lvl6pPr marL="2121543" indent="0">
              <a:buNone/>
              <a:defRPr sz="900"/>
            </a:lvl6pPr>
            <a:lvl7pPr marL="2545843" indent="0">
              <a:buNone/>
              <a:defRPr sz="900"/>
            </a:lvl7pPr>
            <a:lvl8pPr marL="2970144" indent="0">
              <a:buNone/>
              <a:defRPr sz="900"/>
            </a:lvl8pPr>
            <a:lvl9pPr marL="339444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8B6B75-C2F8-4F7F-95EF-ECD15026FE1D}" type="slidenum">
              <a:rPr lang="en-GB">
                <a:solidFill>
                  <a:srgbClr val="000000"/>
                </a:solidFill>
                <a:latin typeface="Calibri"/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63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CE73F-69E8-43EC-9CC8-D61DD561EEB8}" type="datetimeFigureOut"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03/06/2016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52E3B-EAA9-4FF7-90F4-C3A8B60E5CDB}" type="slidenum"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70944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368E8-54AF-4FEE-BBCD-AB81CD1C3BF1}" type="datetimeFigureOut"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03/06/2016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F2B779-EB6F-441F-AFC5-DD5716209D30}" type="slidenum"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90355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1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607FE-E01A-43B5-8035-E927B13AB88E}" type="datetimeFigureOut"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03/06/2016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9DDC85-4BE6-4E89-9A1C-27902F784DD8}" type="slidenum"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13606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1A71E-A813-4749-958B-1F4775C440F0}" type="datetimeFigureOut"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03/06/2016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6E097-B852-4EA1-BD3B-FEB4BBD5FF65}" type="slidenum"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7036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3A6CE-8D73-4072-9A92-709A9F2243AA}" type="datetimeFigureOut"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03/06/2016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8F50E-DEBF-415F-9C6C-426227DDF551}" type="slidenum"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0972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8625F-833C-41B2-A912-EB70EA230797}" type="datetimeFigureOut"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03/06/2016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218D2-1CD2-4D97-9529-E2A600DEEDDE}" type="slidenum"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57060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6F9DA-3867-4222-A006-520AF81EF88F}" type="datetimeFigureOut"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03/06/2016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C885D-33F9-4DA7-A5C7-A07FFB799C6D}" type="slidenum"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34144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2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901AF-DF34-4158-848D-78501F8AEB14}" type="datetimeFigureOut"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03/06/2016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F8B78-E8EA-4C0E-869F-A9B48F7528F0}" type="slidenum"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740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A394D-5CE4-4A07-AB4C-C1DC2DC8BDE5}" type="datetimeFigureOut"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03/06/2016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C06C1-AFE6-4B58-9721-05B029BFEF85}" type="slidenum"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82259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D91C2-1B85-440F-98B2-7934FEBE1551}" type="datetimeFigureOut"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03/06/2016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684C95-4AA1-41CB-BA54-B4A18B2E6978}" type="slidenum"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0241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16"/>
            <a:ext cx="8229600" cy="4525963"/>
          </a:xfrm>
          <a:prstGeom prst="rect">
            <a:avLst/>
          </a:prstGeom>
        </p:spPr>
        <p:txBody>
          <a:bodyPr vert="eaVert" lIns="84868" tIns="42434" rIns="84868" bIns="42434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1F430E-D486-4B04-B4E4-548CD828DFFD}" type="slidenum">
              <a:rPr lang="en-GB">
                <a:solidFill>
                  <a:srgbClr val="000000"/>
                </a:solidFill>
                <a:latin typeface="Calibri"/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844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844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1B48BF-396D-4727-9DE1-9C6D7067F72F}" type="datetimeFigureOut"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03/06/2016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C47A4-2883-45FB-B55E-D990E647B404}" type="slidenum"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64184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ackground graded"/>
          <p:cNvPicPr>
            <a:picLocks noChangeAspect="1" noChangeArrowheads="1"/>
          </p:cNvPicPr>
          <p:nvPr/>
        </p:nvPicPr>
        <p:blipFill>
          <a:blip r:embed="rId2" cstate="screen">
            <a:lum bright="-4000"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3"/>
          <a:stretch>
            <a:fillRect/>
          </a:stretch>
        </p:blipFill>
        <p:spPr bwMode="auto">
          <a:xfrm>
            <a:off x="230736" y="-16934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Logo transparent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615" y="300633"/>
            <a:ext cx="1919552" cy="6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Merged_dropshadow_UniGenera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426" y="4836133"/>
            <a:ext cx="9144000" cy="2522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1" y="0"/>
            <a:ext cx="254000" cy="6858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79715" tIns="39861" rIns="79715" bIns="39861" anchor="ctr"/>
          <a:lstStyle/>
          <a:p>
            <a:pPr>
              <a:defRPr/>
            </a:pPr>
            <a:endParaRPr lang="en-US">
              <a:ea typeface="ＭＳ Ｐゴシック" charset="0"/>
              <a:cs typeface="Arial"/>
            </a:endParaRPr>
          </a:p>
        </p:txBody>
      </p:sp>
      <p:sp>
        <p:nvSpPr>
          <p:cNvPr id="116019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55702" y="1573114"/>
            <a:ext cx="5888302" cy="1056680"/>
          </a:xfrm>
          <a:noFill/>
        </p:spPr>
        <p:txBody>
          <a:bodyPr lIns="0" tIns="0" rIns="0" bIns="0" anchor="b"/>
          <a:lstStyle>
            <a:lvl1pPr algn="l">
              <a:defRPr sz="3800" b="1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6019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55702" y="2771180"/>
            <a:ext cx="5888302" cy="973336"/>
          </a:xfrm>
        </p:spPr>
        <p:txBody>
          <a:bodyPr/>
          <a:lstStyle>
            <a:lvl1pPr>
              <a:buNone/>
              <a:defRPr sz="3400">
                <a:solidFill>
                  <a:srgbClr val="333333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11107" y="6570764"/>
            <a:ext cx="732896" cy="287238"/>
          </a:xfrm>
          <a:prstGeom prst="rect">
            <a:avLst/>
          </a:prstGeom>
          <a:ln/>
        </p:spPr>
        <p:txBody>
          <a:bodyPr lIns="91207" tIns="45605" rIns="91207" bIns="45605"/>
          <a:lstStyle>
            <a:lvl1pPr>
              <a:defRPr/>
            </a:lvl1pPr>
          </a:lstStyle>
          <a:p>
            <a:pPr>
              <a:defRPr/>
            </a:pPr>
            <a:fld id="{3E8119A8-82F2-47A1-94E8-19C65218C8CD}" type="slidenum">
              <a:rPr lang="en-US">
                <a:ea typeface="ＭＳ Ｐゴシック" charset="0"/>
              </a:rPr>
              <a:pPr>
                <a:defRPr/>
              </a:pPr>
              <a:t>‹#›</a:t>
            </a:fld>
            <a:endParaRPr lang="en-US">
              <a:ea typeface="ＭＳ Ｐゴシック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>
                <a:latin typeface="Calibri" pitchFamily="34" charset="0"/>
                <a:cs typeface="Calibri" pitchFamily="34" charset="0"/>
              </a:defRPr>
            </a:lvl1pPr>
            <a:lvl2pPr>
              <a:defRPr b="1">
                <a:latin typeface="Calibri" pitchFamily="34" charset="0"/>
                <a:cs typeface="Calibri" pitchFamily="34" charset="0"/>
              </a:defRPr>
            </a:lvl2pPr>
            <a:lvl3pPr>
              <a:defRPr b="1">
                <a:latin typeface="Calibri" pitchFamily="34" charset="0"/>
                <a:cs typeface="Calibri" pitchFamily="34" charset="0"/>
              </a:defRPr>
            </a:lvl3pPr>
            <a:lvl4pPr>
              <a:defRPr b="1">
                <a:latin typeface="Calibri" pitchFamily="34" charset="0"/>
                <a:cs typeface="Calibri" pitchFamily="34" charset="0"/>
              </a:defRPr>
            </a:lvl4pPr>
            <a:lvl5pPr>
              <a:defRPr b="1"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11107" y="6570764"/>
            <a:ext cx="732896" cy="287238"/>
          </a:xfrm>
          <a:prstGeom prst="rect">
            <a:avLst/>
          </a:prstGeom>
          <a:ln/>
        </p:spPr>
        <p:txBody>
          <a:bodyPr lIns="91207" tIns="45605" rIns="91207" bIns="45605"/>
          <a:lstStyle>
            <a:lvl1pPr>
              <a:defRPr b="1"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374F63C4-7ACC-4424-AB95-4E8BD70F681D}" type="slidenum">
              <a:rPr lang="en-US" smtClean="0">
                <a:ea typeface="ＭＳ Ｐゴシック" charset="0"/>
              </a:rPr>
              <a:pPr>
                <a:defRPr/>
              </a:pPr>
              <a:t>‹#›</a:t>
            </a:fld>
            <a:endParaRPr lang="en-US">
              <a:ea typeface="ＭＳ Ｐゴシック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273" y="2129731"/>
            <a:ext cx="7773458" cy="1470422"/>
          </a:xfrm>
        </p:spPr>
        <p:txBody>
          <a:bodyPr/>
          <a:lstStyle>
            <a:lvl1pPr>
              <a:defRPr sz="3200" b="1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2051" y="3886210"/>
            <a:ext cx="6400271" cy="1753195"/>
          </a:xfrm>
        </p:spPr>
        <p:txBody>
          <a:bodyPr/>
          <a:lstStyle>
            <a:lvl1pPr marL="0" indent="0" algn="ctr">
              <a:buNone/>
              <a:defRPr b="1">
                <a:latin typeface="Calibri" pitchFamily="34" charset="0"/>
                <a:cs typeface="Calibri" pitchFamily="34" charset="0"/>
              </a:defRPr>
            </a:lvl1pPr>
            <a:lvl2pPr marL="398577" indent="0" algn="ctr">
              <a:buNone/>
              <a:defRPr/>
            </a:lvl2pPr>
            <a:lvl3pPr marL="797164" indent="0" algn="ctr">
              <a:buNone/>
              <a:defRPr/>
            </a:lvl3pPr>
            <a:lvl4pPr marL="1195754" indent="0" algn="ctr">
              <a:buNone/>
              <a:defRPr/>
            </a:lvl4pPr>
            <a:lvl5pPr marL="1594310" indent="0" algn="ctr">
              <a:buNone/>
              <a:defRPr/>
            </a:lvl5pPr>
            <a:lvl6pPr marL="1992891" indent="0" algn="ctr">
              <a:buNone/>
              <a:defRPr/>
            </a:lvl6pPr>
            <a:lvl7pPr marL="2391498" indent="0" algn="ctr">
              <a:buNone/>
              <a:defRPr/>
            </a:lvl7pPr>
            <a:lvl8pPr marL="2790029" indent="0" algn="ctr">
              <a:buNone/>
              <a:defRPr/>
            </a:lvl8pPr>
            <a:lvl9pPr marL="3188618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11107" y="6570764"/>
            <a:ext cx="732896" cy="287238"/>
          </a:xfrm>
          <a:prstGeom prst="rect">
            <a:avLst/>
          </a:prstGeom>
          <a:ln/>
        </p:spPr>
        <p:txBody>
          <a:bodyPr lIns="91207" tIns="45605" rIns="91207" bIns="45605"/>
          <a:lstStyle>
            <a:lvl1pPr>
              <a:defRPr/>
            </a:lvl1pPr>
          </a:lstStyle>
          <a:p>
            <a:pPr>
              <a:defRPr/>
            </a:pPr>
            <a:fld id="{1800D53B-06F0-44DA-8EB4-851962DF853F}" type="slidenum">
              <a:rPr lang="en-US">
                <a:ea typeface="ＭＳ Ｐゴシック" charset="0"/>
              </a:rPr>
              <a:pPr>
                <a:defRPr/>
              </a:pPr>
              <a:t>‹#›</a:t>
            </a:fld>
            <a:endParaRPr lang="en-US">
              <a:ea typeface="ＭＳ Ｐゴシック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11107" y="6570764"/>
            <a:ext cx="732896" cy="287238"/>
          </a:xfrm>
          <a:prstGeom prst="rect">
            <a:avLst/>
          </a:prstGeom>
          <a:ln/>
        </p:spPr>
        <p:txBody>
          <a:bodyPr lIns="91207" tIns="45605" rIns="91207" bIns="45605"/>
          <a:lstStyle>
            <a:lvl1pPr>
              <a:defRPr/>
            </a:lvl1pPr>
          </a:lstStyle>
          <a:p>
            <a:pPr>
              <a:defRPr/>
            </a:pPr>
            <a:fld id="{FC55F8C6-3FD6-4FB3-826D-0A14F37AEC3E}" type="slidenum">
              <a:rPr lang="en-US">
                <a:ea typeface="ＭＳ Ｐゴシック" charset="0"/>
              </a:rPr>
              <a:pPr>
                <a:defRPr/>
              </a:pPr>
              <a:t>‹#›</a:t>
            </a:fld>
            <a:endParaRPr lang="en-US">
              <a:ea typeface="ＭＳ Ｐゴシック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lvl2pPr>
              <a:defRPr>
                <a:latin typeface="Calibri" pitchFamily="34" charset="0"/>
                <a:cs typeface="Calibri" pitchFamily="34" charset="0"/>
              </a:defRPr>
            </a:lvl2pPr>
            <a:lvl3pPr>
              <a:defRPr>
                <a:latin typeface="Calibri" pitchFamily="34" charset="0"/>
                <a:cs typeface="Calibri" pitchFamily="34" charset="0"/>
              </a:defRPr>
            </a:lvl3pPr>
            <a:lvl4pPr>
              <a:defRPr>
                <a:latin typeface="Calibri" pitchFamily="34" charset="0"/>
                <a:cs typeface="Calibri" pitchFamily="34" charset="0"/>
              </a:defRPr>
            </a:lvl4pPr>
            <a:lvl5pPr>
              <a:defRPr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11107" y="6570764"/>
            <a:ext cx="732896" cy="287238"/>
          </a:xfrm>
          <a:prstGeom prst="rect">
            <a:avLst/>
          </a:prstGeom>
          <a:ln/>
        </p:spPr>
        <p:txBody>
          <a:bodyPr lIns="91207" tIns="45605" rIns="91207" bIns="45605"/>
          <a:lstStyle>
            <a:lvl1pPr>
              <a:defRPr/>
            </a:lvl1pPr>
          </a:lstStyle>
          <a:p>
            <a:pPr>
              <a:defRPr/>
            </a:pPr>
            <a:fld id="{E527358D-F8D4-4A7C-8FCD-A2892FBAEA39}" type="slidenum">
              <a:rPr lang="en-US">
                <a:ea typeface="ＭＳ Ｐゴシック" charset="0"/>
              </a:rPr>
              <a:pPr>
                <a:defRPr/>
              </a:pPr>
              <a:t>‹#›</a:t>
            </a:fld>
            <a:endParaRPr lang="en-US">
              <a:ea typeface="ＭＳ Ｐゴシック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11107" y="6570764"/>
            <a:ext cx="732896" cy="287238"/>
          </a:xfrm>
          <a:prstGeom prst="rect">
            <a:avLst/>
          </a:prstGeom>
          <a:ln/>
        </p:spPr>
        <p:txBody>
          <a:bodyPr lIns="91207" tIns="45605" rIns="91207" bIns="45605"/>
          <a:lstStyle>
            <a:lvl1pPr>
              <a:defRPr/>
            </a:lvl1pPr>
          </a:lstStyle>
          <a:p>
            <a:pPr>
              <a:defRPr/>
            </a:pPr>
            <a:fld id="{456925C8-59E3-4B00-B383-5733C07A03F3}" type="slidenum">
              <a:rPr lang="en-US">
                <a:ea typeface="ＭＳ Ｐゴシック" charset="0"/>
              </a:rPr>
              <a:pPr>
                <a:defRPr/>
              </a:pPr>
              <a:t>‹#›</a:t>
            </a:fld>
            <a:endParaRPr lang="en-US">
              <a:ea typeface="ＭＳ Ｐゴシック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11107" y="6570764"/>
            <a:ext cx="732896" cy="287238"/>
          </a:xfrm>
          <a:prstGeom prst="rect">
            <a:avLst/>
          </a:prstGeom>
          <a:ln/>
        </p:spPr>
        <p:txBody>
          <a:bodyPr lIns="91207" tIns="45605" rIns="91207" bIns="45605"/>
          <a:lstStyle>
            <a:lvl1pPr>
              <a:defRPr/>
            </a:lvl1pPr>
          </a:lstStyle>
          <a:p>
            <a:pPr>
              <a:defRPr/>
            </a:pPr>
            <a:fld id="{735F2D3C-8CBA-4A91-A7FF-B258960090B9}" type="slidenum">
              <a:rPr lang="en-US">
                <a:solidFill>
                  <a:srgbClr val="000000"/>
                </a:solidFill>
                <a:ea typeface="ＭＳ Ｐゴシック" charset="0"/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05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514" y="281"/>
            <a:ext cx="2171699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7" y="281"/>
            <a:ext cx="6379634" cy="6126163"/>
          </a:xfrm>
          <a:prstGeom prst="rect">
            <a:avLst/>
          </a:prstGeom>
        </p:spPr>
        <p:txBody>
          <a:bodyPr vert="eaVert" lIns="84868" tIns="42434" rIns="84868" bIns="42434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72493E-5E33-40F1-87D8-39BEA3C58A69}" type="slidenum">
              <a:rPr lang="en-GB">
                <a:solidFill>
                  <a:srgbClr val="000000"/>
                </a:solidFill>
                <a:latin typeface="Calibri"/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631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3DCC744-303B-4B20-9112-B2DED977A60C}" type="datetimeFigureOut">
              <a:rPr lang="en-US" altLang="en-US"/>
              <a:pPr/>
              <a:t>6/3/2016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63F425-2C8F-47A9-B933-53B49FF981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7911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7EEB9C-C6AF-4034-9963-EE5C4CCC4349}" type="datetimeFigureOut">
              <a:rPr lang="en-US" altLang="en-US"/>
              <a:pPr/>
              <a:t>6/3/2016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8C8452-4D54-4356-AA46-F7F8C2AAFE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6825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1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0CF350-E212-4326-83A3-7B2AE5187F01}" type="datetimeFigureOut">
              <a:rPr lang="en-US" altLang="en-US"/>
              <a:pPr/>
              <a:t>6/3/2016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5A8949-7902-42B7-9FAC-C126D268BD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6987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9CAC71-E9BF-49EE-8790-FA1BBFC3E745}" type="datetimeFigureOut">
              <a:rPr lang="en-US" altLang="en-US"/>
              <a:pPr/>
              <a:t>6/3/2016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E31E19-7411-446A-88F0-FAE4F621B2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315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A890D6-7C8C-4E1A-A2B3-2235179E56E0}" type="datetimeFigureOut">
              <a:rPr lang="en-US" altLang="en-US"/>
              <a:pPr/>
              <a:t>6/3/2016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1FC070-C70C-4E22-B6DF-EFCB989514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1688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6D8D7A-5A64-434A-828C-BC76906CFFC4}" type="datetimeFigureOut">
              <a:rPr lang="en-US" altLang="en-US"/>
              <a:pPr/>
              <a:t>6/3/2016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AE19C5-C3DB-444B-8C75-58333DE2EE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1817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3D63F6-79E5-4A2F-A3FD-8C85AC4B9871}" type="datetimeFigureOut">
              <a:rPr lang="en-US" altLang="en-US"/>
              <a:pPr/>
              <a:t>6/3/2016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8E53CA-A8A1-45A6-870E-39437D4EB2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0200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2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C8FE0D-3ADB-4395-81DB-867C9D49F490}" type="datetimeFigureOut">
              <a:rPr lang="en-US" altLang="en-US"/>
              <a:pPr/>
              <a:t>6/3/2016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53B727-3DFE-4021-8B08-B40E9E444D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4596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C44BAF-1955-4E6B-9AB6-80E06603ECA7}" type="datetimeFigureOut">
              <a:rPr lang="en-US" altLang="en-US"/>
              <a:pPr/>
              <a:t>6/3/2016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4932DC-E1EC-4597-9A07-08C4E24DEB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037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6B57DD4-B4FF-409F-B044-CD300F50BCAF}" type="datetimeFigureOut">
              <a:rPr lang="en-US" altLang="en-US"/>
              <a:pPr/>
              <a:t>6/3/2016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B4F74A-04E4-4875-AFEA-62F4403E2C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168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2217" y="3"/>
            <a:ext cx="7051794" cy="584200"/>
          </a:xfrm>
          <a:prstGeom prst="rect">
            <a:avLst/>
          </a:prstGeom>
        </p:spPr>
        <p:txBody>
          <a:bodyPr lIns="85004" tIns="42509" rIns="85004" bIns="42509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53539"/>
            <a:ext cx="8229600" cy="5621866"/>
          </a:xfrm>
          <a:prstGeom prst="rect">
            <a:avLst/>
          </a:prstGeom>
        </p:spPr>
        <p:txBody>
          <a:bodyPr lIns="85004" tIns="42509" rIns="85004" bIns="42509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B8FBD5-9A83-4A18-9B1D-8900BDFEE73F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844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844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0EA8DB-0450-4262-A2ED-1F86578FD39B}" type="datetimeFigureOut">
              <a:rPr lang="en-US" altLang="en-US"/>
              <a:pPr/>
              <a:t>6/3/2016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5439BC-57D6-4C01-8237-A310143DD5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1785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631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3DCC744-303B-4B20-9112-B2DED977A60C}" type="datetimeFigureOut">
              <a:rPr lang="en-US" altLang="en-US"/>
              <a:pPr/>
              <a:t>6/3/2016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63F425-2C8F-47A9-B933-53B49FF981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7911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7EEB9C-C6AF-4034-9963-EE5C4CCC4349}" type="datetimeFigureOut">
              <a:rPr lang="en-US" altLang="en-US"/>
              <a:pPr/>
              <a:t>6/3/2016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8C8452-4D54-4356-AA46-F7F8C2AAFE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6825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1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0CF350-E212-4326-83A3-7B2AE5187F01}" type="datetimeFigureOut">
              <a:rPr lang="en-US" altLang="en-US"/>
              <a:pPr/>
              <a:t>6/3/2016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5A8949-7902-42B7-9FAC-C126D268BD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6987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9CAC71-E9BF-49EE-8790-FA1BBFC3E745}" type="datetimeFigureOut">
              <a:rPr lang="en-US" altLang="en-US"/>
              <a:pPr/>
              <a:t>6/3/2016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E31E19-7411-446A-88F0-FAE4F621B2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315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A890D6-7C8C-4E1A-A2B3-2235179E56E0}" type="datetimeFigureOut">
              <a:rPr lang="en-US" altLang="en-US"/>
              <a:pPr/>
              <a:t>6/3/2016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1FC070-C70C-4E22-B6DF-EFCB989514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1688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6D8D7A-5A64-434A-828C-BC76906CFFC4}" type="datetimeFigureOut">
              <a:rPr lang="en-US" altLang="en-US"/>
              <a:pPr/>
              <a:t>6/3/2016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AE19C5-C3DB-444B-8C75-58333DE2EE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1817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3D63F6-79E5-4A2F-A3FD-8C85AC4B9871}" type="datetimeFigureOut">
              <a:rPr lang="en-US" altLang="en-US"/>
              <a:pPr/>
              <a:t>6/3/2016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8E53CA-A8A1-45A6-870E-39437D4EB2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0200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2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C8FE0D-3ADB-4395-81DB-867C9D49F490}" type="datetimeFigureOut">
              <a:rPr lang="en-US" altLang="en-US"/>
              <a:pPr/>
              <a:t>6/3/2016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53B727-3DFE-4021-8B08-B40E9E444D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4596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C44BAF-1955-4E6B-9AB6-80E06603ECA7}" type="datetimeFigureOut">
              <a:rPr lang="en-US" altLang="en-US"/>
              <a:pPr/>
              <a:t>6/3/2016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4932DC-E1EC-4597-9A07-08C4E24DEB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037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79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5724" indent="0" algn="ctr">
              <a:buNone/>
              <a:defRPr/>
            </a:lvl2pPr>
            <a:lvl3pPr marL="911440" indent="0" algn="ctr">
              <a:buNone/>
              <a:defRPr/>
            </a:lvl3pPr>
            <a:lvl4pPr marL="1367153" indent="0" algn="ctr">
              <a:buNone/>
              <a:defRPr/>
            </a:lvl4pPr>
            <a:lvl5pPr marL="1822884" indent="0" algn="ctr">
              <a:buNone/>
              <a:defRPr/>
            </a:lvl5pPr>
            <a:lvl6pPr marL="2278585" indent="0" algn="ctr">
              <a:buNone/>
              <a:defRPr/>
            </a:lvl6pPr>
            <a:lvl7pPr marL="2734309" indent="0" algn="ctr">
              <a:buNone/>
              <a:defRPr/>
            </a:lvl7pPr>
            <a:lvl8pPr marL="3190015" indent="0" algn="ctr">
              <a:buNone/>
              <a:defRPr/>
            </a:lvl8pPr>
            <a:lvl9pPr marL="3645762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6B57DD4-B4FF-409F-B044-CD300F50BCAF}" type="datetimeFigureOut">
              <a:rPr lang="en-US" altLang="en-US"/>
              <a:pPr/>
              <a:t>6/3/2016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B4F74A-04E4-4875-AFEA-62F4403E2C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168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844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844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0EA8DB-0450-4262-A2ED-1F86578FD39B}" type="datetimeFigureOut">
              <a:rPr lang="en-US" altLang="en-US"/>
              <a:pPr/>
              <a:t>6/3/2016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5439BC-57D6-4C01-8237-A310143DD5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1785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76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56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1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6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26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82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38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9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52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CE73F-69E8-43EC-9CC8-D61DD561EEB8}" type="datetimeFigureOut"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03/06/2016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52E3B-EAA9-4FF7-90F4-C3A8B60E5CDB}" type="slidenum"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368E8-54AF-4FEE-BBCD-AB81CD1C3BF1}" type="datetimeFigureOut"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03/06/2016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F2B779-EB6F-441F-AFC5-DD5716209D30}" type="slidenum"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17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41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56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13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69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261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782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389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895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452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607FE-E01A-43B5-8035-E927B13AB88E}" type="datetimeFigureOut"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03/06/2016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9DDC85-4BE6-4E89-9A1C-27902F784DD8}" type="slidenum"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1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1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1A71E-A813-4749-958B-1F4775C440F0}" type="datetimeFigureOut"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03/06/2016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6E097-B852-4EA1-BD3B-FEB4BBD5FF65}" type="slidenum"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654" indent="0">
              <a:buNone/>
              <a:defRPr sz="2000" b="1"/>
            </a:lvl2pPr>
            <a:lvl3pPr marL="911306" indent="0">
              <a:buNone/>
              <a:defRPr sz="1800" b="1"/>
            </a:lvl3pPr>
            <a:lvl4pPr marL="1366944" indent="0">
              <a:buNone/>
              <a:defRPr sz="1600" b="1"/>
            </a:lvl4pPr>
            <a:lvl5pPr marL="1822612" indent="0">
              <a:buNone/>
              <a:defRPr sz="1600" b="1"/>
            </a:lvl5pPr>
            <a:lvl6pPr marL="2278243" indent="0">
              <a:buNone/>
              <a:defRPr sz="1600" b="1"/>
            </a:lvl6pPr>
            <a:lvl7pPr marL="2733899" indent="0">
              <a:buNone/>
              <a:defRPr sz="1600" b="1"/>
            </a:lvl7pPr>
            <a:lvl8pPr marL="3189535" indent="0">
              <a:buNone/>
              <a:defRPr sz="1600" b="1"/>
            </a:lvl8pPr>
            <a:lvl9pPr marL="364521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9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68" y="1535117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654" indent="0">
              <a:buNone/>
              <a:defRPr sz="2000" b="1"/>
            </a:lvl2pPr>
            <a:lvl3pPr marL="911306" indent="0">
              <a:buNone/>
              <a:defRPr sz="1800" b="1"/>
            </a:lvl3pPr>
            <a:lvl4pPr marL="1366944" indent="0">
              <a:buNone/>
              <a:defRPr sz="1600" b="1"/>
            </a:lvl4pPr>
            <a:lvl5pPr marL="1822612" indent="0">
              <a:buNone/>
              <a:defRPr sz="1600" b="1"/>
            </a:lvl5pPr>
            <a:lvl6pPr marL="2278243" indent="0">
              <a:buNone/>
              <a:defRPr sz="1600" b="1"/>
            </a:lvl6pPr>
            <a:lvl7pPr marL="2733899" indent="0">
              <a:buNone/>
              <a:defRPr sz="1600" b="1"/>
            </a:lvl7pPr>
            <a:lvl8pPr marL="3189535" indent="0">
              <a:buNone/>
              <a:defRPr sz="1600" b="1"/>
            </a:lvl8pPr>
            <a:lvl9pPr marL="364521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68" y="2174879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3A6CE-8D73-4072-9A92-709A9F2243AA}" type="datetimeFigureOut"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03/06/2016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8F50E-DEBF-415F-9C6C-426227DDF551}" type="slidenum"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8625F-833C-41B2-A912-EB70EA230797}" type="datetimeFigureOut"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03/06/2016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218D2-1CD2-4D97-9529-E2A600DEEDDE}" type="slidenum"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6F9DA-3867-4222-A006-520AF81EF88F}" type="datetimeFigureOut"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03/06/2016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C885D-33F9-4DA7-A5C7-A07FFB799C6D}" type="slidenum"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39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3511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5654" indent="0">
              <a:buNone/>
              <a:defRPr sz="1200"/>
            </a:lvl2pPr>
            <a:lvl3pPr marL="911306" indent="0">
              <a:buNone/>
              <a:defRPr sz="1000"/>
            </a:lvl3pPr>
            <a:lvl4pPr marL="1366944" indent="0">
              <a:buNone/>
              <a:defRPr sz="900"/>
            </a:lvl4pPr>
            <a:lvl5pPr marL="1822612" indent="0">
              <a:buNone/>
              <a:defRPr sz="900"/>
            </a:lvl5pPr>
            <a:lvl6pPr marL="2278243" indent="0">
              <a:buNone/>
              <a:defRPr sz="900"/>
            </a:lvl6pPr>
            <a:lvl7pPr marL="2733899" indent="0">
              <a:buNone/>
              <a:defRPr sz="900"/>
            </a:lvl7pPr>
            <a:lvl8pPr marL="3189535" indent="0">
              <a:buNone/>
              <a:defRPr sz="900"/>
            </a:lvl8pPr>
            <a:lvl9pPr marL="364521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901AF-DF34-4158-848D-78501F8AEB14}" type="datetimeFigureOut"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03/06/2016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F8B78-E8EA-4C0E-869F-A9B48F7528F0}" type="slidenum"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5654" indent="0">
              <a:buNone/>
              <a:defRPr sz="2800"/>
            </a:lvl2pPr>
            <a:lvl3pPr marL="911306" indent="0">
              <a:buNone/>
              <a:defRPr sz="2400"/>
            </a:lvl3pPr>
            <a:lvl4pPr marL="1366944" indent="0">
              <a:buNone/>
              <a:defRPr sz="2000"/>
            </a:lvl4pPr>
            <a:lvl5pPr marL="1822612" indent="0">
              <a:buNone/>
              <a:defRPr sz="2000"/>
            </a:lvl5pPr>
            <a:lvl6pPr marL="2278243" indent="0">
              <a:buNone/>
              <a:defRPr sz="2000"/>
            </a:lvl6pPr>
            <a:lvl7pPr marL="2733899" indent="0">
              <a:buNone/>
              <a:defRPr sz="2000"/>
            </a:lvl7pPr>
            <a:lvl8pPr marL="3189535" indent="0">
              <a:buNone/>
              <a:defRPr sz="2000"/>
            </a:lvl8pPr>
            <a:lvl9pPr marL="3645219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5654" indent="0">
              <a:buNone/>
              <a:defRPr sz="1200"/>
            </a:lvl2pPr>
            <a:lvl3pPr marL="911306" indent="0">
              <a:buNone/>
              <a:defRPr sz="1000"/>
            </a:lvl3pPr>
            <a:lvl4pPr marL="1366944" indent="0">
              <a:buNone/>
              <a:defRPr sz="900"/>
            </a:lvl4pPr>
            <a:lvl5pPr marL="1822612" indent="0">
              <a:buNone/>
              <a:defRPr sz="900"/>
            </a:lvl5pPr>
            <a:lvl6pPr marL="2278243" indent="0">
              <a:buNone/>
              <a:defRPr sz="900"/>
            </a:lvl6pPr>
            <a:lvl7pPr marL="2733899" indent="0">
              <a:buNone/>
              <a:defRPr sz="900"/>
            </a:lvl7pPr>
            <a:lvl8pPr marL="3189535" indent="0">
              <a:buNone/>
              <a:defRPr sz="900"/>
            </a:lvl8pPr>
            <a:lvl9pPr marL="364521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A394D-5CE4-4A07-AB4C-C1DC2DC8BDE5}" type="datetimeFigureOut"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03/06/2016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C06C1-AFE6-4B58-9721-05B029BFEF85}" type="slidenum"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D91C2-1B85-440F-98B2-7934FEBE1551}" type="datetimeFigureOut"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03/06/2016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684C95-4AA1-41CB-BA54-B4A18B2E6978}" type="slidenum"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98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98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1B48BF-396D-4727-9DE1-9C6D7067F72F}" type="datetimeFigureOut"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03/06/2016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C47A4-2883-45FB-B55E-D990E647B404}" type="slidenum"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629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554"/>
            <a:ext cx="2133600" cy="365125"/>
          </a:xfrm>
          <a:prstGeom prst="rect">
            <a:avLst/>
          </a:prstGeom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fld id="{413769B1-0F0F-4722-A6F5-DC1BB7B370D0}" type="datetimeFigureOut">
              <a:rPr lang="en-US" sz="1800" b="0">
                <a:solidFill>
                  <a:prstClr val="black"/>
                </a:solidFill>
                <a:latin typeface="Calibri"/>
                <a:cs typeface="+mn-cs"/>
              </a:rPr>
              <a:pPr algn="l" fontAlgn="auto">
                <a:spcBef>
                  <a:spcPts val="0"/>
                </a:spcBef>
                <a:spcAft>
                  <a:spcPts val="0"/>
                </a:spcAft>
              </a:pPr>
              <a:t>6/3/2016</a:t>
            </a:fld>
            <a:endParaRPr lang="en-US" sz="1800" b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554"/>
            <a:ext cx="2895600" cy="365125"/>
          </a:xfrm>
          <a:prstGeom prst="rect">
            <a:avLst/>
          </a:prstGeom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554"/>
            <a:ext cx="2133600" cy="365125"/>
          </a:xfrm>
          <a:prstGeom prst="rect">
            <a:avLst/>
          </a:prstGeom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fld id="{A070C2E0-5D50-444C-A847-36DF7FD264D3}" type="slidenum">
              <a:rPr lang="en-US" sz="1800" b="0">
                <a:solidFill>
                  <a:prstClr val="black"/>
                </a:solidFill>
                <a:latin typeface="Calibri"/>
                <a:cs typeface="+mn-cs"/>
              </a:rPr>
              <a:pPr algn="l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800" b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6271713"/>
      </p:ext>
    </p:extLst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554"/>
            <a:ext cx="2133600" cy="365125"/>
          </a:xfrm>
          <a:prstGeom prst="rect">
            <a:avLst/>
          </a:prstGeom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fld id="{413769B1-0F0F-4722-A6F5-DC1BB7B370D0}" type="datetimeFigureOut">
              <a:rPr lang="en-US" sz="1800" b="0">
                <a:solidFill>
                  <a:prstClr val="black"/>
                </a:solidFill>
                <a:latin typeface="Calibri"/>
                <a:cs typeface="+mn-cs"/>
              </a:rPr>
              <a:pPr algn="l" fontAlgn="auto">
                <a:spcBef>
                  <a:spcPts val="0"/>
                </a:spcBef>
                <a:spcAft>
                  <a:spcPts val="0"/>
                </a:spcAft>
              </a:pPr>
              <a:t>6/3/2016</a:t>
            </a:fld>
            <a:endParaRPr lang="en-US" sz="1800" b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554"/>
            <a:ext cx="2895600" cy="365125"/>
          </a:xfrm>
          <a:prstGeom prst="rect">
            <a:avLst/>
          </a:prstGeom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554"/>
            <a:ext cx="2133600" cy="365125"/>
          </a:xfrm>
          <a:prstGeom prst="rect">
            <a:avLst/>
          </a:prstGeom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fld id="{A070C2E0-5D50-444C-A847-36DF7FD264D3}" type="slidenum">
              <a:rPr lang="en-US" sz="1800" b="0">
                <a:solidFill>
                  <a:prstClr val="black"/>
                </a:solidFill>
                <a:latin typeface="Calibri"/>
                <a:cs typeface="+mn-cs"/>
              </a:rPr>
              <a:pPr algn="l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800" b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1562741"/>
      </p:ext>
    </p:extLst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104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554"/>
            <a:ext cx="2133600" cy="365125"/>
          </a:xfrm>
          <a:prstGeom prst="rect">
            <a:avLst/>
          </a:prstGeom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fld id="{413769B1-0F0F-4722-A6F5-DC1BB7B370D0}" type="datetimeFigureOut">
              <a:rPr lang="en-US" sz="1800" b="0">
                <a:solidFill>
                  <a:prstClr val="black"/>
                </a:solidFill>
                <a:latin typeface="Calibri"/>
                <a:cs typeface="+mn-cs"/>
              </a:rPr>
              <a:pPr algn="l" fontAlgn="auto">
                <a:spcBef>
                  <a:spcPts val="0"/>
                </a:spcBef>
                <a:spcAft>
                  <a:spcPts val="0"/>
                </a:spcAft>
              </a:pPr>
              <a:t>6/3/2016</a:t>
            </a:fld>
            <a:endParaRPr lang="en-US" sz="1800" b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554"/>
            <a:ext cx="2895600" cy="365125"/>
          </a:xfrm>
          <a:prstGeom prst="rect">
            <a:avLst/>
          </a:prstGeom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554"/>
            <a:ext cx="2133600" cy="365125"/>
          </a:xfrm>
          <a:prstGeom prst="rect">
            <a:avLst/>
          </a:prstGeom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fld id="{A070C2E0-5D50-444C-A847-36DF7FD264D3}" type="slidenum">
              <a:rPr lang="en-US" sz="1800" b="0">
                <a:solidFill>
                  <a:prstClr val="black"/>
                </a:solidFill>
                <a:latin typeface="Calibri"/>
                <a:cs typeface="+mn-cs"/>
              </a:rPr>
              <a:pPr algn="l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800" b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2134673"/>
      </p:ext>
    </p:extLst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554"/>
            <a:ext cx="2133600" cy="365125"/>
          </a:xfrm>
          <a:prstGeom prst="rect">
            <a:avLst/>
          </a:prstGeom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fld id="{413769B1-0F0F-4722-A6F5-DC1BB7B370D0}" type="datetimeFigureOut">
              <a:rPr lang="en-US" sz="1800" b="0">
                <a:solidFill>
                  <a:prstClr val="black"/>
                </a:solidFill>
                <a:latin typeface="Calibri"/>
                <a:cs typeface="+mn-cs"/>
              </a:rPr>
              <a:pPr algn="l" fontAlgn="auto">
                <a:spcBef>
                  <a:spcPts val="0"/>
                </a:spcBef>
                <a:spcAft>
                  <a:spcPts val="0"/>
                </a:spcAft>
              </a:pPr>
              <a:t>6/3/2016</a:t>
            </a:fld>
            <a:endParaRPr lang="en-US" sz="1800" b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554"/>
            <a:ext cx="2895600" cy="365125"/>
          </a:xfrm>
          <a:prstGeom prst="rect">
            <a:avLst/>
          </a:prstGeom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554"/>
            <a:ext cx="2133600" cy="365125"/>
          </a:xfrm>
          <a:prstGeom prst="rect">
            <a:avLst/>
          </a:prstGeom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fld id="{A070C2E0-5D50-444C-A847-36DF7FD264D3}" type="slidenum">
              <a:rPr lang="en-US" sz="1800" b="0">
                <a:solidFill>
                  <a:prstClr val="black"/>
                </a:solidFill>
                <a:latin typeface="Calibri"/>
                <a:cs typeface="+mn-cs"/>
              </a:rPr>
              <a:pPr algn="l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800" b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4115558"/>
      </p:ext>
    </p:extLst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27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27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554"/>
            <a:ext cx="2133600" cy="365125"/>
          </a:xfrm>
          <a:prstGeom prst="rect">
            <a:avLst/>
          </a:prstGeom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fld id="{413769B1-0F0F-4722-A6F5-DC1BB7B370D0}" type="datetimeFigureOut">
              <a:rPr lang="en-US" sz="1800" b="0">
                <a:solidFill>
                  <a:prstClr val="black"/>
                </a:solidFill>
                <a:latin typeface="Calibri"/>
                <a:cs typeface="+mn-cs"/>
              </a:rPr>
              <a:pPr algn="l" fontAlgn="auto">
                <a:spcBef>
                  <a:spcPts val="0"/>
                </a:spcBef>
                <a:spcAft>
                  <a:spcPts val="0"/>
                </a:spcAft>
              </a:pPr>
              <a:t>6/3/2016</a:t>
            </a:fld>
            <a:endParaRPr lang="en-US" sz="1800" b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554"/>
            <a:ext cx="2895600" cy="365125"/>
          </a:xfrm>
          <a:prstGeom prst="rect">
            <a:avLst/>
          </a:prstGeom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554"/>
            <a:ext cx="2133600" cy="365125"/>
          </a:xfrm>
          <a:prstGeom prst="rect">
            <a:avLst/>
          </a:prstGeom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fld id="{A070C2E0-5D50-444C-A847-36DF7FD264D3}" type="slidenum">
              <a:rPr lang="en-US" sz="1800" b="0">
                <a:solidFill>
                  <a:prstClr val="black"/>
                </a:solidFill>
                <a:latin typeface="Calibri"/>
                <a:cs typeface="+mn-cs"/>
              </a:rPr>
              <a:pPr algn="l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800" b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9162129"/>
      </p:ext>
    </p:extLst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554"/>
            <a:ext cx="2133600" cy="365125"/>
          </a:xfrm>
          <a:prstGeom prst="rect">
            <a:avLst/>
          </a:prstGeom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fld id="{413769B1-0F0F-4722-A6F5-DC1BB7B370D0}" type="datetimeFigureOut">
              <a:rPr lang="en-US" sz="1800" b="0">
                <a:solidFill>
                  <a:prstClr val="black"/>
                </a:solidFill>
                <a:latin typeface="Calibri"/>
                <a:cs typeface="+mn-cs"/>
              </a:rPr>
              <a:pPr algn="l" fontAlgn="auto">
                <a:spcBef>
                  <a:spcPts val="0"/>
                </a:spcBef>
                <a:spcAft>
                  <a:spcPts val="0"/>
                </a:spcAft>
              </a:pPr>
              <a:t>6/3/2016</a:t>
            </a:fld>
            <a:endParaRPr lang="en-US" sz="1800" b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554"/>
            <a:ext cx="2895600" cy="365125"/>
          </a:xfrm>
          <a:prstGeom prst="rect">
            <a:avLst/>
          </a:prstGeom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554"/>
            <a:ext cx="2133600" cy="365125"/>
          </a:xfrm>
          <a:prstGeom prst="rect">
            <a:avLst/>
          </a:prstGeom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fld id="{A070C2E0-5D50-444C-A847-36DF7FD264D3}" type="slidenum">
              <a:rPr lang="en-US" sz="1800" b="0">
                <a:solidFill>
                  <a:prstClr val="black"/>
                </a:solidFill>
                <a:latin typeface="Calibri"/>
                <a:cs typeface="+mn-cs"/>
              </a:rPr>
              <a:pPr algn="l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800" b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6017033"/>
      </p:ext>
    </p:extLst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554"/>
            <a:ext cx="2133600" cy="365125"/>
          </a:xfrm>
          <a:prstGeom prst="rect">
            <a:avLst/>
          </a:prstGeom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fld id="{413769B1-0F0F-4722-A6F5-DC1BB7B370D0}" type="datetimeFigureOut">
              <a:rPr lang="en-US" sz="1800" b="0">
                <a:solidFill>
                  <a:prstClr val="black"/>
                </a:solidFill>
                <a:latin typeface="Calibri"/>
                <a:cs typeface="+mn-cs"/>
              </a:rPr>
              <a:pPr algn="l" fontAlgn="auto">
                <a:spcBef>
                  <a:spcPts val="0"/>
                </a:spcBef>
                <a:spcAft>
                  <a:spcPts val="0"/>
                </a:spcAft>
              </a:pPr>
              <a:t>6/3/2016</a:t>
            </a:fld>
            <a:endParaRPr lang="en-US" sz="1800" b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554"/>
            <a:ext cx="2895600" cy="365125"/>
          </a:xfrm>
          <a:prstGeom prst="rect">
            <a:avLst/>
          </a:prstGeom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554"/>
            <a:ext cx="2133600" cy="365125"/>
          </a:xfrm>
          <a:prstGeom prst="rect">
            <a:avLst/>
          </a:prstGeom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fld id="{A070C2E0-5D50-444C-A847-36DF7FD264D3}" type="slidenum">
              <a:rPr lang="en-US" sz="1800" b="0">
                <a:solidFill>
                  <a:prstClr val="black"/>
                </a:solidFill>
                <a:latin typeface="Calibri"/>
                <a:cs typeface="+mn-cs"/>
              </a:rPr>
              <a:pPr algn="l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800" b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66948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440721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906741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5724" indent="0">
              <a:buNone/>
              <a:defRPr sz="1800"/>
            </a:lvl2pPr>
            <a:lvl3pPr marL="911440" indent="0">
              <a:buNone/>
              <a:defRPr sz="1600"/>
            </a:lvl3pPr>
            <a:lvl4pPr marL="1367153" indent="0">
              <a:buNone/>
              <a:defRPr sz="1400"/>
            </a:lvl4pPr>
            <a:lvl5pPr marL="1822884" indent="0">
              <a:buNone/>
              <a:defRPr sz="1400"/>
            </a:lvl5pPr>
            <a:lvl6pPr marL="2278585" indent="0">
              <a:buNone/>
              <a:defRPr sz="1400"/>
            </a:lvl6pPr>
            <a:lvl7pPr marL="2734309" indent="0">
              <a:buNone/>
              <a:defRPr sz="1400"/>
            </a:lvl7pPr>
            <a:lvl8pPr marL="3190015" indent="0">
              <a:buNone/>
              <a:defRPr sz="1400"/>
            </a:lvl8pPr>
            <a:lvl9pPr marL="3645762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254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554"/>
            <a:ext cx="2133600" cy="365125"/>
          </a:xfrm>
          <a:prstGeom prst="rect">
            <a:avLst/>
          </a:prstGeom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fld id="{413769B1-0F0F-4722-A6F5-DC1BB7B370D0}" type="datetimeFigureOut">
              <a:rPr lang="en-US" sz="1800" b="0">
                <a:solidFill>
                  <a:prstClr val="black"/>
                </a:solidFill>
                <a:latin typeface="Calibri"/>
                <a:cs typeface="+mn-cs"/>
              </a:rPr>
              <a:pPr algn="l" fontAlgn="auto">
                <a:spcBef>
                  <a:spcPts val="0"/>
                </a:spcBef>
                <a:spcAft>
                  <a:spcPts val="0"/>
                </a:spcAft>
              </a:pPr>
              <a:t>6/3/2016</a:t>
            </a:fld>
            <a:endParaRPr lang="en-US" sz="1800" b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554"/>
            <a:ext cx="2895600" cy="365125"/>
          </a:xfrm>
          <a:prstGeom prst="rect">
            <a:avLst/>
          </a:prstGeom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554"/>
            <a:ext cx="2133600" cy="365125"/>
          </a:xfrm>
          <a:prstGeom prst="rect">
            <a:avLst/>
          </a:prstGeom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fld id="{A070C2E0-5D50-444C-A847-36DF7FD264D3}" type="slidenum">
              <a:rPr lang="en-US" sz="1800" b="0">
                <a:solidFill>
                  <a:prstClr val="black"/>
                </a:solidFill>
                <a:latin typeface="Calibri"/>
                <a:cs typeface="+mn-cs"/>
              </a:rPr>
              <a:pPr algn="l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800" b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2218242"/>
      </p:ext>
    </p:extLst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554"/>
            <a:ext cx="2133600" cy="365125"/>
          </a:xfrm>
          <a:prstGeom prst="rect">
            <a:avLst/>
          </a:prstGeom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fld id="{413769B1-0F0F-4722-A6F5-DC1BB7B370D0}" type="datetimeFigureOut">
              <a:rPr lang="en-US" sz="1800" b="0">
                <a:solidFill>
                  <a:prstClr val="black"/>
                </a:solidFill>
                <a:latin typeface="Calibri"/>
                <a:cs typeface="+mn-cs"/>
              </a:rPr>
              <a:pPr algn="l" fontAlgn="auto">
                <a:spcBef>
                  <a:spcPts val="0"/>
                </a:spcBef>
                <a:spcAft>
                  <a:spcPts val="0"/>
                </a:spcAft>
              </a:pPr>
              <a:t>6/3/2016</a:t>
            </a:fld>
            <a:endParaRPr lang="en-US" sz="1800" b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554"/>
            <a:ext cx="2895600" cy="365125"/>
          </a:xfrm>
          <a:prstGeom prst="rect">
            <a:avLst/>
          </a:prstGeom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554"/>
            <a:ext cx="2133600" cy="365125"/>
          </a:xfrm>
          <a:prstGeom prst="rect">
            <a:avLst/>
          </a:prstGeom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fld id="{A070C2E0-5D50-444C-A847-36DF7FD264D3}" type="slidenum">
              <a:rPr lang="en-US" sz="1800" b="0">
                <a:solidFill>
                  <a:prstClr val="black"/>
                </a:solidFill>
                <a:latin typeface="Calibri"/>
                <a:cs typeface="+mn-cs"/>
              </a:rPr>
              <a:pPr algn="l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800" b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0191443"/>
      </p:ext>
    </p:extLst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554"/>
            <a:ext cx="2133600" cy="365125"/>
          </a:xfrm>
          <a:prstGeom prst="rect">
            <a:avLst/>
          </a:prstGeom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fld id="{413769B1-0F0F-4722-A6F5-DC1BB7B370D0}" type="datetimeFigureOut">
              <a:rPr lang="en-US" sz="1800" b="0">
                <a:solidFill>
                  <a:prstClr val="black"/>
                </a:solidFill>
                <a:latin typeface="Calibri"/>
                <a:cs typeface="+mn-cs"/>
              </a:rPr>
              <a:pPr algn="l" fontAlgn="auto">
                <a:spcBef>
                  <a:spcPts val="0"/>
                </a:spcBef>
                <a:spcAft>
                  <a:spcPts val="0"/>
                </a:spcAft>
              </a:pPr>
              <a:t>6/3/2016</a:t>
            </a:fld>
            <a:endParaRPr lang="en-US" sz="1800" b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554"/>
            <a:ext cx="2895600" cy="365125"/>
          </a:xfrm>
          <a:prstGeom prst="rect">
            <a:avLst/>
          </a:prstGeom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554"/>
            <a:ext cx="2133600" cy="365125"/>
          </a:xfrm>
          <a:prstGeom prst="rect">
            <a:avLst/>
          </a:prstGeom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fld id="{A070C2E0-5D50-444C-A847-36DF7FD264D3}" type="slidenum">
              <a:rPr lang="en-US" sz="1800" b="0">
                <a:solidFill>
                  <a:prstClr val="black"/>
                </a:solidFill>
                <a:latin typeface="Calibri"/>
                <a:cs typeface="+mn-cs"/>
              </a:rPr>
              <a:pPr algn="l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800" b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8303853"/>
      </p:ext>
    </p:extLst>
  </p:cSld>
  <p:clrMapOvr>
    <a:masterClrMapping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842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842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554"/>
            <a:ext cx="2133600" cy="365125"/>
          </a:xfrm>
          <a:prstGeom prst="rect">
            <a:avLst/>
          </a:prstGeom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fld id="{413769B1-0F0F-4722-A6F5-DC1BB7B370D0}" type="datetimeFigureOut">
              <a:rPr lang="en-US" sz="1800" b="0">
                <a:solidFill>
                  <a:prstClr val="black"/>
                </a:solidFill>
                <a:latin typeface="Calibri"/>
                <a:cs typeface="+mn-cs"/>
              </a:rPr>
              <a:pPr algn="l" fontAlgn="auto">
                <a:spcBef>
                  <a:spcPts val="0"/>
                </a:spcBef>
                <a:spcAft>
                  <a:spcPts val="0"/>
                </a:spcAft>
              </a:pPr>
              <a:t>6/3/2016</a:t>
            </a:fld>
            <a:endParaRPr lang="en-US" sz="1800" b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554"/>
            <a:ext cx="2895600" cy="365125"/>
          </a:xfrm>
          <a:prstGeom prst="rect">
            <a:avLst/>
          </a:prstGeom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554"/>
            <a:ext cx="2133600" cy="365125"/>
          </a:xfrm>
          <a:prstGeom prst="rect">
            <a:avLst/>
          </a:prstGeom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fld id="{A070C2E0-5D50-444C-A847-36DF7FD264D3}" type="slidenum">
              <a:rPr lang="en-US" sz="1800" b="0">
                <a:solidFill>
                  <a:prstClr val="black"/>
                </a:solidFill>
                <a:latin typeface="Calibri"/>
                <a:cs typeface="+mn-cs"/>
              </a:rPr>
              <a:pPr algn="l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800" b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8964792"/>
      </p:ext>
    </p:extLst>
  </p:cSld>
  <p:clrMapOvr>
    <a:masterClrMapping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S conten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81000" y="762204"/>
            <a:ext cx="8229600" cy="42973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261296"/>
      </p:ext>
    </p:extLst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ackground graded"/>
          <p:cNvPicPr>
            <a:picLocks noChangeAspect="1" noChangeArrowheads="1"/>
          </p:cNvPicPr>
          <p:nvPr/>
        </p:nvPicPr>
        <p:blipFill>
          <a:blip r:embed="rId2" cstate="screen">
            <a:lum bright="-4000"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3"/>
          <a:stretch>
            <a:fillRect/>
          </a:stretch>
        </p:blipFill>
        <p:spPr bwMode="auto">
          <a:xfrm>
            <a:off x="230736" y="-16934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Logo transparent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615" y="300633"/>
            <a:ext cx="1919552" cy="6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Merged_dropshadow_UniGenera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426" y="4836133"/>
            <a:ext cx="9144000" cy="2522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1" y="0"/>
            <a:ext cx="254000" cy="6858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79807" tIns="39907" rIns="79807" bIns="39907" anchor="ctr"/>
          <a:lstStyle/>
          <a:p>
            <a:pPr>
              <a:defRPr/>
            </a:pPr>
            <a:endParaRPr lang="en-US">
              <a:cs typeface="Arial"/>
            </a:endParaRPr>
          </a:p>
        </p:txBody>
      </p:sp>
      <p:sp>
        <p:nvSpPr>
          <p:cNvPr id="116019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41769" y="1285248"/>
            <a:ext cx="5888302" cy="1056680"/>
          </a:xfrm>
          <a:noFill/>
        </p:spPr>
        <p:txBody>
          <a:bodyPr lIns="0" tIns="0" rIns="0" bIns="0" anchor="b"/>
          <a:lstStyle>
            <a:lvl1pPr algn="l">
              <a:defRPr sz="3800" b="1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6019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41769" y="2483314"/>
            <a:ext cx="5888302" cy="973336"/>
          </a:xfrm>
        </p:spPr>
        <p:txBody>
          <a:bodyPr/>
          <a:lstStyle>
            <a:lvl1pPr>
              <a:buNone/>
              <a:defRPr sz="3400">
                <a:solidFill>
                  <a:srgbClr val="333333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3145" y="305"/>
            <a:ext cx="7321021" cy="610195"/>
          </a:xfrm>
        </p:spPr>
        <p:txBody>
          <a:bodyPr/>
          <a:lstStyle>
            <a:lvl1pPr>
              <a:defRPr b="1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11107" y="6570764"/>
            <a:ext cx="732896" cy="287238"/>
          </a:xfrm>
          <a:prstGeom prst="rect">
            <a:avLst/>
          </a:prstGeom>
          <a:ln/>
        </p:spPr>
        <p:txBody>
          <a:bodyPr lIns="91314" tIns="45658" rIns="91314" bIns="45658"/>
          <a:lstStyle>
            <a:lvl1pPr>
              <a:defRPr sz="1800"/>
            </a:lvl1pPr>
          </a:lstStyle>
          <a:p>
            <a:pPr>
              <a:defRPr/>
            </a:pPr>
            <a:fld id="{3E8119A8-82F2-47A1-94E8-19C65218C8C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87758" y="991229"/>
            <a:ext cx="8628063" cy="5453063"/>
          </a:xfrm>
        </p:spPr>
        <p:txBody>
          <a:bodyPr/>
          <a:lstStyle>
            <a:lvl1pPr marL="0" indent="0">
              <a:buNone/>
              <a:defRPr sz="2000"/>
            </a:lvl1pPr>
            <a:lvl2pPr marL="0" indent="0">
              <a:buNone/>
              <a:defRPr/>
            </a:lvl2pPr>
            <a:lvl4pPr>
              <a:buNone/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73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7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3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5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0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6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655"/>
            <a:ext cx="2133600" cy="365125"/>
          </a:xfrm>
          <a:prstGeom prst="rect">
            <a:avLst/>
          </a:prstGeom>
        </p:spPr>
        <p:txBody>
          <a:bodyPr lIns="91314" tIns="45658" rIns="91314" bIns="45658"/>
          <a:lstStyle/>
          <a:p>
            <a:fld id="{FEBAB125-853E-410A-AFF2-2E9D736AE5F5}" type="datetimeFigureOut">
              <a:rPr lang="en-US" smtClean="0"/>
              <a:pPr/>
              <a:t>6/3/2016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655"/>
            <a:ext cx="2895600" cy="365125"/>
          </a:xfrm>
          <a:prstGeom prst="rect">
            <a:avLst/>
          </a:prstGeom>
        </p:spPr>
        <p:txBody>
          <a:bodyPr lIns="91314" tIns="45658" rIns="91314" bIns="45658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655"/>
            <a:ext cx="2133600" cy="365125"/>
          </a:xfrm>
          <a:prstGeom prst="rect">
            <a:avLst/>
          </a:prstGeom>
        </p:spPr>
        <p:txBody>
          <a:bodyPr lIns="91314" tIns="45658" rIns="91314" bIns="45658"/>
          <a:lstStyle/>
          <a:p>
            <a:fld id="{A862D657-0E1C-424C-A3A5-0BC583F20A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655"/>
            <a:ext cx="2133600" cy="365125"/>
          </a:xfrm>
          <a:prstGeom prst="rect">
            <a:avLst/>
          </a:prstGeom>
        </p:spPr>
        <p:txBody>
          <a:bodyPr lIns="91314" tIns="45658" rIns="91314" bIns="45658"/>
          <a:lstStyle/>
          <a:p>
            <a:fld id="{FEBAB125-853E-410A-AFF2-2E9D736AE5F5}" type="datetimeFigureOut">
              <a:rPr lang="en-US" smtClean="0"/>
              <a:pPr/>
              <a:t>6/3/2016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655"/>
            <a:ext cx="2895600" cy="365125"/>
          </a:xfrm>
          <a:prstGeom prst="rect">
            <a:avLst/>
          </a:prstGeom>
        </p:spPr>
        <p:txBody>
          <a:bodyPr lIns="91314" tIns="45658" rIns="91314" bIns="45658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655"/>
            <a:ext cx="2133600" cy="365125"/>
          </a:xfrm>
          <a:prstGeom prst="rect">
            <a:avLst/>
          </a:prstGeom>
        </p:spPr>
        <p:txBody>
          <a:bodyPr lIns="91314" tIns="45658" rIns="91314" bIns="45658"/>
          <a:lstStyle/>
          <a:p>
            <a:fld id="{A862D657-0E1C-424C-A3A5-0BC583F20A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0246" y="70725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41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58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1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7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3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29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50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08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26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655"/>
            <a:ext cx="2133600" cy="365125"/>
          </a:xfrm>
          <a:prstGeom prst="rect">
            <a:avLst/>
          </a:prstGeom>
        </p:spPr>
        <p:txBody>
          <a:bodyPr lIns="91314" tIns="45658" rIns="91314" bIns="45658"/>
          <a:lstStyle/>
          <a:p>
            <a:fld id="{FEBAB125-853E-410A-AFF2-2E9D736AE5F5}" type="datetimeFigureOut">
              <a:rPr lang="en-US" smtClean="0"/>
              <a:pPr/>
              <a:t>6/3/2016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655"/>
            <a:ext cx="2895600" cy="365125"/>
          </a:xfrm>
          <a:prstGeom prst="rect">
            <a:avLst/>
          </a:prstGeom>
        </p:spPr>
        <p:txBody>
          <a:bodyPr lIns="91314" tIns="45658" rIns="91314" bIns="45658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655"/>
            <a:ext cx="2133600" cy="365125"/>
          </a:xfrm>
          <a:prstGeom prst="rect">
            <a:avLst/>
          </a:prstGeom>
        </p:spPr>
        <p:txBody>
          <a:bodyPr lIns="91314" tIns="45658" rIns="91314" bIns="45658"/>
          <a:lstStyle/>
          <a:p>
            <a:fld id="{A862D657-0E1C-424C-A3A5-0BC583F20A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8" y="1916184"/>
            <a:ext cx="3852862" cy="4022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73577" y="1916184"/>
            <a:ext cx="3854450" cy="4022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1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1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655"/>
            <a:ext cx="2133600" cy="365125"/>
          </a:xfrm>
          <a:prstGeom prst="rect">
            <a:avLst/>
          </a:prstGeom>
        </p:spPr>
        <p:txBody>
          <a:bodyPr lIns="91314" tIns="45658" rIns="91314" bIns="45658"/>
          <a:lstStyle/>
          <a:p>
            <a:fld id="{FEBAB125-853E-410A-AFF2-2E9D736AE5F5}" type="datetimeFigureOut">
              <a:rPr lang="en-US" smtClean="0"/>
              <a:pPr/>
              <a:t>6/3/2016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655"/>
            <a:ext cx="2895600" cy="365125"/>
          </a:xfrm>
          <a:prstGeom prst="rect">
            <a:avLst/>
          </a:prstGeom>
        </p:spPr>
        <p:txBody>
          <a:bodyPr lIns="91314" tIns="45658" rIns="91314" bIns="45658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655"/>
            <a:ext cx="2133600" cy="365125"/>
          </a:xfrm>
          <a:prstGeom prst="rect">
            <a:avLst/>
          </a:prstGeom>
        </p:spPr>
        <p:txBody>
          <a:bodyPr lIns="91314" tIns="45658" rIns="91314" bIns="45658"/>
          <a:lstStyle/>
          <a:p>
            <a:fld id="{A862D657-0E1C-424C-A3A5-0BC583F20A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655"/>
            <a:ext cx="2133600" cy="365125"/>
          </a:xfrm>
          <a:prstGeom prst="rect">
            <a:avLst/>
          </a:prstGeom>
        </p:spPr>
        <p:txBody>
          <a:bodyPr lIns="91314" tIns="45658" rIns="91314" bIns="45658"/>
          <a:lstStyle/>
          <a:p>
            <a:fld id="{FEBAB125-853E-410A-AFF2-2E9D736AE5F5}" type="datetimeFigureOut">
              <a:rPr lang="en-US" smtClean="0"/>
              <a:pPr/>
              <a:t>6/3/2016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655"/>
            <a:ext cx="2895600" cy="365125"/>
          </a:xfrm>
          <a:prstGeom prst="rect">
            <a:avLst/>
          </a:prstGeom>
        </p:spPr>
        <p:txBody>
          <a:bodyPr lIns="91314" tIns="45658" rIns="91314" bIns="45658"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655"/>
            <a:ext cx="2133600" cy="365125"/>
          </a:xfrm>
          <a:prstGeom prst="rect">
            <a:avLst/>
          </a:prstGeom>
        </p:spPr>
        <p:txBody>
          <a:bodyPr lIns="91314" tIns="45658" rIns="91314" bIns="45658"/>
          <a:lstStyle/>
          <a:p>
            <a:fld id="{A862D657-0E1C-424C-A3A5-0BC583F20A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 _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srgbClr val="FFFFFF"/>
              </a:solidFill>
            </a:endParaRPr>
          </a:p>
        </p:txBody>
      </p:sp>
      <p:pic>
        <p:nvPicPr>
          <p:cNvPr id="6" name="Picture 5" descr="UoG_keyline_NEW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688" y="839788"/>
            <a:ext cx="1767791" cy="546458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0" y="5109451"/>
            <a:ext cx="2664066" cy="1332869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srgbClr val="FFFFFF"/>
              </a:solidFill>
            </a:endParaRPr>
          </a:p>
        </p:txBody>
      </p:sp>
      <p:pic>
        <p:nvPicPr>
          <p:cNvPr id="16" name="Picture 15" descr="WCW_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712" y="5389610"/>
            <a:ext cx="1819951" cy="772551"/>
          </a:xfrm>
          <a:prstGeom prst="rect">
            <a:avLst/>
          </a:prstGeom>
        </p:spPr>
      </p:pic>
      <p:sp>
        <p:nvSpPr>
          <p:cNvPr id="17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342247" y="2542412"/>
            <a:ext cx="6891338" cy="1428008"/>
          </a:xfrm>
          <a:prstGeom prst="rect">
            <a:avLst/>
          </a:prstGeom>
        </p:spPr>
        <p:txBody>
          <a:bodyPr vert="horz" anchor="t"/>
          <a:lstStyle>
            <a:lvl1pPr marL="0" indent="0">
              <a:lnSpc>
                <a:spcPct val="70000"/>
              </a:lnSpc>
              <a:buNone/>
              <a:defRPr sz="48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Title header</a:t>
            </a:r>
          </a:p>
          <a:p>
            <a:pPr lvl="0"/>
            <a:r>
              <a:rPr lang="en-US" dirty="0" smtClean="0"/>
              <a:t>over two lines</a:t>
            </a:r>
            <a:endParaRPr lang="en-US" dirty="0"/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339399" y="1917084"/>
            <a:ext cx="6161087" cy="50881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200">
                <a:solidFill>
                  <a:schemeClr val="bg1"/>
                </a:solidFill>
              </a:defRPr>
            </a:lvl1pPr>
            <a:lvl2pPr marL="457200" indent="0">
              <a:buNone/>
              <a:defRPr sz="2200"/>
            </a:lvl2pPr>
            <a:lvl3pPr marL="914400" indent="0">
              <a:buNone/>
              <a:defRPr sz="2200"/>
            </a:lvl3pPr>
            <a:lvl4pPr marL="1371600" indent="0">
              <a:buNone/>
              <a:defRPr sz="2200"/>
            </a:lvl4pPr>
            <a:lvl5pPr marL="1828800" indent="0">
              <a:buNone/>
              <a:defRPr sz="2200"/>
            </a:lvl5pPr>
          </a:lstStyle>
          <a:p>
            <a:pPr lvl="0"/>
            <a:r>
              <a:rPr lang="en-GB" dirty="0" smtClean="0"/>
              <a:t>Intro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655302"/>
      </p:ext>
    </p:extLst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 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anchor="t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Click icon to place background image</a:t>
            </a:r>
            <a:endParaRPr lang="en-US" dirty="0"/>
          </a:p>
        </p:txBody>
      </p:sp>
      <p:pic>
        <p:nvPicPr>
          <p:cNvPr id="6" name="Picture 5" descr="UoG_keyline_NEW_RGB_LONGBOX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" y="426659"/>
            <a:ext cx="2664067" cy="1386071"/>
          </a:xfrm>
          <a:prstGeom prst="rect">
            <a:avLst/>
          </a:prstGeom>
        </p:spPr>
      </p:pic>
      <p:sp>
        <p:nvSpPr>
          <p:cNvPr id="8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342247" y="2542412"/>
            <a:ext cx="6891338" cy="1428008"/>
          </a:xfrm>
          <a:prstGeom prst="rect">
            <a:avLst/>
          </a:prstGeom>
        </p:spPr>
        <p:txBody>
          <a:bodyPr vert="horz" anchor="t"/>
          <a:lstStyle>
            <a:lvl1pPr marL="0" indent="0">
              <a:lnSpc>
                <a:spcPct val="70000"/>
              </a:lnSpc>
              <a:buNone/>
              <a:defRPr sz="48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Title header</a:t>
            </a:r>
          </a:p>
          <a:p>
            <a:pPr lvl="0"/>
            <a:r>
              <a:rPr lang="en-US" dirty="0" smtClean="0"/>
              <a:t>over two lines</a:t>
            </a:r>
            <a:endParaRPr lang="en-US" dirty="0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339399" y="1917084"/>
            <a:ext cx="6161087" cy="50881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200">
                <a:solidFill>
                  <a:schemeClr val="bg1"/>
                </a:solidFill>
              </a:defRPr>
            </a:lvl1pPr>
            <a:lvl2pPr marL="457200" indent="0">
              <a:buNone/>
              <a:defRPr sz="2200"/>
            </a:lvl2pPr>
            <a:lvl3pPr marL="914400" indent="0">
              <a:buNone/>
              <a:defRPr sz="2200"/>
            </a:lvl3pPr>
            <a:lvl4pPr marL="1371600" indent="0">
              <a:buNone/>
              <a:defRPr sz="2200"/>
            </a:lvl4pPr>
            <a:lvl5pPr marL="1828800" indent="0">
              <a:buNone/>
              <a:defRPr sz="2200"/>
            </a:lvl5pPr>
          </a:lstStyle>
          <a:p>
            <a:pPr lvl="0"/>
            <a:r>
              <a:rPr lang="en-GB" dirty="0" smtClean="0"/>
              <a:t>Intro title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5109451"/>
            <a:ext cx="2664066" cy="1332869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srgbClr val="FFFFFF"/>
              </a:solidFill>
            </a:endParaRPr>
          </a:p>
        </p:txBody>
      </p:sp>
      <p:pic>
        <p:nvPicPr>
          <p:cNvPr id="11" name="Picture 10" descr="WCW_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712" y="5389610"/>
            <a:ext cx="1819951" cy="772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996703"/>
      </p:ext>
    </p:extLst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- Turquo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srgbClr val="FFFFFF"/>
              </a:solidFill>
            </a:endParaRP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99015" y="2312808"/>
            <a:ext cx="6891338" cy="2153015"/>
          </a:xfrm>
          <a:prstGeom prst="rect">
            <a:avLst/>
          </a:prstGeom>
        </p:spPr>
        <p:txBody>
          <a:bodyPr vert="horz" anchor="b"/>
          <a:lstStyle>
            <a:lvl1pPr marL="0" indent="0">
              <a:lnSpc>
                <a:spcPct val="70000"/>
              </a:lnSpc>
              <a:buNone/>
              <a:defRPr sz="4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Divider</a:t>
            </a:r>
            <a:endParaRPr lang="en-US" dirty="0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196112" y="4427815"/>
            <a:ext cx="6161087" cy="10048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200">
                <a:solidFill>
                  <a:schemeClr val="bg1"/>
                </a:solidFill>
              </a:defRPr>
            </a:lvl1pPr>
            <a:lvl2pPr marL="457200" indent="0">
              <a:buNone/>
              <a:defRPr sz="2200"/>
            </a:lvl2pPr>
            <a:lvl3pPr marL="914400" indent="0">
              <a:buNone/>
              <a:defRPr sz="2200"/>
            </a:lvl3pPr>
            <a:lvl4pPr marL="1371600" indent="0">
              <a:buNone/>
              <a:defRPr sz="2200"/>
            </a:lvl4pPr>
            <a:lvl5pPr marL="1828800" indent="0">
              <a:buNone/>
              <a:defRPr sz="2200"/>
            </a:lvl5pPr>
          </a:lstStyle>
          <a:p>
            <a:pPr lvl="0"/>
            <a:r>
              <a:rPr lang="en-GB" dirty="0" smtClean="0"/>
              <a:t>Sub title</a:t>
            </a:r>
            <a:endParaRPr lang="en-US" dirty="0"/>
          </a:p>
        </p:txBody>
      </p:sp>
      <p:pic>
        <p:nvPicPr>
          <p:cNvPr id="18" name="Picture 17" descr="UoG_keyline_NEW_RGB_LONGBOX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54588"/>
            <a:ext cx="1860488" cy="967982"/>
          </a:xfrm>
          <a:prstGeom prst="rect">
            <a:avLst/>
          </a:prstGeom>
        </p:spPr>
      </p:pic>
      <p:pic>
        <p:nvPicPr>
          <p:cNvPr id="19" name="Picture 18" descr="WCW_UNI_BLU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992" y="5985909"/>
            <a:ext cx="1265832" cy="53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667309"/>
      </p:ext>
    </p:extLst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- This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srgbClr val="FFFFFF"/>
              </a:solidFill>
            </a:endParaRP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99015" y="2312808"/>
            <a:ext cx="6891338" cy="2153015"/>
          </a:xfrm>
          <a:prstGeom prst="rect">
            <a:avLst/>
          </a:prstGeom>
        </p:spPr>
        <p:txBody>
          <a:bodyPr vert="horz" anchor="b"/>
          <a:lstStyle>
            <a:lvl1pPr marL="0" indent="0">
              <a:lnSpc>
                <a:spcPct val="70000"/>
              </a:lnSpc>
              <a:buNone/>
              <a:defRPr sz="4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Divider</a:t>
            </a:r>
            <a:endParaRPr lang="en-US" dirty="0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196112" y="4427815"/>
            <a:ext cx="6161087" cy="10048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200">
                <a:solidFill>
                  <a:schemeClr val="bg1"/>
                </a:solidFill>
              </a:defRPr>
            </a:lvl1pPr>
            <a:lvl2pPr marL="457200" indent="0">
              <a:buNone/>
              <a:defRPr sz="2200"/>
            </a:lvl2pPr>
            <a:lvl3pPr marL="914400" indent="0">
              <a:buNone/>
              <a:defRPr sz="2200"/>
            </a:lvl3pPr>
            <a:lvl4pPr marL="1371600" indent="0">
              <a:buNone/>
              <a:defRPr sz="2200"/>
            </a:lvl4pPr>
            <a:lvl5pPr marL="1828800" indent="0">
              <a:buNone/>
              <a:defRPr sz="2200"/>
            </a:lvl5pPr>
          </a:lstStyle>
          <a:p>
            <a:pPr lvl="0"/>
            <a:r>
              <a:rPr lang="en-GB" dirty="0" smtClean="0"/>
              <a:t>Sub title</a:t>
            </a:r>
            <a:endParaRPr lang="en-US" dirty="0"/>
          </a:p>
        </p:txBody>
      </p:sp>
      <p:pic>
        <p:nvPicPr>
          <p:cNvPr id="7" name="Picture 6" descr="UoG_keyline_NEW_RGB_LONGBOX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54588"/>
            <a:ext cx="1860488" cy="967982"/>
          </a:xfrm>
          <a:prstGeom prst="rect">
            <a:avLst/>
          </a:prstGeom>
        </p:spPr>
      </p:pic>
      <p:pic>
        <p:nvPicPr>
          <p:cNvPr id="12" name="Picture 11" descr="WCW_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046" y="5986448"/>
            <a:ext cx="1272115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343497"/>
      </p:ext>
    </p:extLst>
  </p:cSld>
  <p:clrMapOvr>
    <a:masterClrMapping/>
  </p:clrMapOvr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- Cob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srgbClr val="FFFFFF"/>
              </a:solidFill>
            </a:endParaRP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99015" y="2312808"/>
            <a:ext cx="6891338" cy="2153015"/>
          </a:xfrm>
          <a:prstGeom prst="rect">
            <a:avLst/>
          </a:prstGeom>
        </p:spPr>
        <p:txBody>
          <a:bodyPr vert="horz" anchor="b"/>
          <a:lstStyle>
            <a:lvl1pPr marL="0" indent="0">
              <a:lnSpc>
                <a:spcPct val="70000"/>
              </a:lnSpc>
              <a:buNone/>
              <a:defRPr sz="4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Divider</a:t>
            </a:r>
            <a:endParaRPr lang="en-US" dirty="0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196112" y="4427815"/>
            <a:ext cx="6161087" cy="10048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200">
                <a:solidFill>
                  <a:schemeClr val="bg1"/>
                </a:solidFill>
              </a:defRPr>
            </a:lvl1pPr>
            <a:lvl2pPr marL="457200" indent="0">
              <a:buNone/>
              <a:defRPr sz="2200"/>
            </a:lvl2pPr>
            <a:lvl3pPr marL="914400" indent="0">
              <a:buNone/>
              <a:defRPr sz="2200"/>
            </a:lvl3pPr>
            <a:lvl4pPr marL="1371600" indent="0">
              <a:buNone/>
              <a:defRPr sz="2200"/>
            </a:lvl4pPr>
            <a:lvl5pPr marL="1828800" indent="0">
              <a:buNone/>
              <a:defRPr sz="2200"/>
            </a:lvl5pPr>
          </a:lstStyle>
          <a:p>
            <a:pPr lvl="0"/>
            <a:r>
              <a:rPr lang="en-GB" dirty="0" smtClean="0"/>
              <a:t>Sub title</a:t>
            </a:r>
            <a:endParaRPr lang="en-US" dirty="0"/>
          </a:p>
        </p:txBody>
      </p:sp>
      <p:pic>
        <p:nvPicPr>
          <p:cNvPr id="16" name="Picture 15" descr="WCW_UNI_BLU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992" y="5976384"/>
            <a:ext cx="1265832" cy="537333"/>
          </a:xfrm>
          <a:prstGeom prst="rect">
            <a:avLst/>
          </a:prstGeom>
        </p:spPr>
      </p:pic>
      <p:pic>
        <p:nvPicPr>
          <p:cNvPr id="17" name="Picture 16" descr="UoG_keyline_NEW_RGB_LONGBOX.pn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54588"/>
            <a:ext cx="1860488" cy="96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834168"/>
      </p:ext>
    </p:extLst>
  </p:cSld>
  <p:clrMapOvr>
    <a:masterClrMapping/>
  </p:clrMapOvr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- Lave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5B4D9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srgbClr val="FFFFFF"/>
              </a:solidFill>
            </a:endParaRP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99015" y="2312808"/>
            <a:ext cx="6891338" cy="2153015"/>
          </a:xfrm>
          <a:prstGeom prst="rect">
            <a:avLst/>
          </a:prstGeom>
        </p:spPr>
        <p:txBody>
          <a:bodyPr vert="horz" anchor="b"/>
          <a:lstStyle>
            <a:lvl1pPr marL="0" indent="0">
              <a:lnSpc>
                <a:spcPct val="70000"/>
              </a:lnSpc>
              <a:buNone/>
              <a:defRPr sz="4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Divider</a:t>
            </a:r>
            <a:endParaRPr lang="en-US" dirty="0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196112" y="4427815"/>
            <a:ext cx="6161087" cy="10048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200">
                <a:solidFill>
                  <a:schemeClr val="bg1"/>
                </a:solidFill>
              </a:defRPr>
            </a:lvl1pPr>
            <a:lvl2pPr marL="457200" indent="0">
              <a:buNone/>
              <a:defRPr sz="2200"/>
            </a:lvl2pPr>
            <a:lvl3pPr marL="914400" indent="0">
              <a:buNone/>
              <a:defRPr sz="2200"/>
            </a:lvl3pPr>
            <a:lvl4pPr marL="1371600" indent="0">
              <a:buNone/>
              <a:defRPr sz="2200"/>
            </a:lvl4pPr>
            <a:lvl5pPr marL="1828800" indent="0">
              <a:buNone/>
              <a:defRPr sz="2200"/>
            </a:lvl5pPr>
          </a:lstStyle>
          <a:p>
            <a:pPr lvl="0"/>
            <a:r>
              <a:rPr lang="en-GB" dirty="0" smtClean="0"/>
              <a:t>Sub title</a:t>
            </a:r>
            <a:endParaRPr lang="en-US" dirty="0"/>
          </a:p>
        </p:txBody>
      </p:sp>
      <p:pic>
        <p:nvPicPr>
          <p:cNvPr id="17" name="Picture 16" descr="UoG_keyline_NEW_RGB_LONGBOX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54588"/>
            <a:ext cx="1860488" cy="967982"/>
          </a:xfrm>
          <a:prstGeom prst="rect">
            <a:avLst/>
          </a:prstGeom>
        </p:spPr>
      </p:pic>
      <p:pic>
        <p:nvPicPr>
          <p:cNvPr id="7" name="Picture 6" descr="WCW_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046" y="5986448"/>
            <a:ext cx="1272115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403718"/>
      </p:ext>
    </p:extLst>
  </p:cSld>
  <p:clrMapOvr>
    <a:masterClrMapping/>
  </p:clrMapOvr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- Inter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99015" y="2312808"/>
            <a:ext cx="6891338" cy="2153015"/>
          </a:xfrm>
          <a:prstGeom prst="rect">
            <a:avLst/>
          </a:prstGeom>
        </p:spPr>
        <p:txBody>
          <a:bodyPr vert="horz" anchor="b"/>
          <a:lstStyle>
            <a:lvl1pPr marL="0" indent="0">
              <a:lnSpc>
                <a:spcPct val="70000"/>
              </a:lnSpc>
              <a:buNone/>
              <a:defRPr sz="4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Divider</a:t>
            </a:r>
            <a:endParaRPr lang="en-US" dirty="0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196112" y="4427815"/>
            <a:ext cx="6161087" cy="10048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200"/>
            </a:lvl2pPr>
            <a:lvl3pPr marL="914400" indent="0">
              <a:buNone/>
              <a:defRPr sz="2200"/>
            </a:lvl3pPr>
            <a:lvl4pPr marL="1371600" indent="0">
              <a:buNone/>
              <a:defRPr sz="2200"/>
            </a:lvl4pPr>
            <a:lvl5pPr marL="1828800" indent="0">
              <a:buNone/>
              <a:defRPr sz="2200"/>
            </a:lvl5pPr>
          </a:lstStyle>
          <a:p>
            <a:pPr lvl="0"/>
            <a:r>
              <a:rPr lang="en-GB" dirty="0" smtClean="0"/>
              <a:t>Sub title</a:t>
            </a:r>
            <a:endParaRPr lang="en-US" dirty="0"/>
          </a:p>
        </p:txBody>
      </p:sp>
      <p:pic>
        <p:nvPicPr>
          <p:cNvPr id="17" name="Picture 16" descr="UoG_keyline_NEW_RGB_LONGBOX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54588"/>
            <a:ext cx="1860488" cy="967982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4" y="5790826"/>
            <a:ext cx="1862137" cy="931653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srgbClr val="FFFFFF"/>
              </a:solidFill>
            </a:endParaRPr>
          </a:p>
        </p:txBody>
      </p:sp>
      <p:pic>
        <p:nvPicPr>
          <p:cNvPr id="8" name="Picture 7" descr="WCW_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046" y="5986448"/>
            <a:ext cx="1272115" cy="540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1862138" y="5790825"/>
            <a:ext cx="7281862" cy="93165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081655" y="6318623"/>
            <a:ext cx="28372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200" b="0" dirty="0" err="1" smtClean="0">
                <a:solidFill>
                  <a:srgbClr val="003865"/>
                </a:solidFill>
                <a:latin typeface="Arial"/>
                <a:cs typeface="+mn-cs"/>
              </a:rPr>
              <a:t>www.glasgow.ac.uk</a:t>
            </a:r>
            <a:endParaRPr lang="en-US" sz="1200" b="0" dirty="0">
              <a:solidFill>
                <a:srgbClr val="003865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4929062"/>
      </p:ext>
    </p:extLst>
  </p:cSld>
  <p:clrMapOvr>
    <a:masterClrMapping/>
  </p:clrMapOvr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Undergradu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srgbClr val="FFFFFF"/>
              </a:solidFill>
            </a:endParaRPr>
          </a:p>
        </p:txBody>
      </p:sp>
      <p:pic>
        <p:nvPicPr>
          <p:cNvPr id="12" name="Picture 11" descr="WCW_UNI_BLU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992" y="5985909"/>
            <a:ext cx="1265832" cy="537333"/>
          </a:xfrm>
          <a:prstGeom prst="rect">
            <a:avLst/>
          </a:prstGeom>
        </p:spPr>
      </p:pic>
      <p:pic>
        <p:nvPicPr>
          <p:cNvPr id="13" name="Picture 12" descr="UoG_keyline_NEW_RGB_LONGBOX.pn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54588"/>
            <a:ext cx="1860488" cy="967982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6081655" y="6318623"/>
            <a:ext cx="28372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200" b="0" dirty="0" err="1" smtClean="0">
                <a:solidFill>
                  <a:srgbClr val="003865"/>
                </a:solidFill>
                <a:latin typeface="Arial"/>
                <a:cs typeface="+mn-cs"/>
              </a:rPr>
              <a:t>www.glasgow.ac.uk</a:t>
            </a:r>
            <a:endParaRPr lang="en-US" sz="1200" b="0" dirty="0">
              <a:solidFill>
                <a:srgbClr val="003865"/>
              </a:solidFill>
              <a:latin typeface="Arial"/>
              <a:cs typeface="+mn-cs"/>
            </a:endParaRPr>
          </a:p>
        </p:txBody>
      </p:sp>
      <p:sp>
        <p:nvSpPr>
          <p:cNvPr id="18" name="Title 6"/>
          <p:cNvSpPr>
            <a:spLocks noGrp="1"/>
          </p:cNvSpPr>
          <p:nvPr>
            <p:ph type="title"/>
          </p:nvPr>
        </p:nvSpPr>
        <p:spPr>
          <a:xfrm>
            <a:off x="488953" y="1213295"/>
            <a:ext cx="8360310" cy="877433"/>
          </a:xfrm>
          <a:prstGeom prst="rect">
            <a:avLst/>
          </a:prstGeom>
        </p:spPr>
        <p:txBody>
          <a:bodyPr vert="horz" anchor="b"/>
          <a:lstStyle>
            <a:lvl1pPr algn="l">
              <a:defRPr sz="3400" b="1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92896" y="2186542"/>
            <a:ext cx="8356399" cy="3490353"/>
          </a:xfrm>
          <a:prstGeom prst="rect">
            <a:avLst/>
          </a:prstGeom>
        </p:spPr>
        <p:txBody>
          <a:bodyPr vert="horz" numCol="1"/>
          <a:lstStyle>
            <a:lvl1pPr marL="0" indent="0">
              <a:lnSpc>
                <a:spcPct val="90000"/>
              </a:lnSpc>
              <a:buNone/>
              <a:defRPr sz="1800" baseline="0">
                <a:solidFill>
                  <a:srgbClr val="FFFFF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Body copy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255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8119A8-82F2-47A1-94E8-19C65218C8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724" indent="0">
              <a:buNone/>
              <a:defRPr sz="2000" b="1"/>
            </a:lvl2pPr>
            <a:lvl3pPr marL="911440" indent="0">
              <a:buNone/>
              <a:defRPr sz="1800" b="1"/>
            </a:lvl3pPr>
            <a:lvl4pPr marL="1367153" indent="0">
              <a:buNone/>
              <a:defRPr sz="1600" b="1"/>
            </a:lvl4pPr>
            <a:lvl5pPr marL="1822884" indent="0">
              <a:buNone/>
              <a:defRPr sz="1600" b="1"/>
            </a:lvl5pPr>
            <a:lvl6pPr marL="2278585" indent="0">
              <a:buNone/>
              <a:defRPr sz="1600" b="1"/>
            </a:lvl6pPr>
            <a:lvl7pPr marL="2734309" indent="0">
              <a:buNone/>
              <a:defRPr sz="1600" b="1"/>
            </a:lvl7pPr>
            <a:lvl8pPr marL="3190015" indent="0">
              <a:buNone/>
              <a:defRPr sz="1600" b="1"/>
            </a:lvl8pPr>
            <a:lvl9pPr marL="364576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9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84" y="1535117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724" indent="0">
              <a:buNone/>
              <a:defRPr sz="2000" b="1"/>
            </a:lvl2pPr>
            <a:lvl3pPr marL="911440" indent="0">
              <a:buNone/>
              <a:defRPr sz="1800" b="1"/>
            </a:lvl3pPr>
            <a:lvl4pPr marL="1367153" indent="0">
              <a:buNone/>
              <a:defRPr sz="1600" b="1"/>
            </a:lvl4pPr>
            <a:lvl5pPr marL="1822884" indent="0">
              <a:buNone/>
              <a:defRPr sz="1600" b="1"/>
            </a:lvl5pPr>
            <a:lvl6pPr marL="2278585" indent="0">
              <a:buNone/>
              <a:defRPr sz="1600" b="1"/>
            </a:lvl6pPr>
            <a:lvl7pPr marL="2734309" indent="0">
              <a:buNone/>
              <a:defRPr sz="1600" b="1"/>
            </a:lvl7pPr>
            <a:lvl8pPr marL="3190015" indent="0">
              <a:buNone/>
              <a:defRPr sz="1600" b="1"/>
            </a:lvl8pPr>
            <a:lvl9pPr marL="364576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84" y="2174879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Postgradu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srgbClr val="FFFFFF"/>
              </a:solidFill>
            </a:endParaRPr>
          </a:p>
        </p:txBody>
      </p:sp>
      <p:pic>
        <p:nvPicPr>
          <p:cNvPr id="12" name="Picture 11" descr="WCW_UNI_BLU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992" y="5985909"/>
            <a:ext cx="1265832" cy="537333"/>
          </a:xfrm>
          <a:prstGeom prst="rect">
            <a:avLst/>
          </a:prstGeom>
        </p:spPr>
      </p:pic>
      <p:pic>
        <p:nvPicPr>
          <p:cNvPr id="13" name="Picture 12" descr="UoG_keyline_NEW_RGB_LONGBOX.pn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54588"/>
            <a:ext cx="1860488" cy="967982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6081655" y="6318623"/>
            <a:ext cx="28372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200" b="0" dirty="0" err="1" smtClean="0">
                <a:solidFill>
                  <a:srgbClr val="003865"/>
                </a:solidFill>
                <a:latin typeface="Arial"/>
                <a:cs typeface="+mn-cs"/>
              </a:rPr>
              <a:t>www.glasgow.ac.uk</a:t>
            </a:r>
            <a:endParaRPr lang="en-US" sz="1200" b="0" dirty="0">
              <a:solidFill>
                <a:srgbClr val="003865"/>
              </a:solidFill>
              <a:latin typeface="Arial"/>
              <a:cs typeface="+mn-cs"/>
            </a:endParaRPr>
          </a:p>
        </p:txBody>
      </p:sp>
      <p:sp>
        <p:nvSpPr>
          <p:cNvPr id="18" name="Title 6"/>
          <p:cNvSpPr>
            <a:spLocks noGrp="1"/>
          </p:cNvSpPr>
          <p:nvPr>
            <p:ph type="title"/>
          </p:nvPr>
        </p:nvSpPr>
        <p:spPr>
          <a:xfrm>
            <a:off x="488953" y="1213295"/>
            <a:ext cx="8360310" cy="877433"/>
          </a:xfrm>
          <a:prstGeom prst="rect">
            <a:avLst/>
          </a:prstGeom>
        </p:spPr>
        <p:txBody>
          <a:bodyPr vert="horz" anchor="b"/>
          <a:lstStyle>
            <a:lvl1pPr algn="l">
              <a:defRPr sz="3400" b="1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92896" y="2186542"/>
            <a:ext cx="8356399" cy="3490353"/>
          </a:xfrm>
          <a:prstGeom prst="rect">
            <a:avLst/>
          </a:prstGeom>
        </p:spPr>
        <p:txBody>
          <a:bodyPr vert="horz" numCol="1"/>
          <a:lstStyle>
            <a:lvl1pPr marL="0" indent="0">
              <a:lnSpc>
                <a:spcPct val="90000"/>
              </a:lnSpc>
              <a:buNone/>
              <a:defRPr sz="1800" baseline="0">
                <a:solidFill>
                  <a:srgbClr val="FFFFF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Body copy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714798"/>
      </p:ext>
    </p:extLst>
  </p:cSld>
  <p:clrMapOvr>
    <a:masterClrMapping/>
  </p:clrMapOvr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Inter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92896" y="2186542"/>
            <a:ext cx="8356399" cy="3490353"/>
          </a:xfrm>
          <a:prstGeom prst="rect">
            <a:avLst/>
          </a:prstGeom>
        </p:spPr>
        <p:txBody>
          <a:bodyPr vert="horz" numCol="1"/>
          <a:lstStyle>
            <a:lvl1pPr marL="0" indent="0">
              <a:lnSpc>
                <a:spcPct val="90000"/>
              </a:lnSpc>
              <a:buNone/>
              <a:defRPr sz="18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Body copy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88953" y="1213295"/>
            <a:ext cx="8360310" cy="877433"/>
          </a:xfrm>
          <a:prstGeom prst="rect">
            <a:avLst/>
          </a:prstGeom>
        </p:spPr>
        <p:txBody>
          <a:bodyPr vert="horz" anchor="b"/>
          <a:lstStyle>
            <a:lvl1pPr algn="l">
              <a:defRPr sz="3400" b="1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4" y="5790826"/>
            <a:ext cx="1862137" cy="931653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srgbClr val="FFFFFF"/>
              </a:solidFill>
            </a:endParaRPr>
          </a:p>
        </p:txBody>
      </p:sp>
      <p:pic>
        <p:nvPicPr>
          <p:cNvPr id="9" name="Picture 8" descr="WCW_WHIT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046" y="5986448"/>
            <a:ext cx="1272115" cy="540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1862138" y="5790825"/>
            <a:ext cx="7281862" cy="93165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6081655" y="6318623"/>
            <a:ext cx="28372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200" b="0" dirty="0" err="1" smtClean="0">
                <a:solidFill>
                  <a:srgbClr val="003865"/>
                </a:solidFill>
                <a:latin typeface="Arial"/>
                <a:cs typeface="+mn-cs"/>
              </a:rPr>
              <a:t>www.glasgow.ac.uk</a:t>
            </a:r>
            <a:endParaRPr lang="en-US" sz="1200" b="0" dirty="0">
              <a:solidFill>
                <a:srgbClr val="003865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4657021"/>
      </p:ext>
    </p:extLst>
  </p:cSld>
  <p:clrMapOvr>
    <a:masterClrMapping/>
  </p:clrMapOvr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anchor="ctr"/>
          <a:lstStyle>
            <a:lvl1pPr marL="0" indent="0" algn="r">
              <a:buNone/>
              <a:defRPr sz="2000" baseline="0"/>
            </a:lvl1pPr>
          </a:lstStyle>
          <a:p>
            <a:r>
              <a:rPr lang="en-US" dirty="0" smtClean="0"/>
              <a:t>Click icon to place background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43928"/>
      </p:ext>
    </p:extLst>
  </p:cSld>
  <p:clrMapOvr>
    <a:masterClrMapping/>
  </p:clrMapOvr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Image - Inter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289" y="0"/>
            <a:ext cx="4566076" cy="6858000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000"/>
            </a:lvl1pPr>
          </a:lstStyle>
          <a:p>
            <a:r>
              <a:rPr lang="en-GB" smtClean="0"/>
              <a:t>Drag picture to placeholder or click icon to add</a:t>
            </a:r>
            <a:endParaRPr lang="en-US"/>
          </a:p>
        </p:txBody>
      </p:sp>
      <p:pic>
        <p:nvPicPr>
          <p:cNvPr id="6" name="Picture 5" descr="UoG_keyline_NEW_RGB_LONGBOX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54588"/>
            <a:ext cx="1860488" cy="967982"/>
          </a:xfrm>
          <a:prstGeom prst="rect">
            <a:avLst/>
          </a:prstGeom>
        </p:spPr>
      </p:pic>
      <p:pic>
        <p:nvPicPr>
          <p:cNvPr id="7" name="Picture 6" descr="WCW_UNI_BLU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992" y="5985909"/>
            <a:ext cx="1265832" cy="537333"/>
          </a:xfrm>
          <a:prstGeom prst="rect">
            <a:avLst/>
          </a:prstGeom>
        </p:spPr>
      </p:pic>
      <p:sp>
        <p:nvSpPr>
          <p:cNvPr id="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850700" y="1613647"/>
            <a:ext cx="4027913" cy="4372802"/>
          </a:xfrm>
          <a:prstGeom prst="rect">
            <a:avLst/>
          </a:prstGeom>
        </p:spPr>
        <p:txBody>
          <a:bodyPr vert="horz" numCol="1"/>
          <a:lstStyle>
            <a:lvl1pPr marL="0" indent="0">
              <a:lnSpc>
                <a:spcPct val="90000"/>
              </a:lnSpc>
              <a:buNone/>
              <a:defRPr sz="1600" baseline="0">
                <a:solidFill>
                  <a:srgbClr val="003865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Body copy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4" y="5790826"/>
            <a:ext cx="1862137" cy="931653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srgbClr val="FFFFFF"/>
              </a:solidFill>
            </a:endParaRPr>
          </a:p>
        </p:txBody>
      </p:sp>
      <p:pic>
        <p:nvPicPr>
          <p:cNvPr id="10" name="Picture 9" descr="WCW_WHITE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046" y="5986448"/>
            <a:ext cx="1272115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373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Image - Turquo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566076" y="0"/>
            <a:ext cx="4577924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srgbClr val="FFFFFF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289" y="0"/>
            <a:ext cx="4566076" cy="6858000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000"/>
            </a:lvl1pPr>
          </a:lstStyle>
          <a:p>
            <a:r>
              <a:rPr lang="en-GB" smtClean="0"/>
              <a:t>Drag picture to placeholder or click icon to add</a:t>
            </a:r>
            <a:endParaRPr lang="en-US"/>
          </a:p>
        </p:txBody>
      </p:sp>
      <p:pic>
        <p:nvPicPr>
          <p:cNvPr id="6" name="Picture 5" descr="UoG_keyline_NEW_RGB_LONGBOX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54588"/>
            <a:ext cx="1860488" cy="967982"/>
          </a:xfrm>
          <a:prstGeom prst="rect">
            <a:avLst/>
          </a:prstGeom>
        </p:spPr>
      </p:pic>
      <p:pic>
        <p:nvPicPr>
          <p:cNvPr id="7" name="Picture 6" descr="WCW_UNI_BLU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992" y="5985909"/>
            <a:ext cx="1265832" cy="537333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4" y="5790826"/>
            <a:ext cx="1862137" cy="93165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srgbClr val="FFFFFF"/>
              </a:solidFill>
            </a:endParaRPr>
          </a:p>
        </p:txBody>
      </p:sp>
      <p:pic>
        <p:nvPicPr>
          <p:cNvPr id="10" name="Picture 9" descr="WCW_WHITE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046" y="5986448"/>
            <a:ext cx="1272115" cy="540000"/>
          </a:xfrm>
          <a:prstGeom prst="rect">
            <a:avLst/>
          </a:prstGeom>
        </p:spPr>
      </p:pic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850700" y="1613647"/>
            <a:ext cx="4027913" cy="4372802"/>
          </a:xfrm>
          <a:prstGeom prst="rect">
            <a:avLst/>
          </a:prstGeom>
        </p:spPr>
        <p:txBody>
          <a:bodyPr vert="horz" numCol="1"/>
          <a:lstStyle>
            <a:lvl1pPr marL="0" indent="0">
              <a:lnSpc>
                <a:spcPct val="90000"/>
              </a:lnSpc>
              <a:buNone/>
              <a:defRPr sz="1600" baseline="0">
                <a:solidFill>
                  <a:srgbClr val="FFFFF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Body copy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485252"/>
      </p:ext>
    </p:extLst>
  </p:cSld>
  <p:clrMapOvr>
    <a:masterClrMapping/>
  </p:clrMapOvr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&amp; Image - Turquo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3547872" y="0"/>
            <a:ext cx="5596128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srgbClr val="FFFFFF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304" y="0"/>
            <a:ext cx="3545583" cy="6858000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000"/>
            </a:lvl1pPr>
          </a:lstStyle>
          <a:p>
            <a:r>
              <a:rPr lang="en-GB" smtClean="0"/>
              <a:t>Drag picture to placeholder or click icon to add</a:t>
            </a:r>
            <a:endParaRPr lang="en-US"/>
          </a:p>
        </p:txBody>
      </p:sp>
      <p:pic>
        <p:nvPicPr>
          <p:cNvPr id="6" name="Picture 5" descr="UoG_keyline_NEW_RGB_LONGBOX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54588"/>
            <a:ext cx="1860488" cy="967982"/>
          </a:xfrm>
          <a:prstGeom prst="rect">
            <a:avLst/>
          </a:prstGeom>
        </p:spPr>
      </p:pic>
      <p:pic>
        <p:nvPicPr>
          <p:cNvPr id="7" name="Picture 6" descr="WCW_UNI_BLU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992" y="5985909"/>
            <a:ext cx="1265832" cy="537333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4" y="5790826"/>
            <a:ext cx="1862137" cy="93165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srgbClr val="FFFFFF"/>
              </a:solidFill>
            </a:endParaRPr>
          </a:p>
        </p:txBody>
      </p:sp>
      <p:pic>
        <p:nvPicPr>
          <p:cNvPr id="10" name="Picture 9" descr="WCW_WHITE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046" y="5986448"/>
            <a:ext cx="1272115" cy="540000"/>
          </a:xfrm>
          <a:prstGeom prst="rect">
            <a:avLst/>
          </a:prstGeom>
        </p:spPr>
      </p:pic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850700" y="1613647"/>
            <a:ext cx="4027913" cy="4372802"/>
          </a:xfrm>
          <a:prstGeom prst="rect">
            <a:avLst/>
          </a:prstGeom>
        </p:spPr>
        <p:txBody>
          <a:bodyPr vert="horz" numCol="1"/>
          <a:lstStyle>
            <a:lvl1pPr marL="0" indent="0">
              <a:lnSpc>
                <a:spcPct val="90000"/>
              </a:lnSpc>
              <a:buNone/>
              <a:defRPr sz="1600" baseline="0">
                <a:solidFill>
                  <a:srgbClr val="FFFFF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Body copy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192463"/>
      </p:ext>
    </p:extLst>
  </p:cSld>
  <p:clrMapOvr>
    <a:masterClrMapping/>
  </p:clrMapOvr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Image - This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566076" y="0"/>
            <a:ext cx="4577924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srgbClr val="FFFFFF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289" y="0"/>
            <a:ext cx="4566076" cy="6858000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800"/>
            </a:lvl1pPr>
          </a:lstStyle>
          <a:p>
            <a:r>
              <a:rPr lang="en-GB" smtClean="0"/>
              <a:t>Drag picture to placeholder or click icon to add</a:t>
            </a:r>
            <a:endParaRPr lang="en-US"/>
          </a:p>
        </p:txBody>
      </p:sp>
      <p:pic>
        <p:nvPicPr>
          <p:cNvPr id="6" name="Picture 5" descr="UoG_keyline_NEW_RGB_LONGBOX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54588"/>
            <a:ext cx="1860488" cy="967982"/>
          </a:xfrm>
          <a:prstGeom prst="rect">
            <a:avLst/>
          </a:prstGeom>
        </p:spPr>
      </p:pic>
      <p:pic>
        <p:nvPicPr>
          <p:cNvPr id="7" name="Picture 6" descr="WCW_UNI_BLU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992" y="5985909"/>
            <a:ext cx="1265832" cy="537333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2292" y="5790826"/>
            <a:ext cx="1862137" cy="93165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srgbClr val="FFFFFF"/>
              </a:solidFill>
            </a:endParaRPr>
          </a:p>
        </p:txBody>
      </p:sp>
      <p:pic>
        <p:nvPicPr>
          <p:cNvPr id="10" name="Picture 9" descr="WCW_WHITE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046" y="5986448"/>
            <a:ext cx="1272115" cy="540000"/>
          </a:xfrm>
          <a:prstGeom prst="rect">
            <a:avLst/>
          </a:prstGeom>
        </p:spPr>
      </p:pic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850700" y="1613647"/>
            <a:ext cx="4027913" cy="4372802"/>
          </a:xfrm>
          <a:prstGeom prst="rect">
            <a:avLst/>
          </a:prstGeom>
        </p:spPr>
        <p:txBody>
          <a:bodyPr vert="horz" numCol="1"/>
          <a:lstStyle>
            <a:lvl1pPr marL="0" indent="0">
              <a:lnSpc>
                <a:spcPct val="90000"/>
              </a:lnSpc>
              <a:buNone/>
              <a:defRPr sz="1600" baseline="0">
                <a:solidFill>
                  <a:srgbClr val="FFFFF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Body copy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553830"/>
      </p:ext>
    </p:extLst>
  </p:cSld>
  <p:clrMapOvr>
    <a:masterClrMapping/>
  </p:clrMapOvr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Image - Cob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566076" y="0"/>
            <a:ext cx="4577924" cy="6858000"/>
          </a:xfrm>
          <a:prstGeom prst="rect">
            <a:avLst/>
          </a:prstGeom>
          <a:solidFill>
            <a:srgbClr val="009DE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srgbClr val="FFFFFF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289" y="0"/>
            <a:ext cx="4566076" cy="6858000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000"/>
            </a:lvl1pPr>
          </a:lstStyle>
          <a:p>
            <a:r>
              <a:rPr lang="en-GB" smtClean="0"/>
              <a:t>Drag picture to placeholder or click icon to add</a:t>
            </a:r>
            <a:endParaRPr lang="en-US"/>
          </a:p>
        </p:txBody>
      </p:sp>
      <p:pic>
        <p:nvPicPr>
          <p:cNvPr id="6" name="Picture 5" descr="UoG_keyline_NEW_RGB_LONGBOX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54588"/>
            <a:ext cx="1860488" cy="967982"/>
          </a:xfrm>
          <a:prstGeom prst="rect">
            <a:avLst/>
          </a:prstGeom>
        </p:spPr>
      </p:pic>
      <p:pic>
        <p:nvPicPr>
          <p:cNvPr id="7" name="Picture 6" descr="WCW_UNI_BLU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992" y="5985909"/>
            <a:ext cx="1265832" cy="537333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4" y="5790826"/>
            <a:ext cx="1862137" cy="931653"/>
          </a:xfrm>
          <a:prstGeom prst="rect">
            <a:avLst/>
          </a:prstGeom>
          <a:solidFill>
            <a:srgbClr val="009DE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srgbClr val="FFFFFF"/>
              </a:solidFill>
            </a:endParaRPr>
          </a:p>
        </p:txBody>
      </p:sp>
      <p:pic>
        <p:nvPicPr>
          <p:cNvPr id="10" name="Picture 9" descr="WCW_WHITE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046" y="5986448"/>
            <a:ext cx="1272115" cy="540000"/>
          </a:xfrm>
          <a:prstGeom prst="rect">
            <a:avLst/>
          </a:prstGeom>
        </p:spPr>
      </p:pic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850700" y="1613647"/>
            <a:ext cx="4027913" cy="4372802"/>
          </a:xfrm>
          <a:prstGeom prst="rect">
            <a:avLst/>
          </a:prstGeom>
        </p:spPr>
        <p:txBody>
          <a:bodyPr vert="horz" numCol="1"/>
          <a:lstStyle>
            <a:lvl1pPr marL="0" indent="0">
              <a:lnSpc>
                <a:spcPct val="90000"/>
              </a:lnSpc>
              <a:buNone/>
              <a:defRPr sz="1600" baseline="0">
                <a:solidFill>
                  <a:srgbClr val="FFFFF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Body copy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256088"/>
      </p:ext>
    </p:extLst>
  </p:cSld>
  <p:clrMapOvr>
    <a:masterClrMapping/>
  </p:clrMapOvr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Image - Lave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566076" y="0"/>
            <a:ext cx="4577924" cy="685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srgbClr val="FFFFFF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289" y="0"/>
            <a:ext cx="4566076" cy="6858000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000"/>
            </a:lvl1pPr>
          </a:lstStyle>
          <a:p>
            <a:r>
              <a:rPr lang="en-GB" smtClean="0"/>
              <a:t>Drag picture to placeholder or click icon to add</a:t>
            </a:r>
            <a:endParaRPr lang="en-US"/>
          </a:p>
        </p:txBody>
      </p:sp>
      <p:pic>
        <p:nvPicPr>
          <p:cNvPr id="6" name="Picture 5" descr="UoG_keyline_NEW_RGB_LONGBOX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54588"/>
            <a:ext cx="1860488" cy="967982"/>
          </a:xfrm>
          <a:prstGeom prst="rect">
            <a:avLst/>
          </a:prstGeom>
        </p:spPr>
      </p:pic>
      <p:pic>
        <p:nvPicPr>
          <p:cNvPr id="7" name="Picture 6" descr="WCW_UNI_BLU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992" y="5985909"/>
            <a:ext cx="1265832" cy="537333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4" y="5790826"/>
            <a:ext cx="1862137" cy="931653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srgbClr val="FFFFFF"/>
              </a:solidFill>
            </a:endParaRPr>
          </a:p>
        </p:txBody>
      </p:sp>
      <p:pic>
        <p:nvPicPr>
          <p:cNvPr id="10" name="Picture 9" descr="WCW_WHITE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046" y="5986448"/>
            <a:ext cx="1272115" cy="540000"/>
          </a:xfrm>
          <a:prstGeom prst="rect">
            <a:avLst/>
          </a:prstGeom>
        </p:spPr>
      </p:pic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850700" y="1613647"/>
            <a:ext cx="4027913" cy="4372802"/>
          </a:xfrm>
          <a:prstGeom prst="rect">
            <a:avLst/>
          </a:prstGeom>
        </p:spPr>
        <p:txBody>
          <a:bodyPr vert="horz" numCol="1"/>
          <a:lstStyle>
            <a:lvl1pPr marL="0" indent="0">
              <a:lnSpc>
                <a:spcPct val="90000"/>
              </a:lnSpc>
              <a:buNone/>
              <a:defRPr sz="1600" baseline="0">
                <a:solidFill>
                  <a:srgbClr val="FFFFF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Body copy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358613"/>
      </p:ext>
    </p:extLst>
  </p:cSld>
  <p:clrMapOvr>
    <a:masterClrMapping/>
  </p:clrMapOvr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ble Placeholder 3"/>
          <p:cNvSpPr>
            <a:spLocks noGrp="1"/>
          </p:cNvSpPr>
          <p:nvPr>
            <p:ph type="tbl" sz="quarter" idx="10"/>
          </p:nvPr>
        </p:nvSpPr>
        <p:spPr>
          <a:xfrm>
            <a:off x="1157390" y="2104951"/>
            <a:ext cx="6821487" cy="2967039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000"/>
            </a:lvl1pPr>
          </a:lstStyle>
          <a:p>
            <a:r>
              <a:rPr lang="en-GB" smtClean="0"/>
              <a:t>Click icon to add table</a:t>
            </a:r>
            <a:endParaRPr lang="en-US" dirty="0"/>
          </a:p>
        </p:txBody>
      </p:sp>
      <p:sp>
        <p:nvSpPr>
          <p:cNvPr id="5" name="Title 6"/>
          <p:cNvSpPr>
            <a:spLocks noGrp="1"/>
          </p:cNvSpPr>
          <p:nvPr>
            <p:ph type="title"/>
          </p:nvPr>
        </p:nvSpPr>
        <p:spPr>
          <a:xfrm>
            <a:off x="2123095" y="729892"/>
            <a:ext cx="6122855" cy="532125"/>
          </a:xfrm>
          <a:prstGeom prst="rect">
            <a:avLst/>
          </a:prstGeom>
        </p:spPr>
        <p:txBody>
          <a:bodyPr vert="horz" anchor="t"/>
          <a:lstStyle>
            <a:lvl1pPr algn="l">
              <a:defRPr sz="3400" b="1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122488" y="464802"/>
            <a:ext cx="5735637" cy="3413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i="0" baseline="0">
                <a:solidFill>
                  <a:srgbClr val="A6A6A6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 smtClean="0"/>
              <a:t>Intro header</a:t>
            </a:r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6081655" y="6318623"/>
            <a:ext cx="28372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200" b="0" dirty="0" err="1" smtClean="0">
                <a:solidFill>
                  <a:srgbClr val="003865"/>
                </a:solidFill>
                <a:latin typeface="Arial"/>
                <a:cs typeface="+mn-cs"/>
              </a:rPr>
              <a:t>www.glasgow.ac.uk</a:t>
            </a:r>
            <a:endParaRPr lang="en-US" sz="1200" b="0" dirty="0">
              <a:solidFill>
                <a:srgbClr val="003865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01838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1212675" y="1773816"/>
            <a:ext cx="7033275" cy="3950464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000"/>
            </a:lvl1pPr>
          </a:lstStyle>
          <a:p>
            <a:r>
              <a:rPr lang="en-GB" smtClean="0"/>
              <a:t>Click icon to add chart</a:t>
            </a:r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6081655" y="6318623"/>
            <a:ext cx="28372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200" b="0" dirty="0" err="1" smtClean="0">
                <a:solidFill>
                  <a:srgbClr val="003865"/>
                </a:solidFill>
                <a:latin typeface="Arial"/>
                <a:cs typeface="+mn-cs"/>
              </a:rPr>
              <a:t>www.glasgow.ac.uk</a:t>
            </a:r>
            <a:endParaRPr lang="en-US" sz="1200" b="0" dirty="0">
              <a:solidFill>
                <a:srgbClr val="003865"/>
              </a:solidFill>
              <a:latin typeface="Arial"/>
              <a:cs typeface="+mn-cs"/>
            </a:endParaRPr>
          </a:p>
        </p:txBody>
      </p:sp>
      <p:sp>
        <p:nvSpPr>
          <p:cNvPr id="6" name="Title 6"/>
          <p:cNvSpPr>
            <a:spLocks noGrp="1"/>
          </p:cNvSpPr>
          <p:nvPr>
            <p:ph type="title"/>
          </p:nvPr>
        </p:nvSpPr>
        <p:spPr>
          <a:xfrm>
            <a:off x="2123095" y="729892"/>
            <a:ext cx="6122855" cy="532125"/>
          </a:xfrm>
          <a:prstGeom prst="rect">
            <a:avLst/>
          </a:prstGeom>
        </p:spPr>
        <p:txBody>
          <a:bodyPr vert="horz" anchor="t"/>
          <a:lstStyle>
            <a:lvl1pPr algn="l">
              <a:defRPr sz="3400" b="1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122488" y="464802"/>
            <a:ext cx="5735637" cy="3413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i="0" baseline="0">
                <a:solidFill>
                  <a:srgbClr val="A6A6A6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 smtClean="0"/>
              <a:t>Intro 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4421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od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198800" y="1"/>
            <a:ext cx="4945200" cy="4029344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000"/>
            </a:lvl1pPr>
          </a:lstStyle>
          <a:p>
            <a:r>
              <a:rPr lang="en-GB" smtClean="0"/>
              <a:t>Drag picture to placeholder or click icon to add</a:t>
            </a:r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102" y="0"/>
            <a:ext cx="4198799" cy="6858000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000"/>
            </a:lvl1pPr>
          </a:lstStyle>
          <a:p>
            <a:r>
              <a:rPr lang="en-GB" smtClean="0"/>
              <a:t>Drag picture to placeholder or click icon to add</a:t>
            </a:r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4198800" y="4029549"/>
            <a:ext cx="4945200" cy="2828655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000"/>
            </a:lvl1pPr>
          </a:lstStyle>
          <a:p>
            <a:r>
              <a:rPr lang="en-GB" smtClean="0"/>
              <a:t>Drag picture to placeholder or click icon to add</a:t>
            </a:r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6537532" y="3372766"/>
            <a:ext cx="2624668" cy="1313158"/>
          </a:xfrm>
          <a:prstGeom prst="rect">
            <a:avLst/>
          </a:prstGeom>
          <a:solidFill>
            <a:srgbClr val="009DE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srgbClr val="FFFFFF"/>
              </a:solidFill>
            </a:endParaRPr>
          </a:p>
        </p:txBody>
      </p:sp>
      <p:pic>
        <p:nvPicPr>
          <p:cNvPr id="14" name="Picture 13" descr="WCW_WHIT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6477" y="3693355"/>
            <a:ext cx="1793036" cy="761126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0" y="5544842"/>
            <a:ext cx="2624668" cy="131315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10779"/>
      </p:ext>
    </p:extLst>
  </p:cSld>
  <p:clrMapOvr>
    <a:masterClrMapping/>
  </p:clrMapOvr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ackground graded"/>
          <p:cNvPicPr>
            <a:picLocks noChangeAspect="1" noChangeArrowheads="1"/>
          </p:cNvPicPr>
          <p:nvPr/>
        </p:nvPicPr>
        <p:blipFill>
          <a:blip r:embed="rId2" cstate="screen">
            <a:lum bright="-13000" contrast="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3"/>
          <a:stretch>
            <a:fillRect/>
          </a:stretch>
        </p:blipFill>
        <p:spPr bwMode="auto">
          <a:xfrm>
            <a:off x="262758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Logo transparent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615" y="300633"/>
            <a:ext cx="1919552" cy="6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Merged_dropshadow_UniGenera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335364"/>
            <a:ext cx="9144000" cy="2522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1" y="0"/>
            <a:ext cx="254000" cy="6858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79356" tIns="39687" rIns="79356" bIns="39687" anchor="ctr"/>
          <a:lstStyle/>
          <a:p>
            <a:pPr>
              <a:defRPr/>
            </a:pPr>
            <a:endParaRPr lang="en-US">
              <a:cs typeface="Arial"/>
            </a:endParaRPr>
          </a:p>
        </p:txBody>
      </p:sp>
      <p:sp>
        <p:nvSpPr>
          <p:cNvPr id="116019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55702" y="1573114"/>
            <a:ext cx="5888302" cy="1056680"/>
          </a:xfrm>
          <a:noFill/>
        </p:spPr>
        <p:txBody>
          <a:bodyPr lIns="0" tIns="0" rIns="0" bIns="0" anchor="b"/>
          <a:lstStyle>
            <a:lvl1pPr algn="l">
              <a:defRPr sz="3800" b="1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6019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55702" y="2771180"/>
            <a:ext cx="5888302" cy="973336"/>
          </a:xfrm>
        </p:spPr>
        <p:txBody>
          <a:bodyPr/>
          <a:lstStyle>
            <a:lvl1pPr>
              <a:defRPr sz="3400">
                <a:solidFill>
                  <a:srgbClr val="333333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731" y="6244828"/>
            <a:ext cx="2132542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86301" tIns="43157" rIns="86301" bIns="43157" numCol="1" anchor="t" anchorCtr="0" compatLnSpc="1">
            <a:prstTxWarp prst="textNoShape">
              <a:avLst/>
            </a:prstTxWarp>
          </a:bodyPr>
          <a:lstStyle>
            <a:lvl1pPr algn="l">
              <a:defRPr sz="13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731" y="6244828"/>
            <a:ext cx="2894542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86301" tIns="43157" rIns="86301" bIns="43157" numCol="1" anchor="t" anchorCtr="0" compatLnSpc="1">
            <a:prstTxWarp prst="textNoShape">
              <a:avLst/>
            </a:prstTxWarp>
          </a:bodyPr>
          <a:lstStyle>
            <a:lvl1pPr>
              <a:defRPr sz="13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731" y="6244828"/>
            <a:ext cx="2132542" cy="476250"/>
          </a:xfrm>
        </p:spPr>
        <p:txBody>
          <a:bodyPr/>
          <a:lstStyle>
            <a:lvl1pPr>
              <a:defRPr sz="1300"/>
            </a:lvl1pPr>
          </a:lstStyle>
          <a:p>
            <a:pPr>
              <a:defRPr/>
            </a:pPr>
            <a:fld id="{5B9624BA-FC87-4DE5-BA56-1F04B26BF98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680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273" y="2129731"/>
            <a:ext cx="7773458" cy="1470422"/>
          </a:xfrm>
        </p:spPr>
        <p:txBody>
          <a:bodyPr/>
          <a:lstStyle>
            <a:lvl1pPr>
              <a:defRPr sz="3200" b="1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2080" y="3886325"/>
            <a:ext cx="6400271" cy="1753195"/>
          </a:xfrm>
        </p:spPr>
        <p:txBody>
          <a:bodyPr/>
          <a:lstStyle>
            <a:lvl1pPr marL="0" indent="0" algn="ctr">
              <a:buNone/>
              <a:defRPr b="1">
                <a:latin typeface="Calibri" pitchFamily="34" charset="0"/>
                <a:cs typeface="Calibri" pitchFamily="34" charset="0"/>
              </a:defRPr>
            </a:lvl1pPr>
            <a:lvl2pPr marL="396746" indent="0" algn="ctr">
              <a:buNone/>
              <a:defRPr/>
            </a:lvl2pPr>
            <a:lvl3pPr marL="793492" indent="0" algn="ctr">
              <a:buNone/>
              <a:defRPr/>
            </a:lvl3pPr>
            <a:lvl4pPr marL="1190248" indent="0" algn="ctr">
              <a:buNone/>
              <a:defRPr/>
            </a:lvl4pPr>
            <a:lvl5pPr marL="1586988" indent="0" algn="ctr">
              <a:buNone/>
              <a:defRPr/>
            </a:lvl5pPr>
            <a:lvl6pPr marL="1983720" indent="0" algn="ctr">
              <a:buNone/>
              <a:defRPr/>
            </a:lvl6pPr>
            <a:lvl7pPr marL="2380479" indent="0" algn="ctr">
              <a:buNone/>
              <a:defRPr/>
            </a:lvl7pPr>
            <a:lvl8pPr marL="2777182" indent="0" algn="ctr">
              <a:buNone/>
              <a:defRPr/>
            </a:lvl8pPr>
            <a:lvl9pPr marL="3173955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00D53B-06F0-44DA-8EB4-851962DF853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712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>
                <a:latin typeface="Calibri" pitchFamily="34" charset="0"/>
                <a:cs typeface="Calibri" pitchFamily="34" charset="0"/>
              </a:defRPr>
            </a:lvl1pPr>
            <a:lvl2pPr>
              <a:defRPr b="1">
                <a:latin typeface="Calibri" pitchFamily="34" charset="0"/>
                <a:cs typeface="Calibri" pitchFamily="34" charset="0"/>
              </a:defRPr>
            </a:lvl2pPr>
            <a:lvl3pPr>
              <a:defRPr b="1">
                <a:latin typeface="Calibri" pitchFamily="34" charset="0"/>
                <a:cs typeface="Calibri" pitchFamily="34" charset="0"/>
              </a:defRPr>
            </a:lvl3pPr>
            <a:lvl4pPr>
              <a:defRPr b="1">
                <a:latin typeface="Calibri" pitchFamily="34" charset="0"/>
                <a:cs typeface="Calibri" pitchFamily="34" charset="0"/>
              </a:defRPr>
            </a:lvl4pPr>
            <a:lvl5pPr>
              <a:defRPr b="1"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 b="1"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374F63C4-7ACC-4424-AB95-4E8BD70F681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875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8119A8-82F2-47A1-94E8-19C65218C8C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037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55F8C6-3FD6-4FB3-826D-0A14F37AEC3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326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lvl2pPr>
              <a:defRPr>
                <a:latin typeface="Calibri" pitchFamily="34" charset="0"/>
                <a:cs typeface="Calibri" pitchFamily="34" charset="0"/>
              </a:defRPr>
            </a:lvl2pPr>
            <a:lvl3pPr>
              <a:defRPr>
                <a:latin typeface="Calibri" pitchFamily="34" charset="0"/>
                <a:cs typeface="Calibri" pitchFamily="34" charset="0"/>
              </a:defRPr>
            </a:lvl3pPr>
            <a:lvl4pPr>
              <a:defRPr>
                <a:latin typeface="Calibri" pitchFamily="34" charset="0"/>
                <a:cs typeface="Calibri" pitchFamily="34" charset="0"/>
              </a:defRPr>
            </a:lvl4pPr>
            <a:lvl5pPr>
              <a:defRPr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27358D-F8D4-4A7C-8FCD-A2892FBAEA3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204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6925C8-59E3-4B00-B383-5733C07A03F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301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5F2D3C-8CBA-4A91-A7FF-B258960090B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964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ackground graded"/>
          <p:cNvPicPr>
            <a:picLocks noChangeAspect="1" noChangeArrowheads="1"/>
          </p:cNvPicPr>
          <p:nvPr/>
        </p:nvPicPr>
        <p:blipFill>
          <a:blip r:embed="rId2" cstate="screen">
            <a:lum bright="-4000"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3"/>
          <a:stretch>
            <a:fillRect/>
          </a:stretch>
        </p:blipFill>
        <p:spPr bwMode="auto">
          <a:xfrm>
            <a:off x="230736" y="-16934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Logo transparent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615" y="300633"/>
            <a:ext cx="1919552" cy="6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Merged_dropshadow_UniGenera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426" y="4836133"/>
            <a:ext cx="9144000" cy="2522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0" y="0"/>
            <a:ext cx="254000" cy="6858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79915" tIns="39961" rIns="79915" bIns="39961" anchor="ctr"/>
          <a:lstStyle/>
          <a:p>
            <a:pPr>
              <a:defRPr/>
            </a:pPr>
            <a:endParaRPr lang="en-US">
              <a:cs typeface="Arial"/>
            </a:endParaRPr>
          </a:p>
        </p:txBody>
      </p:sp>
      <p:sp>
        <p:nvSpPr>
          <p:cNvPr id="116019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41769" y="1285248"/>
            <a:ext cx="5888302" cy="1056680"/>
          </a:xfrm>
          <a:noFill/>
        </p:spPr>
        <p:txBody>
          <a:bodyPr lIns="0" tIns="0" rIns="0" bIns="0" anchor="b"/>
          <a:lstStyle>
            <a:lvl1pPr algn="l">
              <a:defRPr sz="3800" b="1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6019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41769" y="2483314"/>
            <a:ext cx="5888302" cy="973336"/>
          </a:xfrm>
        </p:spPr>
        <p:txBody>
          <a:bodyPr/>
          <a:lstStyle>
            <a:lvl1pPr>
              <a:buNone/>
              <a:defRPr sz="3400">
                <a:solidFill>
                  <a:srgbClr val="333333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3081" y="204"/>
            <a:ext cx="7321021" cy="610195"/>
          </a:xfrm>
        </p:spPr>
        <p:txBody>
          <a:bodyPr/>
          <a:lstStyle>
            <a:lvl1pPr>
              <a:defRPr b="1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11106" y="6570764"/>
            <a:ext cx="732896" cy="287238"/>
          </a:xfrm>
          <a:prstGeom prst="rect">
            <a:avLst/>
          </a:prstGeom>
          <a:ln/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3E8119A8-82F2-47A1-94E8-19C65218C8C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87718" y="991200"/>
            <a:ext cx="8628063" cy="5453063"/>
          </a:xfrm>
        </p:spPr>
        <p:txBody>
          <a:bodyPr/>
          <a:lstStyle>
            <a:lvl1pPr marL="0" indent="0">
              <a:buNone/>
              <a:defRPr sz="2000"/>
            </a:lvl1pPr>
            <a:lvl2pPr marL="0" indent="0">
              <a:buNone/>
              <a:defRPr/>
            </a:lvl2pPr>
            <a:lvl4pPr>
              <a:buNone/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62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554"/>
            <a:ext cx="2133600" cy="365125"/>
          </a:xfrm>
          <a:prstGeom prst="rect">
            <a:avLst/>
          </a:prstGeom>
        </p:spPr>
        <p:txBody>
          <a:bodyPr/>
          <a:lstStyle/>
          <a:p>
            <a:fld id="{FEBAB125-853E-410A-AFF2-2E9D736AE5F5}" type="datetimeFigureOut">
              <a:rPr lang="en-US" smtClean="0"/>
              <a:pPr/>
              <a:t>6/3/2016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5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554"/>
            <a:ext cx="2133600" cy="365125"/>
          </a:xfrm>
          <a:prstGeom prst="rect">
            <a:avLst/>
          </a:prstGeom>
        </p:spPr>
        <p:txBody>
          <a:bodyPr/>
          <a:lstStyle/>
          <a:p>
            <a:fld id="{A862D657-0E1C-424C-A3A5-0BC583F20A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554"/>
            <a:ext cx="2133600" cy="365125"/>
          </a:xfrm>
          <a:prstGeom prst="rect">
            <a:avLst/>
          </a:prstGeom>
        </p:spPr>
        <p:txBody>
          <a:bodyPr/>
          <a:lstStyle/>
          <a:p>
            <a:fld id="{FEBAB125-853E-410A-AFF2-2E9D736AE5F5}" type="datetimeFigureOut">
              <a:rPr lang="en-US" smtClean="0"/>
              <a:pPr/>
              <a:t>6/3/2016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5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554"/>
            <a:ext cx="2133600" cy="365125"/>
          </a:xfrm>
          <a:prstGeom prst="rect">
            <a:avLst/>
          </a:prstGeom>
        </p:spPr>
        <p:txBody>
          <a:bodyPr/>
          <a:lstStyle/>
          <a:p>
            <a:fld id="{A862D657-0E1C-424C-A3A5-0BC583F20A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0246" y="70717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554"/>
            <a:ext cx="2133600" cy="365125"/>
          </a:xfrm>
          <a:prstGeom prst="rect">
            <a:avLst/>
          </a:prstGeom>
        </p:spPr>
        <p:txBody>
          <a:bodyPr/>
          <a:lstStyle/>
          <a:p>
            <a:fld id="{FEBAB125-853E-410A-AFF2-2E9D736AE5F5}" type="datetimeFigureOut">
              <a:rPr lang="en-US" smtClean="0"/>
              <a:pPr/>
              <a:t>6/3/2016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5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554"/>
            <a:ext cx="2133600" cy="365125"/>
          </a:xfrm>
          <a:prstGeom prst="rect">
            <a:avLst/>
          </a:prstGeom>
        </p:spPr>
        <p:txBody>
          <a:bodyPr/>
          <a:lstStyle/>
          <a:p>
            <a:fld id="{A862D657-0E1C-424C-A3A5-0BC583F20A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554"/>
            <a:ext cx="2133600" cy="365125"/>
          </a:xfrm>
          <a:prstGeom prst="rect">
            <a:avLst/>
          </a:prstGeom>
        </p:spPr>
        <p:txBody>
          <a:bodyPr/>
          <a:lstStyle/>
          <a:p>
            <a:fld id="{FEBAB125-853E-410A-AFF2-2E9D736AE5F5}" type="datetimeFigureOut">
              <a:rPr lang="en-US" smtClean="0"/>
              <a:pPr/>
              <a:t>6/3/2016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5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554"/>
            <a:ext cx="2133600" cy="365125"/>
          </a:xfrm>
          <a:prstGeom prst="rect">
            <a:avLst/>
          </a:prstGeom>
        </p:spPr>
        <p:txBody>
          <a:bodyPr/>
          <a:lstStyle/>
          <a:p>
            <a:fld id="{A862D657-0E1C-424C-A3A5-0BC583F20A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554"/>
            <a:ext cx="2133600" cy="365125"/>
          </a:xfrm>
          <a:prstGeom prst="rect">
            <a:avLst/>
          </a:prstGeom>
        </p:spPr>
        <p:txBody>
          <a:bodyPr/>
          <a:lstStyle/>
          <a:p>
            <a:fld id="{FEBAB125-853E-410A-AFF2-2E9D736AE5F5}" type="datetimeFigureOut">
              <a:rPr lang="en-US" smtClean="0"/>
              <a:pPr/>
              <a:t>6/3/2016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5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554"/>
            <a:ext cx="2133600" cy="365125"/>
          </a:xfrm>
          <a:prstGeom prst="rect">
            <a:avLst/>
          </a:prstGeom>
        </p:spPr>
        <p:txBody>
          <a:bodyPr/>
          <a:lstStyle/>
          <a:p>
            <a:fld id="{A862D657-0E1C-424C-A3A5-0BC583F20A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630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6699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6699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DD0BA5-C34F-9349-B515-E16CAB11F9F6}" type="slidenum">
              <a:rPr lang="en-US">
                <a:solidFill>
                  <a:srgbClr val="669900"/>
                </a:solidFill>
              </a:rPr>
              <a:pPr/>
              <a:t>‹#›</a:t>
            </a:fld>
            <a:endParaRPr lang="en-US">
              <a:solidFill>
                <a:srgbClr val="66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308627"/>
      </p:ext>
    </p:extLst>
  </p:cSld>
  <p:clrMapOvr>
    <a:masterClrMapping/>
  </p:clrMapOvr>
  <p:transition>
    <p:wipe dir="d"/>
  </p:transition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6699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6699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2C8AD3-668E-5E45-B48B-98AFAB6D3592}" type="slidenum">
              <a:rPr lang="en-US">
                <a:solidFill>
                  <a:srgbClr val="669900"/>
                </a:solidFill>
              </a:rPr>
              <a:pPr/>
              <a:t>‹#›</a:t>
            </a:fld>
            <a:endParaRPr lang="en-US">
              <a:solidFill>
                <a:srgbClr val="66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566489"/>
      </p:ext>
    </p:extLst>
  </p:cSld>
  <p:clrMapOvr>
    <a:masterClrMapping/>
  </p:clrMapOvr>
  <p:transition>
    <p:wipe dir="d"/>
  </p:transition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9" y="44071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89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6699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6699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1BE761-63C4-8D42-8C69-9B1C8615D909}" type="slidenum">
              <a:rPr lang="en-US">
                <a:solidFill>
                  <a:srgbClr val="669900"/>
                </a:solidFill>
              </a:rPr>
              <a:pPr/>
              <a:t>‹#›</a:t>
            </a:fld>
            <a:endParaRPr lang="en-US">
              <a:solidFill>
                <a:srgbClr val="66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616600"/>
      </p:ext>
    </p:extLst>
  </p:cSld>
  <p:clrMapOvr>
    <a:masterClrMapping/>
  </p:clrMapOvr>
  <p:transition>
    <p:wipe dir="d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9" y="273050"/>
            <a:ext cx="300831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42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9" y="1435113"/>
            <a:ext cx="300831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5724" indent="0">
              <a:buNone/>
              <a:defRPr sz="1200"/>
            </a:lvl2pPr>
            <a:lvl3pPr marL="911440" indent="0">
              <a:buNone/>
              <a:defRPr sz="1000"/>
            </a:lvl3pPr>
            <a:lvl4pPr marL="1367153" indent="0">
              <a:buNone/>
              <a:defRPr sz="900"/>
            </a:lvl4pPr>
            <a:lvl5pPr marL="1822884" indent="0">
              <a:buNone/>
              <a:defRPr sz="900"/>
            </a:lvl5pPr>
            <a:lvl6pPr marL="2278585" indent="0">
              <a:buNone/>
              <a:defRPr sz="900"/>
            </a:lvl6pPr>
            <a:lvl7pPr marL="2734309" indent="0">
              <a:buNone/>
              <a:defRPr sz="900"/>
            </a:lvl7pPr>
            <a:lvl8pPr marL="3190015" indent="0">
              <a:buNone/>
              <a:defRPr sz="900"/>
            </a:lvl8pPr>
            <a:lvl9pPr marL="364576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3" y="1771650"/>
            <a:ext cx="338666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9733" y="1771650"/>
            <a:ext cx="338666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6699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6699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CF1AB6-238C-D743-8DDB-8DBDA6A89B3F}" type="slidenum">
              <a:rPr lang="en-US">
                <a:solidFill>
                  <a:srgbClr val="669900"/>
                </a:solidFill>
              </a:rPr>
              <a:pPr/>
              <a:t>‹#›</a:t>
            </a:fld>
            <a:endParaRPr lang="en-US">
              <a:solidFill>
                <a:srgbClr val="66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550715"/>
      </p:ext>
    </p:extLst>
  </p:cSld>
  <p:clrMapOvr>
    <a:masterClrMapping/>
  </p:clrMapOvr>
  <p:transition>
    <p:wipe dir="d"/>
  </p:transition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78" y="1535113"/>
            <a:ext cx="404142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6699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6699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8840DC-E51F-F142-A6DB-7D7E3ACB3A27}" type="slidenum">
              <a:rPr lang="en-US">
                <a:solidFill>
                  <a:srgbClr val="669900"/>
                </a:solidFill>
              </a:rPr>
              <a:pPr/>
              <a:t>‹#›</a:t>
            </a:fld>
            <a:endParaRPr lang="en-US">
              <a:solidFill>
                <a:srgbClr val="66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139639"/>
      </p:ext>
    </p:extLst>
  </p:cSld>
  <p:clrMapOvr>
    <a:masterClrMapping/>
  </p:clrMapOvr>
  <p:transition>
    <p:wipe dir="d"/>
  </p:transition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6699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6699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9D67D2-4A32-B247-B258-37AA0C79A2F5}" type="slidenum">
              <a:rPr lang="en-US">
                <a:solidFill>
                  <a:srgbClr val="669900"/>
                </a:solidFill>
              </a:rPr>
              <a:pPr/>
              <a:t>‹#›</a:t>
            </a:fld>
            <a:endParaRPr lang="en-US">
              <a:solidFill>
                <a:srgbClr val="66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56168"/>
      </p:ext>
    </p:extLst>
  </p:cSld>
  <p:clrMapOvr>
    <a:masterClrMapping/>
  </p:clrMapOvr>
  <p:transition>
    <p:wipe dir="d"/>
  </p:transition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6699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6699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F96484-BB5F-C341-9A36-30BBBDB0DD0B}" type="slidenum">
              <a:rPr lang="en-US">
                <a:solidFill>
                  <a:srgbClr val="669900"/>
                </a:solidFill>
              </a:rPr>
              <a:pPr/>
              <a:t>‹#›</a:t>
            </a:fld>
            <a:endParaRPr lang="en-US">
              <a:solidFill>
                <a:srgbClr val="66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327800"/>
      </p:ext>
    </p:extLst>
  </p:cSld>
  <p:clrMapOvr>
    <a:masterClrMapping/>
  </p:clrMapOvr>
  <p:transition>
    <p:wipe dir="d"/>
  </p:transition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48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56" y="273255"/>
            <a:ext cx="511104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48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6699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6699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184F9A-243D-9C46-97B5-5E251CD881B0}" type="slidenum">
              <a:rPr lang="en-US">
                <a:solidFill>
                  <a:srgbClr val="669900"/>
                </a:solidFill>
              </a:rPr>
              <a:pPr/>
              <a:t>‹#›</a:t>
            </a:fld>
            <a:endParaRPr lang="en-US">
              <a:solidFill>
                <a:srgbClr val="66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480873"/>
      </p:ext>
    </p:extLst>
  </p:cSld>
  <p:clrMapOvr>
    <a:masterClrMapping/>
  </p:clrMapOvr>
  <p:transition>
    <p:wipe dir="d"/>
  </p:transition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6699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6699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495682-CF53-6945-8C24-C74114310DFA}" type="slidenum">
              <a:rPr lang="en-US">
                <a:solidFill>
                  <a:srgbClr val="669900"/>
                </a:solidFill>
              </a:rPr>
              <a:pPr/>
              <a:t>‹#›</a:t>
            </a:fld>
            <a:endParaRPr lang="en-US">
              <a:solidFill>
                <a:srgbClr val="66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449894"/>
      </p:ext>
    </p:extLst>
  </p:cSld>
  <p:clrMapOvr>
    <a:masterClrMapping/>
  </p:clrMapOvr>
  <p:transition>
    <p:wipe dir="d"/>
  </p:transition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6699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6699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316740-56C0-AB49-A595-04307CA789EB}" type="slidenum">
              <a:rPr lang="en-US">
                <a:solidFill>
                  <a:srgbClr val="669900"/>
                </a:solidFill>
              </a:rPr>
              <a:pPr/>
              <a:t>‹#›</a:t>
            </a:fld>
            <a:endParaRPr lang="en-US">
              <a:solidFill>
                <a:srgbClr val="66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481277"/>
      </p:ext>
    </p:extLst>
  </p:cSld>
  <p:clrMapOvr>
    <a:masterClrMapping/>
  </p:clrMapOvr>
  <p:transition>
    <p:wipe dir="d"/>
  </p:transition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99200" y="400050"/>
            <a:ext cx="1727200" cy="54864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400050"/>
            <a:ext cx="5046133" cy="54864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6699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6699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01502D-F024-1041-8B44-616D16261B2E}" type="slidenum">
              <a:rPr lang="en-US">
                <a:solidFill>
                  <a:srgbClr val="669900"/>
                </a:solidFill>
              </a:rPr>
              <a:pPr/>
              <a:t>‹#›</a:t>
            </a:fld>
            <a:endParaRPr lang="en-US">
              <a:solidFill>
                <a:srgbClr val="66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369870"/>
      </p:ext>
    </p:extLst>
  </p:cSld>
  <p:clrMapOvr>
    <a:masterClrMapping/>
  </p:clrMapOvr>
  <p:transition>
    <p:wipe dir="d"/>
  </p:transition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00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38F807-5B07-6F45-8D7E-62F02F334E96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369598"/>
      </p:ext>
    </p:extLst>
  </p:cSld>
  <p:clrMapOvr>
    <a:masterClrMapping/>
  </p:clrMapOvr>
  <p:transition>
    <p:wipe dir="d"/>
  </p:transition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1661B3-B25C-614E-B3AE-E1B2D610FECD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324756"/>
      </p:ext>
    </p:extLst>
  </p:cSld>
  <p:clrMapOvr>
    <a:masterClrMapping/>
  </p:clrMapOvr>
  <p:transition>
    <p:wipe dir="d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5724" indent="0">
              <a:buNone/>
              <a:defRPr sz="2800"/>
            </a:lvl2pPr>
            <a:lvl3pPr marL="911440" indent="0">
              <a:buNone/>
              <a:defRPr sz="2400"/>
            </a:lvl3pPr>
            <a:lvl4pPr marL="1367153" indent="0">
              <a:buNone/>
              <a:defRPr sz="2000"/>
            </a:lvl4pPr>
            <a:lvl5pPr marL="1822884" indent="0">
              <a:buNone/>
              <a:defRPr sz="2000"/>
            </a:lvl5pPr>
            <a:lvl6pPr marL="2278585" indent="0">
              <a:buNone/>
              <a:defRPr sz="2000"/>
            </a:lvl6pPr>
            <a:lvl7pPr marL="2734309" indent="0">
              <a:buNone/>
              <a:defRPr sz="2000"/>
            </a:lvl7pPr>
            <a:lvl8pPr marL="3190015" indent="0">
              <a:buNone/>
              <a:defRPr sz="2000"/>
            </a:lvl8pPr>
            <a:lvl9pPr marL="3645762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5724" indent="0">
              <a:buNone/>
              <a:defRPr sz="1200"/>
            </a:lvl2pPr>
            <a:lvl3pPr marL="911440" indent="0">
              <a:buNone/>
              <a:defRPr sz="1000"/>
            </a:lvl3pPr>
            <a:lvl4pPr marL="1367153" indent="0">
              <a:buNone/>
              <a:defRPr sz="900"/>
            </a:lvl4pPr>
            <a:lvl5pPr marL="1822884" indent="0">
              <a:buNone/>
              <a:defRPr sz="900"/>
            </a:lvl5pPr>
            <a:lvl6pPr marL="2278585" indent="0">
              <a:buNone/>
              <a:defRPr sz="900"/>
            </a:lvl6pPr>
            <a:lvl7pPr marL="2734309" indent="0">
              <a:buNone/>
              <a:defRPr sz="900"/>
            </a:lvl7pPr>
            <a:lvl8pPr marL="3190015" indent="0">
              <a:buNone/>
              <a:defRPr sz="900"/>
            </a:lvl8pPr>
            <a:lvl9pPr marL="364576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9" y="440697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89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2835B7-DE21-5F49-AD5F-00EBBFEB4882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1377"/>
      </p:ext>
    </p:extLst>
  </p:cSld>
  <p:clrMapOvr>
    <a:masterClrMapping/>
  </p:clrMapOvr>
  <p:transition>
    <p:wipe dir="d"/>
  </p:transition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48478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177" y="1600200"/>
            <a:ext cx="4048477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031A20-09A4-214E-9BF4-BD62745250F8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238353"/>
      </p:ext>
    </p:extLst>
  </p:cSld>
  <p:clrMapOvr>
    <a:masterClrMapping/>
  </p:clrMapOvr>
  <p:transition>
    <p:wipe dir="d"/>
  </p:transition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78" y="1535113"/>
            <a:ext cx="404142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324C4C-D2DA-D949-9610-E2B53FB666F2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642815"/>
      </p:ext>
    </p:extLst>
  </p:cSld>
  <p:clrMapOvr>
    <a:masterClrMapping/>
  </p:clrMapOvr>
  <p:transition>
    <p:wipe dir="d"/>
  </p:transition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89B566-2F11-E44E-BB2F-795D77F6529D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186169"/>
      </p:ext>
    </p:extLst>
  </p:cSld>
  <p:clrMapOvr>
    <a:masterClrMapping/>
  </p:clrMapOvr>
  <p:transition>
    <p:wipe dir="d"/>
  </p:transition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27AFDA-5519-7E4B-8202-6C0769024D2D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393395"/>
      </p:ext>
    </p:extLst>
  </p:cSld>
  <p:clrMapOvr>
    <a:masterClrMapping/>
  </p:clrMapOvr>
  <p:transition>
    <p:wipe dir="d"/>
  </p:transition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48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56" y="273125"/>
            <a:ext cx="511104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48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7CF578-DBBA-094E-B531-A8367351529B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948937"/>
      </p:ext>
    </p:extLst>
  </p:cSld>
  <p:clrMapOvr>
    <a:masterClrMapping/>
  </p:clrMapOvr>
  <p:transition>
    <p:wipe dir="d"/>
  </p:transition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001461-BD8D-654D-81C8-E28263662D26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960614"/>
      </p:ext>
    </p:extLst>
  </p:cSld>
  <p:clrMapOvr>
    <a:masterClrMapping/>
  </p:clrMapOvr>
  <p:transition>
    <p:wipe dir="d"/>
  </p:transition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8433C3-B14B-F848-AEFB-6AA53448BBEC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398063"/>
      </p:ext>
    </p:extLst>
  </p:cSld>
  <p:clrMapOvr>
    <a:masterClrMapping/>
  </p:clrMapOvr>
  <p:transition>
    <p:wipe dir="d"/>
  </p:transition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2224" y="273050"/>
            <a:ext cx="2057400" cy="58547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2" y="273050"/>
            <a:ext cx="6039556" cy="58547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3C6939-C842-D74E-A049-CAD81E4AEE87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281658"/>
      </p:ext>
    </p:extLst>
  </p:cSld>
  <p:clrMapOvr>
    <a:masterClrMapping/>
  </p:clrMapOvr>
  <p:transition>
    <p:wipe dir="d"/>
  </p:transition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8232422" cy="1144588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75"/>
            <a:ext cx="4048478" cy="2187575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940250"/>
            <a:ext cx="4048478" cy="2187575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1177" y="1600200"/>
            <a:ext cx="4048477" cy="452755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57E4DC3-3931-8344-A404-950A04771380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333484"/>
      </p:ext>
    </p:extLst>
  </p:cSld>
  <p:clrMapOvr>
    <a:masterClrMapping/>
  </p:clrMapOvr>
  <p:transition>
    <p:wipe dir="d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8232422" cy="1144588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48478" cy="452755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177" y="1600200"/>
            <a:ext cx="4048477" cy="452755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2A7D753-3610-7C42-9087-2064B5E32E16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181309"/>
      </p:ext>
    </p:extLst>
  </p:cSld>
  <p:clrMapOvr>
    <a:masterClrMapping/>
  </p:clrMapOvr>
  <p:transition>
    <p:wipe dir="d"/>
  </p:transition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2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38F807-5B07-6F45-8D7E-62F02F334E96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369598"/>
      </p:ext>
    </p:extLst>
  </p:cSld>
  <p:clrMapOvr>
    <a:masterClrMapping/>
  </p:clrMapOvr>
  <p:transition>
    <p:wipe dir="d"/>
  </p:transition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1661B3-B25C-614E-B3AE-E1B2D610FECD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324756"/>
      </p:ext>
    </p:extLst>
  </p:cSld>
  <p:clrMapOvr>
    <a:masterClrMapping/>
  </p:clrMapOvr>
  <p:transition>
    <p:wipe dir="d"/>
  </p:transition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9" y="440690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89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2835B7-DE21-5F49-AD5F-00EBBFEB4882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1377"/>
      </p:ext>
    </p:extLst>
  </p:cSld>
  <p:clrMapOvr>
    <a:masterClrMapping/>
  </p:clrMapOvr>
  <p:transition>
    <p:wipe dir="d"/>
  </p:transition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48478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149" y="1600200"/>
            <a:ext cx="4048477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031A20-09A4-214E-9BF4-BD62745250F8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238353"/>
      </p:ext>
    </p:extLst>
  </p:cSld>
  <p:clrMapOvr>
    <a:masterClrMapping/>
  </p:clrMapOvr>
  <p:transition>
    <p:wipe dir="d"/>
  </p:transition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78" y="1535113"/>
            <a:ext cx="404142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324C4C-D2DA-D949-9610-E2B53FB666F2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642815"/>
      </p:ext>
    </p:extLst>
  </p:cSld>
  <p:clrMapOvr>
    <a:masterClrMapping/>
  </p:clrMapOvr>
  <p:transition>
    <p:wipe dir="d"/>
  </p:transition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89B566-2F11-E44E-BB2F-795D77F6529D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186169"/>
      </p:ext>
    </p:extLst>
  </p:cSld>
  <p:clrMapOvr>
    <a:masterClrMapping/>
  </p:clrMapOvr>
  <p:transition>
    <p:wipe dir="d"/>
  </p:transition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27AFDA-5519-7E4B-8202-6C0769024D2D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393395"/>
      </p:ext>
    </p:extLst>
  </p:cSld>
  <p:clrMapOvr>
    <a:masterClrMapping/>
  </p:clrMapOvr>
  <p:transition>
    <p:wipe dir="d"/>
  </p:transition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48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56" y="273057"/>
            <a:ext cx="511104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435103"/>
            <a:ext cx="300848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7CF578-DBBA-094E-B531-A8367351529B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948937"/>
      </p:ext>
    </p:extLst>
  </p:cSld>
  <p:clrMapOvr>
    <a:masterClrMapping/>
  </p:clrMapOvr>
  <p:transition>
    <p:wipe dir="d"/>
  </p:transition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001461-BD8D-654D-81C8-E28263662D26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960614"/>
      </p:ext>
    </p:extLst>
  </p:cSld>
  <p:clrMapOvr>
    <a:masterClrMapping/>
  </p:clrMapOvr>
  <p:transition>
    <p:wipe dir="d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2739" y="765488"/>
            <a:ext cx="2054225" cy="51736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3" y="765488"/>
            <a:ext cx="6011862" cy="51736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8433C3-B14B-F848-AEFB-6AA53448BBEC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398063"/>
      </p:ext>
    </p:extLst>
  </p:cSld>
  <p:clrMapOvr>
    <a:masterClrMapping/>
  </p:clrMapOvr>
  <p:transition>
    <p:wipe dir="d"/>
  </p:transition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2224" y="273050"/>
            <a:ext cx="2057400" cy="58547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2" y="273050"/>
            <a:ext cx="6039556" cy="58547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3C6939-C842-D74E-A049-CAD81E4AEE87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281658"/>
      </p:ext>
    </p:extLst>
  </p:cSld>
  <p:clrMapOvr>
    <a:masterClrMapping/>
  </p:clrMapOvr>
  <p:transition>
    <p:wipe dir="d"/>
  </p:transition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8232422" cy="1144588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7"/>
            <a:ext cx="4048478" cy="2187575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940182"/>
            <a:ext cx="4048478" cy="2187575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1149" y="1600200"/>
            <a:ext cx="4048477" cy="452755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57E4DC3-3931-8344-A404-950A04771380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333484"/>
      </p:ext>
    </p:extLst>
  </p:cSld>
  <p:clrMapOvr>
    <a:masterClrMapping/>
  </p:clrMapOvr>
  <p:transition>
    <p:wipe dir="d"/>
  </p:transition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8232422" cy="1144588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48478" cy="452755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149" y="1600200"/>
            <a:ext cx="4048477" cy="452755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2A7D753-3610-7C42-9087-2064B5E32E16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181309"/>
      </p:ext>
    </p:extLst>
  </p:cSld>
  <p:clrMapOvr>
    <a:masterClrMapping/>
  </p:clrMapOvr>
  <p:transition>
    <p:wipe dir="d"/>
  </p:transition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334BE-7730-4C4B-A151-C18C4300D695}" type="datetimeFigureOut"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03/06/2016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32048-7E21-F44C-A300-1A6F215D54EF}" type="slidenum"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73377306"/>
      </p:ext>
    </p:extLst>
  </p:cSld>
  <p:clrMapOvr>
    <a:masterClrMapping/>
  </p:clrMapOvr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FC120-0305-8F45-8D0A-2279EE81DA87}" type="datetimeFigureOut"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03/06/2016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5066F-A94C-3B4B-B22D-A8AE67D7D316}" type="slidenum"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57338850"/>
      </p:ext>
    </p:extLst>
  </p:cSld>
  <p:clrMapOvr>
    <a:masterClrMapping/>
  </p:clrMapOvr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CC1D1-13B3-984E-AE5E-538D272521C0}" type="datetimeFigureOut"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03/06/2016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71D1BE-9093-3C4B-B7BB-D6B20640ECAA}" type="slidenum"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33927462"/>
      </p:ext>
    </p:extLst>
  </p:cSld>
  <p:clrMapOvr>
    <a:masterClrMapping/>
  </p:clrMapOvr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69676C-3D5C-E644-8367-6A90579177D5}" type="datetimeFigureOut"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03/06/2016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AED02-36EB-7F45-9662-A4632D968BDE}" type="slidenum"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8186673"/>
      </p:ext>
    </p:extLst>
  </p:cSld>
  <p:clrMapOvr>
    <a:masterClrMapping/>
  </p:clrMapOvr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16310-A5DA-3C42-AAFE-205FDFDE47C9}" type="datetimeFigureOut"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03/06/2016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01A94-75F1-4644-8957-24512373D4CA}" type="slidenum"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51147644"/>
      </p:ext>
    </p:extLst>
  </p:cSld>
  <p:clrMapOvr>
    <a:masterClrMapping/>
  </p:clrMapOvr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FD449-EC5F-EB4B-85DF-B48B411C1B52}" type="datetimeFigureOut"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03/06/2016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C0572-1183-A646-95AA-DBE083442FBE}" type="slidenum"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5394820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470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051BA-1EC9-EF48-A05A-F7891C1CA93D}" type="datetimeFigureOut"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03/06/2016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D650E-7329-EB44-8B45-4A20FA8A5B0A}" type="slidenum"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84064060"/>
      </p:ext>
    </p:extLst>
  </p:cSld>
  <p:clrMapOvr>
    <a:masterClrMapping/>
  </p:clrMapOvr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318A4-23D0-E444-B4E0-ED50AB7230ED}" type="datetimeFigureOut"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03/06/2016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2B77A-3FDC-434E-91CA-EDBD6B7103EF}" type="slidenum"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8978734"/>
      </p:ext>
    </p:extLst>
  </p:cSld>
  <p:clrMapOvr>
    <a:masterClrMapping/>
  </p:clrMapOvr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03138-9BC1-5D4A-9EF8-B7889D3CF1FD}" type="datetimeFigureOut"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03/06/2016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D0991-CE10-4A4F-9D72-DE84E0D63F7A}" type="slidenum"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78992836"/>
      </p:ext>
    </p:extLst>
  </p:cSld>
  <p:clrMapOvr>
    <a:masterClrMapping/>
  </p:clrMapOvr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E55D0-17B6-344D-BFFC-BC2A2CDC8E8E}" type="datetimeFigureOut"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03/06/2016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1E60B-9717-FC47-A7FE-7EAE5EE002DD}" type="slidenum"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99089134"/>
      </p:ext>
    </p:extLst>
  </p:cSld>
  <p:clrMapOvr>
    <a:masterClrMapping/>
  </p:clrMapOvr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7A3BB2-EB56-7B41-8372-3DB7A87DDCD0}" type="datetimeFigureOut"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03/06/2016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17094-F513-9540-A2D5-3C63FBB4A699}" type="slidenum"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84043097"/>
      </p:ext>
    </p:extLst>
  </p:cSld>
  <p:clrMapOvr>
    <a:masterClrMapping/>
  </p:clrMapOvr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>
              <a:defRPr/>
            </a:pPr>
            <a:fld id="{AE9B9571-5378-C54D-8E52-B6077A145731}" type="datetimeFigureOut">
              <a:rPr lang="en-GB" sz="1800" b="0">
                <a:latin typeface="Calibri"/>
              </a:rPr>
              <a:pPr algn="l">
                <a:defRPr/>
              </a:pPr>
              <a:t>03/06/2016</a:t>
            </a:fld>
            <a:endParaRPr lang="en-GB" sz="1800" b="0"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>
              <a:defRPr/>
            </a:pPr>
            <a:endParaRPr lang="en-GB" sz="1800" b="0"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>
              <a:defRPr/>
            </a:pPr>
            <a:fld id="{6ACA8E51-D1ED-E94E-8248-84D2A7203A6D}" type="slidenum">
              <a:rPr lang="en-GB" sz="1800" b="0">
                <a:latin typeface="Calibri"/>
              </a:rPr>
              <a:pPr algn="l">
                <a:defRPr/>
              </a:pPr>
              <a:t>‹#›</a:t>
            </a:fld>
            <a:endParaRPr lang="en-GB" sz="1800" b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82490008"/>
      </p:ext>
    </p:extLst>
  </p:cSld>
  <p:clrMapOvr>
    <a:masterClrMapping/>
  </p:clrMapOvr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>
              <a:defRPr/>
            </a:pPr>
            <a:fld id="{0749A600-A767-5643-9A02-ADC1F3D0904B}" type="datetimeFigureOut">
              <a:rPr lang="en-GB" sz="1800" b="0">
                <a:latin typeface="Calibri"/>
              </a:rPr>
              <a:pPr algn="l">
                <a:defRPr/>
              </a:pPr>
              <a:t>03/06/2016</a:t>
            </a:fld>
            <a:endParaRPr lang="en-GB" sz="1800" b="0"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>
              <a:defRPr/>
            </a:pPr>
            <a:endParaRPr lang="en-GB" sz="1800" b="0"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>
              <a:defRPr/>
            </a:pPr>
            <a:fld id="{31C22773-302B-2E4C-8D4B-895AA352364B}" type="slidenum">
              <a:rPr lang="en-GB" sz="1800" b="0">
                <a:latin typeface="Calibri"/>
              </a:rPr>
              <a:pPr algn="l">
                <a:defRPr/>
              </a:pPr>
              <a:t>‹#›</a:t>
            </a:fld>
            <a:endParaRPr lang="en-GB" sz="1800" b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31005285"/>
      </p:ext>
    </p:extLst>
  </p:cSld>
  <p:clrMapOvr>
    <a:masterClrMapping/>
  </p:clrMapOvr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>
              <a:defRPr/>
            </a:pPr>
            <a:fld id="{FC2E16EA-9095-EA4D-B603-8E9B4E7F0752}" type="datetimeFigureOut">
              <a:rPr lang="en-GB" sz="1800" b="0">
                <a:latin typeface="Calibri"/>
              </a:rPr>
              <a:pPr algn="l">
                <a:defRPr/>
              </a:pPr>
              <a:t>03/06/2016</a:t>
            </a:fld>
            <a:endParaRPr lang="en-GB" sz="1800" b="0"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>
              <a:defRPr/>
            </a:pPr>
            <a:endParaRPr lang="en-GB" sz="1800" b="0"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>
              <a:defRPr/>
            </a:pPr>
            <a:fld id="{10DC69C1-9DE5-DA47-BB18-3E4A86E373DE}" type="slidenum">
              <a:rPr lang="en-GB" sz="1800" b="0">
                <a:latin typeface="Calibri"/>
              </a:rPr>
              <a:pPr algn="l">
                <a:defRPr/>
              </a:pPr>
              <a:t>‹#›</a:t>
            </a:fld>
            <a:endParaRPr lang="en-GB" sz="1800" b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09354708"/>
      </p:ext>
    </p:extLst>
  </p:cSld>
  <p:clrMapOvr>
    <a:masterClrMapping/>
  </p:clrMapOvr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>
              <a:defRPr/>
            </a:pPr>
            <a:fld id="{6E5398AD-F2F3-C343-9DE8-836AB34203BD}" type="datetimeFigureOut">
              <a:rPr lang="en-GB" sz="1800" b="0">
                <a:latin typeface="Calibri"/>
              </a:rPr>
              <a:pPr algn="l">
                <a:defRPr/>
              </a:pPr>
              <a:t>03/06/2016</a:t>
            </a:fld>
            <a:endParaRPr lang="en-GB" sz="1800" b="0"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>
              <a:defRPr/>
            </a:pPr>
            <a:endParaRPr lang="en-GB" sz="1800" b="0"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>
              <a:defRPr/>
            </a:pPr>
            <a:fld id="{43A491E5-251F-8B42-A926-A9B293D3E1F1}" type="slidenum">
              <a:rPr lang="en-GB" sz="1800" b="0">
                <a:latin typeface="Calibri"/>
              </a:rPr>
              <a:pPr algn="l">
                <a:defRPr/>
              </a:pPr>
              <a:t>‹#›</a:t>
            </a:fld>
            <a:endParaRPr lang="en-GB" sz="1800" b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38891519"/>
      </p:ext>
    </p:extLst>
  </p:cSld>
  <p:clrMapOvr>
    <a:masterClrMapping/>
  </p:clrMapOvr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>
              <a:defRPr/>
            </a:pPr>
            <a:fld id="{36E5594B-64EF-704A-A50D-25C8884109F9}" type="datetimeFigureOut">
              <a:rPr lang="en-GB" sz="1800" b="0">
                <a:latin typeface="Calibri"/>
              </a:rPr>
              <a:pPr algn="l">
                <a:defRPr/>
              </a:pPr>
              <a:t>03/06/2016</a:t>
            </a:fld>
            <a:endParaRPr lang="en-GB" sz="1800" b="0"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>
              <a:defRPr/>
            </a:pPr>
            <a:endParaRPr lang="en-GB" sz="1800" b="0"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>
              <a:defRPr/>
            </a:pPr>
            <a:fld id="{E72DE448-81BC-424D-83B6-DE9E1C00C998}" type="slidenum">
              <a:rPr lang="en-GB" sz="1800" b="0">
                <a:latin typeface="Calibri"/>
              </a:rPr>
              <a:pPr algn="l">
                <a:defRPr/>
              </a:pPr>
              <a:t>‹#›</a:t>
            </a:fld>
            <a:endParaRPr lang="en-GB" sz="1800" b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7161799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135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>
              <a:defRPr/>
            </a:pPr>
            <a:fld id="{1EFC8890-A4D9-D441-9D10-5E7BE1C6658C}" type="datetimeFigureOut">
              <a:rPr lang="en-GB" sz="1800" b="0">
                <a:latin typeface="Calibri"/>
              </a:rPr>
              <a:pPr algn="l">
                <a:defRPr/>
              </a:pPr>
              <a:t>03/06/2016</a:t>
            </a:fld>
            <a:endParaRPr lang="en-GB" sz="1800" b="0"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>
              <a:defRPr/>
            </a:pPr>
            <a:endParaRPr lang="en-GB" sz="1800" b="0"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>
              <a:defRPr/>
            </a:pPr>
            <a:fld id="{7DF54786-588F-5146-8D2D-F44A75423357}" type="slidenum">
              <a:rPr lang="en-GB" sz="1800" b="0">
                <a:latin typeface="Calibri"/>
              </a:rPr>
              <a:pPr algn="l">
                <a:defRPr/>
              </a:pPr>
              <a:t>‹#›</a:t>
            </a:fld>
            <a:endParaRPr lang="en-GB" sz="1800" b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67837555"/>
      </p:ext>
    </p:extLst>
  </p:cSld>
  <p:clrMapOvr>
    <a:masterClrMapping/>
  </p:clrMapOvr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>
              <a:defRPr/>
            </a:pPr>
            <a:fld id="{12F4777F-AF4B-E54D-ABBF-70C1C16EA7C8}" type="datetimeFigureOut">
              <a:rPr lang="en-GB" sz="1800" b="0">
                <a:latin typeface="Calibri"/>
              </a:rPr>
              <a:pPr algn="l">
                <a:defRPr/>
              </a:pPr>
              <a:t>03/06/2016</a:t>
            </a:fld>
            <a:endParaRPr lang="en-GB" sz="1800" b="0"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>
              <a:defRPr/>
            </a:pPr>
            <a:endParaRPr lang="en-GB" sz="1800" b="0"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>
              <a:defRPr/>
            </a:pPr>
            <a:fld id="{EFE49632-2871-4741-870D-81890955AF28}" type="slidenum">
              <a:rPr lang="en-GB" sz="1800" b="0">
                <a:latin typeface="Calibri"/>
              </a:rPr>
              <a:pPr algn="l">
                <a:defRPr/>
              </a:pPr>
              <a:t>‹#›</a:t>
            </a:fld>
            <a:endParaRPr lang="en-GB" sz="1800" b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09513221"/>
      </p:ext>
    </p:extLst>
  </p:cSld>
  <p:clrMapOvr>
    <a:masterClrMapping/>
  </p:clrMapOvr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>
              <a:defRPr/>
            </a:pPr>
            <a:fld id="{A46454C5-6955-ED43-9405-656B92543B62}" type="datetimeFigureOut">
              <a:rPr lang="en-GB" sz="1800" b="0">
                <a:latin typeface="Calibri"/>
              </a:rPr>
              <a:pPr algn="l">
                <a:defRPr/>
              </a:pPr>
              <a:t>03/06/2016</a:t>
            </a:fld>
            <a:endParaRPr lang="en-GB" sz="1800" b="0"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>
              <a:defRPr/>
            </a:pPr>
            <a:endParaRPr lang="en-GB" sz="1800" b="0"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>
              <a:defRPr/>
            </a:pPr>
            <a:fld id="{981A5D8C-4BBA-1746-BECE-A95B960C7793}" type="slidenum">
              <a:rPr lang="en-GB" sz="1800" b="0">
                <a:latin typeface="Calibri"/>
              </a:rPr>
              <a:pPr algn="l">
                <a:defRPr/>
              </a:pPr>
              <a:t>‹#›</a:t>
            </a:fld>
            <a:endParaRPr lang="en-GB" sz="1800" b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09450729"/>
      </p:ext>
    </p:extLst>
  </p:cSld>
  <p:clrMapOvr>
    <a:masterClrMapping/>
  </p:clrMapOvr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>
              <a:defRPr/>
            </a:pPr>
            <a:fld id="{021F4EDC-8BF0-A942-8371-FADB84C092B6}" type="datetimeFigureOut">
              <a:rPr lang="en-GB" sz="1800" b="0">
                <a:latin typeface="Calibri"/>
              </a:rPr>
              <a:pPr algn="l">
                <a:defRPr/>
              </a:pPr>
              <a:t>03/06/2016</a:t>
            </a:fld>
            <a:endParaRPr lang="en-GB" sz="1800" b="0"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>
              <a:defRPr/>
            </a:pPr>
            <a:endParaRPr lang="en-GB" sz="1800" b="0"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>
              <a:defRPr/>
            </a:pPr>
            <a:fld id="{231A1918-60FB-3D41-8B49-D1E2850AF1B1}" type="slidenum">
              <a:rPr lang="en-GB" sz="1800" b="0">
                <a:latin typeface="Calibri"/>
              </a:rPr>
              <a:pPr algn="l">
                <a:defRPr/>
              </a:pPr>
              <a:t>‹#›</a:t>
            </a:fld>
            <a:endParaRPr lang="en-GB" sz="1800" b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70132458"/>
      </p:ext>
    </p:extLst>
  </p:cSld>
  <p:clrMapOvr>
    <a:masterClrMapping/>
  </p:clrMapOvr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>
              <a:defRPr/>
            </a:pPr>
            <a:fld id="{98D58EB8-AF2C-3E46-AE15-2018107A128F}" type="datetimeFigureOut">
              <a:rPr lang="en-GB" sz="1800" b="0">
                <a:latin typeface="Calibri"/>
              </a:rPr>
              <a:pPr algn="l">
                <a:defRPr/>
              </a:pPr>
              <a:t>03/06/2016</a:t>
            </a:fld>
            <a:endParaRPr lang="en-GB" sz="1800" b="0"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>
              <a:defRPr/>
            </a:pPr>
            <a:endParaRPr lang="en-GB" sz="1800" b="0"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>
              <a:defRPr/>
            </a:pPr>
            <a:fld id="{02781A04-50EA-8242-8FB7-5D3A00F977B5}" type="slidenum">
              <a:rPr lang="en-GB" sz="1800" b="0">
                <a:latin typeface="Calibri"/>
              </a:rPr>
              <a:pPr algn="l">
                <a:defRPr/>
              </a:pPr>
              <a:t>‹#›</a:t>
            </a:fld>
            <a:endParaRPr lang="en-GB" sz="1800" b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1191732"/>
      </p:ext>
    </p:extLst>
  </p:cSld>
  <p:clrMapOvr>
    <a:masterClrMapping/>
  </p:clrMapOvr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>
              <a:defRPr/>
            </a:pPr>
            <a:fld id="{8A4E537A-A8E7-774D-A90C-103A5C03BD70}" type="datetimeFigureOut">
              <a:rPr lang="en-GB" sz="1800" b="0">
                <a:latin typeface="Calibri"/>
              </a:rPr>
              <a:pPr algn="l">
                <a:defRPr/>
              </a:pPr>
              <a:t>03/06/2016</a:t>
            </a:fld>
            <a:endParaRPr lang="en-GB" sz="1800" b="0"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>
              <a:defRPr/>
            </a:pPr>
            <a:endParaRPr lang="en-GB" sz="1800" b="0"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>
              <a:defRPr/>
            </a:pPr>
            <a:fld id="{F70F876E-193B-EB42-9CC1-2798661A3E0C}" type="slidenum">
              <a:rPr lang="en-GB" sz="1800" b="0">
                <a:latin typeface="Calibri"/>
              </a:rPr>
              <a:pPr algn="l">
                <a:defRPr/>
              </a:pPr>
              <a:t>‹#›</a:t>
            </a:fld>
            <a:endParaRPr lang="en-GB" sz="1800" b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82035058"/>
      </p:ext>
    </p:extLst>
  </p:cSld>
  <p:clrMapOvr>
    <a:masterClrMapping/>
  </p:clrMapOvr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16"/>
            <a:ext cx="8229600" cy="4525963"/>
          </a:xfrm>
          <a:prstGeom prst="rect">
            <a:avLst/>
          </a:prstGeom>
        </p:spPr>
        <p:txBody>
          <a:bodyPr lIns="91417" tIns="45710" rIns="91417" bIns="4571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E2C911-A4A9-4F67-A54C-E0367A01A566}" type="slidenum">
              <a:rPr lang="en-GB">
                <a:solidFill>
                  <a:srgbClr val="000000"/>
                </a:solidFill>
                <a:cs typeface="Arial"/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E2C911-A4A9-4F67-A54C-E0367A01A566}" type="slidenum">
              <a:rPr lang="en-GB">
                <a:solidFill>
                  <a:srgbClr val="000000"/>
                </a:solidFill>
                <a:cs typeface="Arial"/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 userDrawn="1"/>
        </p:nvSpPr>
        <p:spPr>
          <a:xfrm>
            <a:off x="0" y="4591758"/>
            <a:ext cx="9144000" cy="2266247"/>
          </a:xfrm>
          <a:prstGeom prst="rect">
            <a:avLst/>
          </a:prstGeom>
          <a:solidFill>
            <a:schemeClr val="bg1">
              <a:lumMod val="65000"/>
              <a:alpha val="20000"/>
            </a:schemeClr>
          </a:solidFill>
          <a:ln>
            <a:noFill/>
          </a:ln>
          <a:effec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defTabSz="548640" fontAlgn="auto">
              <a:spcBef>
                <a:spcPts val="0"/>
              </a:spcBef>
              <a:spcAft>
                <a:spcPts val="0"/>
              </a:spcAft>
            </a:pPr>
            <a:endParaRPr lang="en-GB" sz="2160" b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-71123"/>
            <a:ext cx="9144000" cy="14020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548640" fontAlgn="auto">
              <a:spcBef>
                <a:spcPts val="0"/>
              </a:spcBef>
              <a:spcAft>
                <a:spcPts val="0"/>
              </a:spcAft>
            </a:pPr>
            <a:endParaRPr lang="en-US" sz="2400" b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" name="Rectangle 23"/>
          <p:cNvSpPr/>
          <p:nvPr userDrawn="1"/>
        </p:nvSpPr>
        <p:spPr>
          <a:xfrm>
            <a:off x="0" y="6216454"/>
            <a:ext cx="9144000" cy="650687"/>
          </a:xfrm>
          <a:prstGeom prst="rect">
            <a:avLst/>
          </a:prstGeom>
          <a:solidFill>
            <a:srgbClr val="F158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548640" fontAlgn="auto">
              <a:spcBef>
                <a:spcPts val="0"/>
              </a:spcBef>
              <a:spcAft>
                <a:spcPts val="0"/>
              </a:spcAft>
            </a:pPr>
            <a:endParaRPr lang="en-GB" sz="2160" b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190671" y="6372515"/>
            <a:ext cx="87626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48640" fontAlgn="auto">
              <a:spcBef>
                <a:spcPts val="0"/>
              </a:spcBef>
              <a:spcAft>
                <a:spcPts val="0"/>
              </a:spcAft>
            </a:pPr>
            <a:r>
              <a:rPr lang="en-GB" sz="1600" b="0" i="1" dirty="0" smtClean="0">
                <a:solidFill>
                  <a:prstClr val="white"/>
                </a:solidFill>
                <a:latin typeface="Georgia" panose="02040502050405020303" pitchFamily="18" charset="0"/>
              </a:rPr>
              <a:t>The advanced collaborative platform for healthcare and research analytics</a:t>
            </a:r>
            <a:endParaRPr lang="en-GB" sz="1600" b="0" i="1" dirty="0">
              <a:solidFill>
                <a:prstClr val="white"/>
              </a:solidFill>
              <a:latin typeface="Georgia" panose="02040502050405020303" pitchFamily="18" charset="0"/>
            </a:endParaRPr>
          </a:p>
        </p:txBody>
      </p:sp>
      <p:pic>
        <p:nvPicPr>
          <p:cNvPr id="29" name="Picture 28"/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8305" y="335743"/>
            <a:ext cx="682943" cy="69116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46440"/>
            <a:ext cx="9144000" cy="78398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557376" y="3890922"/>
            <a:ext cx="6497476" cy="648000"/>
          </a:xfrm>
        </p:spPr>
        <p:txBody>
          <a:bodyPr lIns="0" tIns="0" bIns="0"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57376" y="4549376"/>
            <a:ext cx="6497476" cy="1437931"/>
          </a:xfrm>
        </p:spPr>
        <p:txBody>
          <a:bodyPr lIns="0" tIns="234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6095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1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7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391628" y="4741945"/>
            <a:ext cx="1561703" cy="779462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609594" indent="0">
              <a:buNone/>
              <a:defRPr/>
            </a:lvl2pPr>
            <a:lvl3pPr marL="1219188" indent="0">
              <a:buNone/>
              <a:defRPr/>
            </a:lvl3pPr>
            <a:lvl4pPr marL="1828782" indent="0">
              <a:buNone/>
              <a:defRPr/>
            </a:lvl4pPr>
            <a:lvl5pPr marL="2438376" indent="0">
              <a:buNone/>
              <a:defRPr/>
            </a:lvl5pPr>
          </a:lstStyle>
          <a:p>
            <a:pPr lvl="0"/>
            <a:r>
              <a:rPr lang="en-US" dirty="0" smtClean="0"/>
              <a:t>XX/XX/2014</a:t>
            </a:r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674" y="288770"/>
            <a:ext cx="2499741" cy="95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212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0961"/>
            <a:ext cx="8229600" cy="4795204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1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2" y="301367"/>
            <a:ext cx="7420329" cy="66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7106" y="150456"/>
            <a:ext cx="785345" cy="971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498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ackground graded"/>
          <p:cNvPicPr>
            <a:picLocks noChangeAspect="1" noChangeArrowheads="1"/>
          </p:cNvPicPr>
          <p:nvPr/>
        </p:nvPicPr>
        <p:blipFill>
          <a:blip r:embed="rId2" cstate="screen">
            <a:lum bright="-13000" contrast="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3"/>
          <a:stretch>
            <a:fillRect/>
          </a:stretch>
        </p:blipFill>
        <p:spPr bwMode="auto">
          <a:xfrm>
            <a:off x="262758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Logo transparent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615" y="300633"/>
            <a:ext cx="1919552" cy="6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Merged_dropshadow_UniGenera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335364"/>
            <a:ext cx="9144000" cy="2522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1" y="0"/>
            <a:ext cx="254000" cy="6858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79761" tIns="39886" rIns="79761" bIns="39886" anchor="ctr"/>
          <a:lstStyle/>
          <a:p>
            <a:pPr>
              <a:defRPr/>
            </a:pPr>
            <a:endParaRPr lang="en-US">
              <a:cs typeface="Arial"/>
            </a:endParaRPr>
          </a:p>
        </p:txBody>
      </p:sp>
      <p:sp>
        <p:nvSpPr>
          <p:cNvPr id="116019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55702" y="1573114"/>
            <a:ext cx="5888302" cy="1056680"/>
          </a:xfrm>
          <a:noFill/>
        </p:spPr>
        <p:txBody>
          <a:bodyPr lIns="0" tIns="0" rIns="0" bIns="0" anchor="b"/>
          <a:lstStyle>
            <a:lvl1pPr algn="l">
              <a:defRPr sz="3800" b="1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6019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55702" y="2771180"/>
            <a:ext cx="5888302" cy="973336"/>
          </a:xfrm>
        </p:spPr>
        <p:txBody>
          <a:bodyPr/>
          <a:lstStyle>
            <a:lvl1pPr>
              <a:defRPr sz="3400">
                <a:solidFill>
                  <a:srgbClr val="333333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731" y="6244828"/>
            <a:ext cx="2132542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86745" tIns="43381" rIns="86745" bIns="43381" numCol="1" anchor="t" anchorCtr="0" compatLnSpc="1">
            <a:prstTxWarp prst="textNoShape">
              <a:avLst/>
            </a:prstTxWarp>
          </a:bodyPr>
          <a:lstStyle>
            <a:lvl1pPr algn="l">
              <a:defRPr sz="13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731" y="6244828"/>
            <a:ext cx="2894542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86745" tIns="43381" rIns="86745" bIns="43381" numCol="1" anchor="t" anchorCtr="0" compatLnSpc="1">
            <a:prstTxWarp prst="textNoShape">
              <a:avLst/>
            </a:prstTxWarp>
          </a:bodyPr>
          <a:lstStyle>
            <a:lvl1pPr>
              <a:defRPr sz="13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731" y="6244828"/>
            <a:ext cx="2132542" cy="476250"/>
          </a:xfrm>
        </p:spPr>
        <p:txBody>
          <a:bodyPr/>
          <a:lstStyle>
            <a:lvl1pPr>
              <a:defRPr sz="1300"/>
            </a:lvl1pPr>
          </a:lstStyle>
          <a:p>
            <a:pPr>
              <a:defRPr/>
            </a:pPr>
            <a:fld id="{5B9624BA-FC87-4DE5-BA56-1F04B26BF98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7772402" y="91440"/>
            <a:ext cx="1024467" cy="934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548640" fontAlgn="auto">
              <a:spcBef>
                <a:spcPts val="0"/>
              </a:spcBef>
              <a:spcAft>
                <a:spcPts val="0"/>
              </a:spcAft>
            </a:pPr>
            <a:endParaRPr lang="en-US" sz="2400" b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0961"/>
            <a:ext cx="8229600" cy="4795204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2" y="301367"/>
            <a:ext cx="7420329" cy="66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7106" y="150456"/>
            <a:ext cx="785345" cy="971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875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2" y="1330560"/>
            <a:ext cx="4030133" cy="474078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134"/>
            </a:lvl2pPr>
            <a:lvl3pPr>
              <a:defRPr sz="1867"/>
            </a:lvl3pPr>
            <a:lvl4pPr>
              <a:defRPr sz="1867"/>
            </a:lvl4pPr>
            <a:lvl5pPr>
              <a:defRPr sz="18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2" y="1330560"/>
            <a:ext cx="4030133" cy="4740780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A415A"/>
                </a:solidFill>
              </a:defRPr>
            </a:lvl1pPr>
            <a:lvl2pPr>
              <a:defRPr sz="2134">
                <a:solidFill>
                  <a:srgbClr val="0A415A"/>
                </a:solidFill>
              </a:defRPr>
            </a:lvl2pPr>
            <a:lvl3pPr>
              <a:defRPr sz="1867">
                <a:solidFill>
                  <a:srgbClr val="0A415A"/>
                </a:solidFill>
              </a:defRPr>
            </a:lvl3pPr>
            <a:lvl4pPr>
              <a:defRPr sz="1867">
                <a:solidFill>
                  <a:srgbClr val="0A415A"/>
                </a:solidFill>
              </a:defRPr>
            </a:lvl4pPr>
            <a:lvl5pPr>
              <a:defRPr sz="1867">
                <a:solidFill>
                  <a:srgbClr val="0A415A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2" y="301367"/>
            <a:ext cx="7420329" cy="66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7106" y="150456"/>
            <a:ext cx="785345" cy="971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80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1037" y="1330567"/>
            <a:ext cx="4040189" cy="682153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609594" indent="0">
              <a:buNone/>
              <a:defRPr sz="2666" b="1"/>
            </a:lvl2pPr>
            <a:lvl3pPr marL="1219188" indent="0">
              <a:buNone/>
              <a:defRPr sz="2400" b="1"/>
            </a:lvl3pPr>
            <a:lvl4pPr marL="1828782" indent="0">
              <a:buNone/>
              <a:defRPr sz="2134" b="1"/>
            </a:lvl4pPr>
            <a:lvl5pPr marL="2438376" indent="0">
              <a:buNone/>
              <a:defRPr sz="2134" b="1"/>
            </a:lvl5pPr>
            <a:lvl6pPr marL="3047970" indent="0">
              <a:buNone/>
              <a:defRPr sz="2134" b="1"/>
            </a:lvl6pPr>
            <a:lvl7pPr marL="3657564" indent="0">
              <a:buNone/>
              <a:defRPr sz="2134" b="1"/>
            </a:lvl7pPr>
            <a:lvl8pPr marL="4267157" indent="0">
              <a:buNone/>
              <a:defRPr sz="2134" b="1"/>
            </a:lvl8pPr>
            <a:lvl9pPr marL="4876751" indent="0">
              <a:buNone/>
              <a:defRPr sz="2134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37" y="2025145"/>
            <a:ext cx="4040189" cy="421309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134"/>
            </a:lvl2pPr>
            <a:lvl3pPr>
              <a:defRPr sz="1867"/>
            </a:lvl3pPr>
            <a:lvl4pPr>
              <a:defRPr sz="1867"/>
            </a:lvl4pPr>
            <a:lvl5pPr>
              <a:defRPr sz="1867"/>
            </a:lvl5pPr>
            <a:lvl6pPr>
              <a:defRPr sz="2134"/>
            </a:lvl6pPr>
            <a:lvl7pPr>
              <a:defRPr sz="2134"/>
            </a:lvl7pPr>
            <a:lvl8pPr>
              <a:defRPr sz="2134"/>
            </a:lvl8pPr>
            <a:lvl9pPr>
              <a:defRPr sz="2134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868" y="1330567"/>
            <a:ext cx="4041775" cy="682153"/>
          </a:xfrm>
        </p:spPr>
        <p:txBody>
          <a:bodyPr anchor="b">
            <a:normAutofit/>
          </a:bodyPr>
          <a:lstStyle>
            <a:lvl1pPr marL="0" indent="0">
              <a:buNone/>
              <a:defRPr sz="2134" b="1"/>
            </a:lvl1pPr>
            <a:lvl2pPr marL="609594" indent="0">
              <a:buNone/>
              <a:defRPr sz="2666" b="1"/>
            </a:lvl2pPr>
            <a:lvl3pPr marL="1219188" indent="0">
              <a:buNone/>
              <a:defRPr sz="2400" b="1"/>
            </a:lvl3pPr>
            <a:lvl4pPr marL="1828782" indent="0">
              <a:buNone/>
              <a:defRPr sz="2134" b="1"/>
            </a:lvl4pPr>
            <a:lvl5pPr marL="2438376" indent="0">
              <a:buNone/>
              <a:defRPr sz="2134" b="1"/>
            </a:lvl5pPr>
            <a:lvl6pPr marL="3047970" indent="0">
              <a:buNone/>
              <a:defRPr sz="2134" b="1"/>
            </a:lvl6pPr>
            <a:lvl7pPr marL="3657564" indent="0">
              <a:buNone/>
              <a:defRPr sz="2134" b="1"/>
            </a:lvl7pPr>
            <a:lvl8pPr marL="4267157" indent="0">
              <a:buNone/>
              <a:defRPr sz="2134" b="1"/>
            </a:lvl8pPr>
            <a:lvl9pPr marL="4876751" indent="0">
              <a:buNone/>
              <a:defRPr sz="2134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868" y="2025145"/>
            <a:ext cx="4041775" cy="421309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134"/>
            </a:lvl2pPr>
            <a:lvl3pPr>
              <a:defRPr sz="1867"/>
            </a:lvl3pPr>
            <a:lvl4pPr>
              <a:defRPr sz="1867"/>
            </a:lvl4pPr>
            <a:lvl5pPr>
              <a:defRPr sz="1867"/>
            </a:lvl5pPr>
            <a:lvl6pPr>
              <a:defRPr sz="2134"/>
            </a:lvl6pPr>
            <a:lvl7pPr>
              <a:defRPr sz="2134"/>
            </a:lvl7pPr>
            <a:lvl8pPr>
              <a:defRPr sz="2134"/>
            </a:lvl8pPr>
            <a:lvl9pPr>
              <a:defRPr sz="2134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2" y="301367"/>
            <a:ext cx="7420329" cy="66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7106" y="150456"/>
            <a:ext cx="785345" cy="971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129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2" y="301367"/>
            <a:ext cx="7420329" cy="66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7106" y="150456"/>
            <a:ext cx="785345" cy="971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982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110588"/>
            <a:ext cx="9144000" cy="21021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548640" fontAlgn="auto">
              <a:spcBef>
                <a:spcPts val="0"/>
              </a:spcBef>
              <a:spcAft>
                <a:spcPts val="0"/>
              </a:spcAft>
            </a:pPr>
            <a:endParaRPr lang="en-US" sz="2400" b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74179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35103"/>
            <a:ext cx="5111750" cy="4691063"/>
          </a:xfrm>
        </p:spPr>
        <p:txBody>
          <a:bodyPr/>
          <a:lstStyle>
            <a:lvl1pPr>
              <a:defRPr sz="2400"/>
            </a:lvl1pPr>
            <a:lvl2pPr>
              <a:defRPr sz="2134"/>
            </a:lvl2pPr>
            <a:lvl3pPr>
              <a:defRPr sz="1867"/>
            </a:lvl3pPr>
            <a:lvl4pPr>
              <a:defRPr sz="1867"/>
            </a:lvl4pPr>
            <a:lvl5pPr>
              <a:defRPr sz="1867"/>
            </a:lvl5pPr>
            <a:lvl6pPr>
              <a:defRPr sz="2666"/>
            </a:lvl6pPr>
            <a:lvl7pPr>
              <a:defRPr sz="2666"/>
            </a:lvl7pPr>
            <a:lvl8pPr>
              <a:defRPr sz="2666"/>
            </a:lvl8pPr>
            <a:lvl9pPr>
              <a:defRPr sz="2666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35103"/>
            <a:ext cx="3008313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94" indent="0">
              <a:buNone/>
              <a:defRPr sz="1600"/>
            </a:lvl2pPr>
            <a:lvl3pPr marL="1219188" indent="0">
              <a:buNone/>
              <a:defRPr sz="1333"/>
            </a:lvl3pPr>
            <a:lvl4pPr marL="1828782" indent="0">
              <a:buNone/>
              <a:defRPr sz="1200"/>
            </a:lvl4pPr>
            <a:lvl5pPr marL="2438376" indent="0">
              <a:buNone/>
              <a:defRPr sz="1200"/>
            </a:lvl5pPr>
            <a:lvl6pPr marL="3047970" indent="0">
              <a:buNone/>
              <a:defRPr sz="1200"/>
            </a:lvl6pPr>
            <a:lvl7pPr marL="3657564" indent="0">
              <a:buNone/>
              <a:defRPr sz="1200"/>
            </a:lvl7pPr>
            <a:lvl8pPr marL="4267157" indent="0">
              <a:buNone/>
              <a:defRPr sz="1200"/>
            </a:lvl8pPr>
            <a:lvl9pPr marL="4876751" indent="0">
              <a:buNone/>
              <a:defRPr sz="12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2" y="301367"/>
            <a:ext cx="7420329" cy="66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7106" y="150456"/>
            <a:ext cx="785345" cy="971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219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63"/>
            <a:ext cx="2057400" cy="365125"/>
          </a:xfrm>
          <a:prstGeom prst="rect">
            <a:avLst/>
          </a:prstGeom>
        </p:spPr>
        <p:txBody>
          <a:bodyPr/>
          <a:lstStyle/>
          <a:p>
            <a:pPr algn="l" defTabSz="548640" fontAlgn="auto">
              <a:spcBef>
                <a:spcPts val="0"/>
              </a:spcBef>
              <a:spcAft>
                <a:spcPts val="0"/>
              </a:spcAft>
            </a:pPr>
            <a:fld id="{8C1C138C-E783-46AE-8DEC-E67241F9965B}" type="datetimeFigureOut">
              <a:rPr lang="en-GB" sz="2160" b="0" smtClean="0">
                <a:solidFill>
                  <a:prstClr val="black"/>
                </a:solidFill>
                <a:latin typeface="Calibri"/>
              </a:rPr>
              <a:pPr algn="l" defTabSz="548640" fontAlgn="auto">
                <a:spcBef>
                  <a:spcPts val="0"/>
                </a:spcBef>
                <a:spcAft>
                  <a:spcPts val="0"/>
                </a:spcAft>
              </a:pPr>
              <a:t>03/06/2016</a:t>
            </a:fld>
            <a:endParaRPr lang="en-GB" sz="2160" b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63"/>
            <a:ext cx="3086100" cy="365125"/>
          </a:xfrm>
          <a:prstGeom prst="rect">
            <a:avLst/>
          </a:prstGeom>
        </p:spPr>
        <p:txBody>
          <a:bodyPr/>
          <a:lstStyle/>
          <a:p>
            <a:pPr algn="l" defTabSz="548640" fontAlgn="auto">
              <a:spcBef>
                <a:spcPts val="0"/>
              </a:spcBef>
              <a:spcAft>
                <a:spcPts val="0"/>
              </a:spcAft>
            </a:pPr>
            <a:endParaRPr lang="en-GB" sz="2160" b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63"/>
            <a:ext cx="2057400" cy="365125"/>
          </a:xfrm>
          <a:prstGeom prst="rect">
            <a:avLst/>
          </a:prstGeom>
        </p:spPr>
        <p:txBody>
          <a:bodyPr/>
          <a:lstStyle/>
          <a:p>
            <a:pPr algn="l" defTabSz="548640" fontAlgn="auto">
              <a:spcBef>
                <a:spcPts val="0"/>
              </a:spcBef>
              <a:spcAft>
                <a:spcPts val="0"/>
              </a:spcAft>
            </a:pPr>
            <a:fld id="{BB69E00A-1D79-464F-AD15-D3916EB972E3}" type="slidenum">
              <a:rPr lang="en-GB" sz="2160" b="0" smtClean="0">
                <a:solidFill>
                  <a:prstClr val="black"/>
                </a:solidFill>
                <a:latin typeface="Calibri"/>
              </a:rPr>
              <a:pPr algn="l" defTabSz="54864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sz="2160" b="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2952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ackground graded"/>
          <p:cNvPicPr>
            <a:picLocks noChangeAspect="1" noChangeArrowheads="1"/>
          </p:cNvPicPr>
          <p:nvPr/>
        </p:nvPicPr>
        <p:blipFill>
          <a:blip r:embed="rId2" cstate="screen">
            <a:lum bright="-4000"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3"/>
          <a:stretch>
            <a:fillRect/>
          </a:stretch>
        </p:blipFill>
        <p:spPr bwMode="auto">
          <a:xfrm>
            <a:off x="230736" y="-16934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Logo transparent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615" y="300633"/>
            <a:ext cx="1919552" cy="6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Merged_dropshadow_UniGenera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426" y="4836133"/>
            <a:ext cx="9144000" cy="2522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1" y="0"/>
            <a:ext cx="254000" cy="6858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79807" tIns="39907" rIns="79807" bIns="39907" anchor="ctr"/>
          <a:lstStyle/>
          <a:p>
            <a:pPr>
              <a:defRPr/>
            </a:pPr>
            <a:endParaRPr lang="en-US">
              <a:cs typeface="Arial"/>
            </a:endParaRPr>
          </a:p>
        </p:txBody>
      </p:sp>
      <p:sp>
        <p:nvSpPr>
          <p:cNvPr id="116019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41769" y="1285248"/>
            <a:ext cx="5888302" cy="1056680"/>
          </a:xfrm>
          <a:noFill/>
        </p:spPr>
        <p:txBody>
          <a:bodyPr lIns="0" tIns="0" rIns="0" bIns="0" anchor="b"/>
          <a:lstStyle>
            <a:lvl1pPr algn="l">
              <a:defRPr sz="3800" b="1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6019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41769" y="2483314"/>
            <a:ext cx="5888302" cy="973336"/>
          </a:xfrm>
        </p:spPr>
        <p:txBody>
          <a:bodyPr/>
          <a:lstStyle>
            <a:lvl1pPr>
              <a:buNone/>
              <a:defRPr sz="3400">
                <a:solidFill>
                  <a:srgbClr val="333333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3043" y="101"/>
            <a:ext cx="7321021" cy="610195"/>
          </a:xfrm>
        </p:spPr>
        <p:txBody>
          <a:bodyPr/>
          <a:lstStyle>
            <a:lvl1pPr>
              <a:defRPr b="1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11107" y="6570764"/>
            <a:ext cx="732896" cy="287238"/>
          </a:xfrm>
          <a:prstGeom prst="rect">
            <a:avLst/>
          </a:prstGeom>
          <a:ln/>
        </p:spPr>
        <p:txBody>
          <a:bodyPr lIns="91314" tIns="45658" rIns="91314" bIns="45658"/>
          <a:lstStyle>
            <a:lvl1pPr>
              <a:defRPr sz="1800"/>
            </a:lvl1pPr>
          </a:lstStyle>
          <a:p>
            <a:pPr>
              <a:defRPr/>
            </a:pPr>
            <a:fld id="{3E8119A8-82F2-47A1-94E8-19C65218C8C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87656" y="991229"/>
            <a:ext cx="8628063" cy="5453063"/>
          </a:xfrm>
        </p:spPr>
        <p:txBody>
          <a:bodyPr/>
          <a:lstStyle>
            <a:lvl1pPr marL="0" indent="0">
              <a:buNone/>
              <a:defRPr sz="2000"/>
            </a:lvl1pPr>
            <a:lvl2pPr marL="0" indent="0">
              <a:buNone/>
              <a:defRPr/>
            </a:lvl2pPr>
            <a:lvl4pPr>
              <a:buNone/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7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3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5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0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6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451"/>
            <a:ext cx="2133600" cy="365125"/>
          </a:xfrm>
          <a:prstGeom prst="rect">
            <a:avLst/>
          </a:prstGeom>
        </p:spPr>
        <p:txBody>
          <a:bodyPr lIns="91314" tIns="45658" rIns="91314" bIns="45658"/>
          <a:lstStyle/>
          <a:p>
            <a:fld id="{FEBAB125-853E-410A-AFF2-2E9D736AE5F5}" type="datetimeFigureOut">
              <a:rPr lang="en-US" smtClean="0"/>
              <a:pPr/>
              <a:t>6/3/2016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451"/>
            <a:ext cx="2895600" cy="365125"/>
          </a:xfrm>
          <a:prstGeom prst="rect">
            <a:avLst/>
          </a:prstGeom>
        </p:spPr>
        <p:txBody>
          <a:bodyPr lIns="91314" tIns="45658" rIns="91314" bIns="45658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451"/>
            <a:ext cx="2133600" cy="365125"/>
          </a:xfrm>
          <a:prstGeom prst="rect">
            <a:avLst/>
          </a:prstGeom>
        </p:spPr>
        <p:txBody>
          <a:bodyPr lIns="91314" tIns="45658" rIns="91314" bIns="45658"/>
          <a:lstStyle/>
          <a:p>
            <a:fld id="{A862D657-0E1C-424C-A3A5-0BC583F20A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55F8C6-3FD6-4FB3-826D-0A14F37AE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273" y="2129731"/>
            <a:ext cx="7773458" cy="1470422"/>
          </a:xfrm>
        </p:spPr>
        <p:txBody>
          <a:bodyPr/>
          <a:lstStyle>
            <a:lvl1pPr>
              <a:defRPr sz="3200" b="1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2047" y="3886237"/>
            <a:ext cx="6400271" cy="1753195"/>
          </a:xfrm>
        </p:spPr>
        <p:txBody>
          <a:bodyPr/>
          <a:lstStyle>
            <a:lvl1pPr marL="0" indent="0" algn="ctr">
              <a:buNone/>
              <a:defRPr b="1">
                <a:latin typeface="Calibri" pitchFamily="34" charset="0"/>
                <a:cs typeface="Calibri" pitchFamily="34" charset="0"/>
              </a:defRPr>
            </a:lvl1pPr>
            <a:lvl2pPr marL="398810" indent="0" algn="ctr">
              <a:buNone/>
              <a:defRPr/>
            </a:lvl2pPr>
            <a:lvl3pPr marL="797630" indent="0" algn="ctr">
              <a:buNone/>
              <a:defRPr/>
            </a:lvl3pPr>
            <a:lvl4pPr marL="1196447" indent="0" algn="ctr">
              <a:buNone/>
              <a:defRPr/>
            </a:lvl4pPr>
            <a:lvl5pPr marL="1595247" indent="0" algn="ctr">
              <a:buNone/>
              <a:defRPr/>
            </a:lvl5pPr>
            <a:lvl6pPr marL="1994061" indent="0" algn="ctr">
              <a:buNone/>
              <a:defRPr/>
            </a:lvl6pPr>
            <a:lvl7pPr marL="2392891" indent="0" algn="ctr">
              <a:buNone/>
              <a:defRPr/>
            </a:lvl7pPr>
            <a:lvl8pPr marL="2791674" indent="0" algn="ctr">
              <a:buNone/>
              <a:defRPr/>
            </a:lvl8pPr>
            <a:lvl9pPr marL="3190496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00D53B-06F0-44DA-8EB4-851962DF853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451"/>
            <a:ext cx="2133600" cy="365125"/>
          </a:xfrm>
          <a:prstGeom prst="rect">
            <a:avLst/>
          </a:prstGeom>
        </p:spPr>
        <p:txBody>
          <a:bodyPr lIns="91314" tIns="45658" rIns="91314" bIns="45658"/>
          <a:lstStyle/>
          <a:p>
            <a:fld id="{FEBAB125-853E-410A-AFF2-2E9D736AE5F5}" type="datetimeFigureOut">
              <a:rPr lang="en-US" smtClean="0"/>
              <a:pPr/>
              <a:t>6/3/2016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451"/>
            <a:ext cx="2895600" cy="365125"/>
          </a:xfrm>
          <a:prstGeom prst="rect">
            <a:avLst/>
          </a:prstGeom>
        </p:spPr>
        <p:txBody>
          <a:bodyPr lIns="91314" tIns="45658" rIns="91314" bIns="45658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451"/>
            <a:ext cx="2133600" cy="365125"/>
          </a:xfrm>
          <a:prstGeom prst="rect">
            <a:avLst/>
          </a:prstGeom>
        </p:spPr>
        <p:txBody>
          <a:bodyPr lIns="91314" tIns="45658" rIns="91314" bIns="45658"/>
          <a:lstStyle/>
          <a:p>
            <a:fld id="{A862D657-0E1C-424C-A3A5-0BC583F20A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0246" y="70704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41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58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1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7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3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29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50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08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26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451"/>
            <a:ext cx="2133600" cy="365125"/>
          </a:xfrm>
          <a:prstGeom prst="rect">
            <a:avLst/>
          </a:prstGeom>
        </p:spPr>
        <p:txBody>
          <a:bodyPr lIns="91314" tIns="45658" rIns="91314" bIns="45658"/>
          <a:lstStyle/>
          <a:p>
            <a:fld id="{FEBAB125-853E-410A-AFF2-2E9D736AE5F5}" type="datetimeFigureOut">
              <a:rPr lang="en-US" smtClean="0"/>
              <a:pPr/>
              <a:t>6/3/2016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451"/>
            <a:ext cx="2895600" cy="365125"/>
          </a:xfrm>
          <a:prstGeom prst="rect">
            <a:avLst/>
          </a:prstGeom>
        </p:spPr>
        <p:txBody>
          <a:bodyPr lIns="91314" tIns="45658" rIns="91314" bIns="45658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451"/>
            <a:ext cx="2133600" cy="365125"/>
          </a:xfrm>
          <a:prstGeom prst="rect">
            <a:avLst/>
          </a:prstGeom>
        </p:spPr>
        <p:txBody>
          <a:bodyPr lIns="91314" tIns="45658" rIns="91314" bIns="45658"/>
          <a:lstStyle/>
          <a:p>
            <a:fld id="{A862D657-0E1C-424C-A3A5-0BC583F20A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1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1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451"/>
            <a:ext cx="2133600" cy="365125"/>
          </a:xfrm>
          <a:prstGeom prst="rect">
            <a:avLst/>
          </a:prstGeom>
        </p:spPr>
        <p:txBody>
          <a:bodyPr lIns="91314" tIns="45658" rIns="91314" bIns="45658"/>
          <a:lstStyle/>
          <a:p>
            <a:fld id="{FEBAB125-853E-410A-AFF2-2E9D736AE5F5}" type="datetimeFigureOut">
              <a:rPr lang="en-US" smtClean="0"/>
              <a:pPr/>
              <a:t>6/3/2016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451"/>
            <a:ext cx="2895600" cy="365125"/>
          </a:xfrm>
          <a:prstGeom prst="rect">
            <a:avLst/>
          </a:prstGeom>
        </p:spPr>
        <p:txBody>
          <a:bodyPr lIns="91314" tIns="45658" rIns="91314" bIns="45658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451"/>
            <a:ext cx="2133600" cy="365125"/>
          </a:xfrm>
          <a:prstGeom prst="rect">
            <a:avLst/>
          </a:prstGeom>
        </p:spPr>
        <p:txBody>
          <a:bodyPr lIns="91314" tIns="45658" rIns="91314" bIns="45658"/>
          <a:lstStyle/>
          <a:p>
            <a:fld id="{A862D657-0E1C-424C-A3A5-0BC583F20A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451"/>
            <a:ext cx="2133600" cy="365125"/>
          </a:xfrm>
          <a:prstGeom prst="rect">
            <a:avLst/>
          </a:prstGeom>
        </p:spPr>
        <p:txBody>
          <a:bodyPr lIns="91314" tIns="45658" rIns="91314" bIns="45658"/>
          <a:lstStyle/>
          <a:p>
            <a:fld id="{FEBAB125-853E-410A-AFF2-2E9D736AE5F5}" type="datetimeFigureOut">
              <a:rPr lang="en-US" smtClean="0"/>
              <a:pPr/>
              <a:t>6/3/2016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451"/>
            <a:ext cx="2895600" cy="365125"/>
          </a:xfrm>
          <a:prstGeom prst="rect">
            <a:avLst/>
          </a:prstGeom>
        </p:spPr>
        <p:txBody>
          <a:bodyPr lIns="91314" tIns="45658" rIns="91314" bIns="45658"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451"/>
            <a:ext cx="2133600" cy="365125"/>
          </a:xfrm>
          <a:prstGeom prst="rect">
            <a:avLst/>
          </a:prstGeom>
        </p:spPr>
        <p:txBody>
          <a:bodyPr lIns="91314" tIns="45658" rIns="91314" bIns="45658"/>
          <a:lstStyle/>
          <a:p>
            <a:fld id="{A862D657-0E1C-424C-A3A5-0BC583F20A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>
                <a:latin typeface="Calibri" pitchFamily="34" charset="0"/>
                <a:cs typeface="Calibri" pitchFamily="34" charset="0"/>
              </a:defRPr>
            </a:lvl1pPr>
            <a:lvl2pPr>
              <a:defRPr b="1">
                <a:latin typeface="Calibri" pitchFamily="34" charset="0"/>
                <a:cs typeface="Calibri" pitchFamily="34" charset="0"/>
              </a:defRPr>
            </a:lvl2pPr>
            <a:lvl3pPr>
              <a:defRPr b="1">
                <a:latin typeface="Calibri" pitchFamily="34" charset="0"/>
                <a:cs typeface="Calibri" pitchFamily="34" charset="0"/>
              </a:defRPr>
            </a:lvl3pPr>
            <a:lvl4pPr>
              <a:defRPr b="1">
                <a:latin typeface="Calibri" pitchFamily="34" charset="0"/>
                <a:cs typeface="Calibri" pitchFamily="34" charset="0"/>
              </a:defRPr>
            </a:lvl4pPr>
            <a:lvl5pPr>
              <a:defRPr b="1"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 b="1"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374F63C4-7ACC-4424-AB95-4E8BD70F681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8119A8-82F2-47A1-94E8-19C65218C8C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55F8C6-3FD6-4FB3-826D-0A14F37AEC3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lvl2pPr>
              <a:defRPr>
                <a:latin typeface="Calibri" pitchFamily="34" charset="0"/>
                <a:cs typeface="Calibri" pitchFamily="34" charset="0"/>
              </a:defRPr>
            </a:lvl2pPr>
            <a:lvl3pPr>
              <a:defRPr>
                <a:latin typeface="Calibri" pitchFamily="34" charset="0"/>
                <a:cs typeface="Calibri" pitchFamily="34" charset="0"/>
              </a:defRPr>
            </a:lvl3pPr>
            <a:lvl4pPr>
              <a:defRPr>
                <a:latin typeface="Calibri" pitchFamily="34" charset="0"/>
                <a:cs typeface="Calibri" pitchFamily="34" charset="0"/>
              </a:defRPr>
            </a:lvl4pPr>
            <a:lvl5pPr>
              <a:defRPr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27358D-F8D4-4A7C-8FCD-A2892FBAEA3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6925C8-59E3-4B00-B383-5733C07A03F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5F2D3C-8CBA-4A91-A7FF-B258960090B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3" name="Picture 2" descr="SMS-IC 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0981" y="12016"/>
            <a:ext cx="1653811" cy="9404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14125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ackground graded"/>
          <p:cNvPicPr>
            <a:picLocks noChangeAspect="1" noChangeArrowheads="1"/>
          </p:cNvPicPr>
          <p:nvPr/>
        </p:nvPicPr>
        <p:blipFill>
          <a:blip r:embed="rId2" cstate="screen">
            <a:lum bright="6000" contrast="-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3"/>
          <a:stretch>
            <a:fillRect/>
          </a:stretch>
        </p:blipFill>
        <p:spPr bwMode="auto">
          <a:xfrm>
            <a:off x="121356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Logo transparent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2079" y="333378"/>
            <a:ext cx="1917701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Merged_dropshadow_UniGenera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4297" y="4800600"/>
            <a:ext cx="9392357" cy="252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114281" y="0"/>
            <a:ext cx="254001" cy="6858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85213" tIns="42609" rIns="85213" bIns="42609" anchor="ctr"/>
          <a:lstStyle/>
          <a:p>
            <a:pPr algn="l">
              <a:defRPr/>
            </a:pPr>
            <a:endParaRPr lang="en-US" sz="2600" dirty="0">
              <a:ea typeface="ＭＳ Ｐゴシック" charset="0"/>
              <a:cs typeface="Arial" charset="0"/>
            </a:endParaRPr>
          </a:p>
        </p:txBody>
      </p:sp>
      <p:sp>
        <p:nvSpPr>
          <p:cNvPr id="6153" name="Rectangle 9"/>
          <p:cNvSpPr>
            <a:spLocks noGrp="1" noChangeArrowheads="1"/>
          </p:cNvSpPr>
          <p:nvPr>
            <p:ph type="ctrTitle"/>
          </p:nvPr>
        </p:nvSpPr>
        <p:spPr bwMode="auto">
          <a:xfrm>
            <a:off x="1874093" y="1959284"/>
            <a:ext cx="6409267" cy="6064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85208" tIns="42607" rIns="85208" bIns="42607" numCol="1" anchor="ctr" anchorCtr="0" compatLnSpc="1">
            <a:prstTxWarp prst="textNoShape">
              <a:avLst/>
            </a:prstTxWarp>
          </a:bodyPr>
          <a:lstStyle>
            <a:lvl1pPr algn="l">
              <a:defRPr sz="3700"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154" name="Rectangle 10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912056" y="2749550"/>
            <a:ext cx="6400800" cy="4778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85208" tIns="42607" rIns="85208" bIns="42607" numCol="1" anchor="t" anchorCtr="0" compatLnSpc="1">
            <a:prstTxWarp prst="textNoShape">
              <a:avLst/>
            </a:prstTxWarp>
          </a:bodyPr>
          <a:lstStyle>
            <a:lvl1pPr marL="0" indent="0">
              <a:buFontTx/>
              <a:buNone/>
              <a:defRPr sz="3300"/>
            </a:lvl1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342901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85208" tIns="42607" rIns="85208" bIns="42607" numCol="1" anchor="t" anchorCtr="0" compatLnSpc="1">
            <a:prstTxWarp prst="textNoShape">
              <a:avLst/>
            </a:prstTxWarp>
          </a:bodyPr>
          <a:lstStyle>
            <a:lvl1pPr>
              <a:defRPr sz="1300" b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 algn="l"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009901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85208" tIns="42607" rIns="85208" bIns="42607" numCol="1" anchor="t" anchorCtr="0" compatLnSpc="1">
            <a:prstTxWarp prst="textNoShape">
              <a:avLst/>
            </a:prstTxWarp>
          </a:bodyPr>
          <a:lstStyle>
            <a:lvl1pPr algn="ctr">
              <a:defRPr sz="1300" b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38901" y="6245225"/>
            <a:ext cx="2133600" cy="476250"/>
          </a:xfrm>
        </p:spPr>
        <p:txBody>
          <a:bodyPr/>
          <a:lstStyle>
            <a:lvl1pPr>
              <a:defRPr sz="1300"/>
            </a:lvl1pPr>
          </a:lstStyle>
          <a:p>
            <a:fld id="{1A735109-5525-5E4A-AFF1-3BA0E8038B7B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458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85213" tIns="42609" rIns="85213" bIns="42609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16"/>
            <a:ext cx="8229600" cy="4525963"/>
          </a:xfrm>
          <a:prstGeom prst="rect">
            <a:avLst/>
          </a:prstGeom>
        </p:spPr>
        <p:txBody>
          <a:bodyPr lIns="85213" tIns="42609" rIns="85213" bIns="42609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D1F4E0-307E-1841-8E94-E34F92010B86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239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lvl2pPr>
              <a:defRPr>
                <a:latin typeface="Calibri" pitchFamily="34" charset="0"/>
                <a:cs typeface="Calibri" pitchFamily="34" charset="0"/>
              </a:defRPr>
            </a:lvl2pPr>
            <a:lvl3pPr>
              <a:defRPr>
                <a:latin typeface="Calibri" pitchFamily="34" charset="0"/>
                <a:cs typeface="Calibri" pitchFamily="34" charset="0"/>
              </a:defRPr>
            </a:lvl3pPr>
            <a:lvl4pPr>
              <a:defRPr>
                <a:latin typeface="Calibri" pitchFamily="34" charset="0"/>
                <a:cs typeface="Calibri" pitchFamily="34" charset="0"/>
              </a:defRPr>
            </a:lvl4pPr>
            <a:lvl5pPr>
              <a:defRPr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27358D-F8D4-4A7C-8FCD-A2892FBAEA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9" y="4407181"/>
            <a:ext cx="7772400" cy="1362075"/>
          </a:xfrm>
          <a:prstGeom prst="rect">
            <a:avLst/>
          </a:prstGeom>
        </p:spPr>
        <p:txBody>
          <a:bodyPr lIns="85213" tIns="42609" rIns="85213" bIns="42609" anchor="t"/>
          <a:lstStyle>
            <a:lvl1pPr algn="l">
              <a:defRPr sz="3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89" y="2906741"/>
            <a:ext cx="7772400" cy="1500187"/>
          </a:xfrm>
          <a:prstGeom prst="rect">
            <a:avLst/>
          </a:prstGeom>
        </p:spPr>
        <p:txBody>
          <a:bodyPr lIns="85213" tIns="42609" rIns="85213" bIns="42609" anchor="b"/>
          <a:lstStyle>
            <a:lvl1pPr marL="0" indent="0">
              <a:buNone/>
              <a:defRPr sz="1800"/>
            </a:lvl1pPr>
            <a:lvl2pPr marL="426064" indent="0">
              <a:buNone/>
              <a:defRPr sz="1700"/>
            </a:lvl2pPr>
            <a:lvl3pPr marL="852127" indent="0">
              <a:buNone/>
              <a:defRPr sz="1500"/>
            </a:lvl3pPr>
            <a:lvl4pPr marL="1278169" indent="0">
              <a:buNone/>
              <a:defRPr sz="1300"/>
            </a:lvl4pPr>
            <a:lvl5pPr marL="1704219" indent="0">
              <a:buNone/>
              <a:defRPr sz="1300"/>
            </a:lvl5pPr>
            <a:lvl6pPr marL="2130276" indent="0">
              <a:buNone/>
              <a:defRPr sz="1300"/>
            </a:lvl6pPr>
            <a:lvl7pPr marL="2556325" indent="0">
              <a:buNone/>
              <a:defRPr sz="1300"/>
            </a:lvl7pPr>
            <a:lvl8pPr marL="2982378" indent="0">
              <a:buNone/>
              <a:defRPr sz="1300"/>
            </a:lvl8pPr>
            <a:lvl9pPr marL="3408437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FE1F2B-6368-B340-B4BB-6E0EE1907021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786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85213" tIns="42609" rIns="85213" bIns="42609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11" y="1600216"/>
            <a:ext cx="4047067" cy="4525963"/>
          </a:xfrm>
          <a:prstGeom prst="rect">
            <a:avLst/>
          </a:prstGeom>
        </p:spPr>
        <p:txBody>
          <a:bodyPr lIns="85213" tIns="42609" rIns="85213" bIns="42609"/>
          <a:lstStyle>
            <a:lvl1pPr>
              <a:defRPr sz="2600"/>
            </a:lvl1pPr>
            <a:lvl2pPr>
              <a:defRPr sz="23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9739" y="1600216"/>
            <a:ext cx="4047067" cy="4525963"/>
          </a:xfrm>
          <a:prstGeom prst="rect">
            <a:avLst/>
          </a:prstGeom>
        </p:spPr>
        <p:txBody>
          <a:bodyPr lIns="85213" tIns="42609" rIns="85213" bIns="42609"/>
          <a:lstStyle>
            <a:lvl1pPr>
              <a:defRPr sz="2600"/>
            </a:lvl1pPr>
            <a:lvl2pPr>
              <a:defRPr sz="23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C897CA-6FF3-3D49-A245-F2A2E05DAA4A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066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85213" tIns="42609" rIns="85213" bIns="42609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7"/>
            <a:ext cx="4040012" cy="639762"/>
          </a:xfrm>
          <a:prstGeom prst="rect">
            <a:avLst/>
          </a:prstGeom>
        </p:spPr>
        <p:txBody>
          <a:bodyPr lIns="85213" tIns="42609" rIns="85213" bIns="42609" anchor="b"/>
          <a:lstStyle>
            <a:lvl1pPr marL="0" indent="0">
              <a:buNone/>
              <a:defRPr sz="2300" b="1"/>
            </a:lvl1pPr>
            <a:lvl2pPr marL="426064" indent="0">
              <a:buNone/>
              <a:defRPr sz="1800" b="1"/>
            </a:lvl2pPr>
            <a:lvl3pPr marL="852127" indent="0">
              <a:buNone/>
              <a:defRPr sz="1700" b="1"/>
            </a:lvl3pPr>
            <a:lvl4pPr marL="1278169" indent="0">
              <a:buNone/>
              <a:defRPr sz="1500" b="1"/>
            </a:lvl4pPr>
            <a:lvl5pPr marL="1704219" indent="0">
              <a:buNone/>
              <a:defRPr sz="1500" b="1"/>
            </a:lvl5pPr>
            <a:lvl6pPr marL="2130276" indent="0">
              <a:buNone/>
              <a:defRPr sz="1500" b="1"/>
            </a:lvl6pPr>
            <a:lvl7pPr marL="2556325" indent="0">
              <a:buNone/>
              <a:defRPr sz="1500" b="1"/>
            </a:lvl7pPr>
            <a:lvl8pPr marL="2982378" indent="0">
              <a:buNone/>
              <a:defRPr sz="1500" b="1"/>
            </a:lvl8pPr>
            <a:lvl9pPr marL="3408437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9"/>
            <a:ext cx="4040012" cy="3951288"/>
          </a:xfrm>
          <a:prstGeom prst="rect">
            <a:avLst/>
          </a:prstGeom>
        </p:spPr>
        <p:txBody>
          <a:bodyPr lIns="85213" tIns="42609" rIns="85213" bIns="42609"/>
          <a:lstStyle>
            <a:lvl1pPr>
              <a:defRPr sz="2300"/>
            </a:lvl1pPr>
            <a:lvl2pPr>
              <a:defRPr sz="18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504" y="1535117"/>
            <a:ext cx="4041423" cy="639762"/>
          </a:xfrm>
          <a:prstGeom prst="rect">
            <a:avLst/>
          </a:prstGeom>
        </p:spPr>
        <p:txBody>
          <a:bodyPr lIns="85213" tIns="42609" rIns="85213" bIns="42609" anchor="b"/>
          <a:lstStyle>
            <a:lvl1pPr marL="0" indent="0">
              <a:buNone/>
              <a:defRPr sz="2300" b="1"/>
            </a:lvl1pPr>
            <a:lvl2pPr marL="426064" indent="0">
              <a:buNone/>
              <a:defRPr sz="1800" b="1"/>
            </a:lvl2pPr>
            <a:lvl3pPr marL="852127" indent="0">
              <a:buNone/>
              <a:defRPr sz="1700" b="1"/>
            </a:lvl3pPr>
            <a:lvl4pPr marL="1278169" indent="0">
              <a:buNone/>
              <a:defRPr sz="1500" b="1"/>
            </a:lvl4pPr>
            <a:lvl5pPr marL="1704219" indent="0">
              <a:buNone/>
              <a:defRPr sz="1500" b="1"/>
            </a:lvl5pPr>
            <a:lvl6pPr marL="2130276" indent="0">
              <a:buNone/>
              <a:defRPr sz="1500" b="1"/>
            </a:lvl6pPr>
            <a:lvl7pPr marL="2556325" indent="0">
              <a:buNone/>
              <a:defRPr sz="1500" b="1"/>
            </a:lvl7pPr>
            <a:lvl8pPr marL="2982378" indent="0">
              <a:buNone/>
              <a:defRPr sz="1500" b="1"/>
            </a:lvl8pPr>
            <a:lvl9pPr marL="3408437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504" y="2174879"/>
            <a:ext cx="4041423" cy="3951288"/>
          </a:xfrm>
          <a:prstGeom prst="rect">
            <a:avLst/>
          </a:prstGeom>
        </p:spPr>
        <p:txBody>
          <a:bodyPr lIns="85213" tIns="42609" rIns="85213" bIns="42609"/>
          <a:lstStyle>
            <a:lvl1pPr>
              <a:defRPr sz="2300"/>
            </a:lvl1pPr>
            <a:lvl2pPr>
              <a:defRPr sz="18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DC65BE-06F0-1847-8854-C4E3691FD57F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740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85213" tIns="42609" rIns="85213" bIns="42609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76C470-9CA3-8446-932C-D5615B425EC6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965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4F10E9-CD25-4D4A-B995-9683442D482F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867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37" y="273050"/>
            <a:ext cx="3008489" cy="1162050"/>
          </a:xfrm>
          <a:prstGeom prst="rect">
            <a:avLst/>
          </a:prstGeom>
        </p:spPr>
        <p:txBody>
          <a:bodyPr lIns="85213" tIns="42609" rIns="85213" bIns="42609"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57" y="273359"/>
            <a:ext cx="5111044" cy="5853113"/>
          </a:xfrm>
          <a:prstGeom prst="rect">
            <a:avLst/>
          </a:prstGeom>
        </p:spPr>
        <p:txBody>
          <a:bodyPr lIns="85213" tIns="42609" rIns="85213" bIns="42609"/>
          <a:lstStyle>
            <a:lvl1pPr>
              <a:defRPr sz="3000"/>
            </a:lvl1pPr>
            <a:lvl2pPr>
              <a:defRPr sz="2600"/>
            </a:lvl2pPr>
            <a:lvl3pPr>
              <a:defRPr sz="23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37" y="1435113"/>
            <a:ext cx="3008489" cy="4691063"/>
          </a:xfrm>
          <a:prstGeom prst="rect">
            <a:avLst/>
          </a:prstGeom>
        </p:spPr>
        <p:txBody>
          <a:bodyPr lIns="85213" tIns="42609" rIns="85213" bIns="42609"/>
          <a:lstStyle>
            <a:lvl1pPr marL="0" indent="0">
              <a:buNone/>
              <a:defRPr sz="1300"/>
            </a:lvl1pPr>
            <a:lvl2pPr marL="426064" indent="0">
              <a:buNone/>
              <a:defRPr sz="1100"/>
            </a:lvl2pPr>
            <a:lvl3pPr marL="852127" indent="0">
              <a:buNone/>
              <a:defRPr sz="1000"/>
            </a:lvl3pPr>
            <a:lvl4pPr marL="1278169" indent="0">
              <a:buNone/>
              <a:defRPr sz="900"/>
            </a:lvl4pPr>
            <a:lvl5pPr marL="1704219" indent="0">
              <a:buNone/>
              <a:defRPr sz="900"/>
            </a:lvl5pPr>
            <a:lvl6pPr marL="2130276" indent="0">
              <a:buNone/>
              <a:defRPr sz="900"/>
            </a:lvl6pPr>
            <a:lvl7pPr marL="2556325" indent="0">
              <a:buNone/>
              <a:defRPr sz="900"/>
            </a:lvl7pPr>
            <a:lvl8pPr marL="2982378" indent="0">
              <a:buNone/>
              <a:defRPr sz="900"/>
            </a:lvl8pPr>
            <a:lvl9pPr marL="340843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A9D4D8-F6EF-F044-949B-6CD7DC631D9E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408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4800604"/>
            <a:ext cx="5486400" cy="566738"/>
          </a:xfrm>
          <a:prstGeom prst="rect">
            <a:avLst/>
          </a:prstGeom>
        </p:spPr>
        <p:txBody>
          <a:bodyPr lIns="85213" tIns="42609" rIns="85213" bIns="42609"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  <a:prstGeom prst="rect">
            <a:avLst/>
          </a:prstGeom>
        </p:spPr>
        <p:txBody>
          <a:bodyPr lIns="85213" tIns="42609" rIns="85213" bIns="42609"/>
          <a:lstStyle>
            <a:lvl1pPr marL="0" indent="0">
              <a:buNone/>
              <a:defRPr sz="3000"/>
            </a:lvl1pPr>
            <a:lvl2pPr marL="426064" indent="0">
              <a:buNone/>
              <a:defRPr sz="2600"/>
            </a:lvl2pPr>
            <a:lvl3pPr marL="852127" indent="0">
              <a:buNone/>
              <a:defRPr sz="2300"/>
            </a:lvl3pPr>
            <a:lvl4pPr marL="1278169" indent="0">
              <a:buNone/>
              <a:defRPr sz="1800"/>
            </a:lvl4pPr>
            <a:lvl5pPr marL="1704219" indent="0">
              <a:buNone/>
              <a:defRPr sz="1800"/>
            </a:lvl5pPr>
            <a:lvl6pPr marL="2130276" indent="0">
              <a:buNone/>
              <a:defRPr sz="1800"/>
            </a:lvl6pPr>
            <a:lvl7pPr marL="2556325" indent="0">
              <a:buNone/>
              <a:defRPr sz="1800"/>
            </a:lvl7pPr>
            <a:lvl8pPr marL="2982378" indent="0">
              <a:buNone/>
              <a:defRPr sz="1800"/>
            </a:lvl8pPr>
            <a:lvl9pPr marL="3408437" indent="0">
              <a:buNone/>
              <a:defRPr sz="18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5367342"/>
            <a:ext cx="5486400" cy="804862"/>
          </a:xfrm>
          <a:prstGeom prst="rect">
            <a:avLst/>
          </a:prstGeom>
        </p:spPr>
        <p:txBody>
          <a:bodyPr lIns="85213" tIns="42609" rIns="85213" bIns="42609"/>
          <a:lstStyle>
            <a:lvl1pPr marL="0" indent="0">
              <a:buNone/>
              <a:defRPr sz="1300"/>
            </a:lvl1pPr>
            <a:lvl2pPr marL="426064" indent="0">
              <a:buNone/>
              <a:defRPr sz="1100"/>
            </a:lvl2pPr>
            <a:lvl3pPr marL="852127" indent="0">
              <a:buNone/>
              <a:defRPr sz="1000"/>
            </a:lvl3pPr>
            <a:lvl4pPr marL="1278169" indent="0">
              <a:buNone/>
              <a:defRPr sz="900"/>
            </a:lvl4pPr>
            <a:lvl5pPr marL="1704219" indent="0">
              <a:buNone/>
              <a:defRPr sz="900"/>
            </a:lvl5pPr>
            <a:lvl6pPr marL="2130276" indent="0">
              <a:buNone/>
              <a:defRPr sz="900"/>
            </a:lvl6pPr>
            <a:lvl7pPr marL="2556325" indent="0">
              <a:buNone/>
              <a:defRPr sz="900"/>
            </a:lvl7pPr>
            <a:lvl8pPr marL="2982378" indent="0">
              <a:buNone/>
              <a:defRPr sz="900"/>
            </a:lvl8pPr>
            <a:lvl9pPr marL="340843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ECD840-58AE-6646-B917-CAC0DDD34181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197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85213" tIns="42609" rIns="85213" bIns="42609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16"/>
            <a:ext cx="8229600" cy="4525963"/>
          </a:xfrm>
          <a:prstGeom prst="rect">
            <a:avLst/>
          </a:prstGeom>
        </p:spPr>
        <p:txBody>
          <a:bodyPr vert="eaVert" lIns="85213" tIns="42609" rIns="85213" bIns="42609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E6FF06-3F91-3E4D-ADC8-D8037B273713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99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4947"/>
            <a:ext cx="2057400" cy="5851525"/>
          </a:xfrm>
          <a:prstGeom prst="rect">
            <a:avLst/>
          </a:prstGeom>
        </p:spPr>
        <p:txBody>
          <a:bodyPr vert="eaVert" lIns="85213" tIns="42609" rIns="85213" bIns="42609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321" y="274947"/>
            <a:ext cx="6036733" cy="5851525"/>
          </a:xfrm>
          <a:prstGeom prst="rect">
            <a:avLst/>
          </a:prstGeom>
        </p:spPr>
        <p:txBody>
          <a:bodyPr vert="eaVert" lIns="85213" tIns="42609" rIns="85213" bIns="42609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F16D95-5DC2-A742-B7D8-A80DA887C289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707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ackground graded"/>
          <p:cNvPicPr>
            <a:picLocks noChangeAspect="1" noChangeArrowheads="1"/>
          </p:cNvPicPr>
          <p:nvPr/>
        </p:nvPicPr>
        <p:blipFill>
          <a:blip r:embed="rId2" cstate="screen">
            <a:lum bright="-4000"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3"/>
          <a:stretch>
            <a:fillRect/>
          </a:stretch>
        </p:blipFill>
        <p:spPr bwMode="auto">
          <a:xfrm>
            <a:off x="230736" y="-16934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Logo transparent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615" y="300633"/>
            <a:ext cx="1919552" cy="6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Merged_dropshadow_UniGenera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426" y="4836133"/>
            <a:ext cx="9144000" cy="2522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1" y="0"/>
            <a:ext cx="254000" cy="6858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79807" tIns="39907" rIns="79807" bIns="39907" anchor="ctr"/>
          <a:lstStyle/>
          <a:p>
            <a:pPr>
              <a:defRPr/>
            </a:pPr>
            <a:endParaRPr lang="en-US">
              <a:cs typeface="Arial"/>
            </a:endParaRPr>
          </a:p>
        </p:txBody>
      </p:sp>
      <p:sp>
        <p:nvSpPr>
          <p:cNvPr id="116019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41769" y="1285248"/>
            <a:ext cx="5888302" cy="1056680"/>
          </a:xfrm>
          <a:noFill/>
        </p:spPr>
        <p:txBody>
          <a:bodyPr lIns="0" tIns="0" rIns="0" bIns="0" anchor="b"/>
          <a:lstStyle>
            <a:lvl1pPr algn="l">
              <a:defRPr sz="3800" b="1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6019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41769" y="2483314"/>
            <a:ext cx="5888302" cy="973336"/>
          </a:xfrm>
        </p:spPr>
        <p:txBody>
          <a:bodyPr/>
          <a:lstStyle>
            <a:lvl1pPr>
              <a:buNone/>
              <a:defRPr sz="3400">
                <a:solidFill>
                  <a:srgbClr val="333333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6925C8-59E3-4B00-B383-5733C07A03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3145" y="305"/>
            <a:ext cx="7321021" cy="610195"/>
          </a:xfrm>
        </p:spPr>
        <p:txBody>
          <a:bodyPr/>
          <a:lstStyle>
            <a:lvl1pPr>
              <a:defRPr b="1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11107" y="6570764"/>
            <a:ext cx="732896" cy="287238"/>
          </a:xfrm>
          <a:prstGeom prst="rect">
            <a:avLst/>
          </a:prstGeom>
          <a:ln/>
        </p:spPr>
        <p:txBody>
          <a:bodyPr lIns="91314" tIns="45658" rIns="91314" bIns="45658"/>
          <a:lstStyle>
            <a:lvl1pPr>
              <a:defRPr sz="1800"/>
            </a:lvl1pPr>
          </a:lstStyle>
          <a:p>
            <a:pPr>
              <a:defRPr/>
            </a:pPr>
            <a:fld id="{3E8119A8-82F2-47A1-94E8-19C65218C8C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87758" y="991229"/>
            <a:ext cx="8628063" cy="5453063"/>
          </a:xfrm>
        </p:spPr>
        <p:txBody>
          <a:bodyPr/>
          <a:lstStyle>
            <a:lvl1pPr marL="0" indent="0">
              <a:buNone/>
              <a:defRPr sz="2000"/>
            </a:lvl1pPr>
            <a:lvl2pPr marL="0" indent="0">
              <a:buNone/>
              <a:defRPr/>
            </a:lvl2pPr>
            <a:lvl4pPr>
              <a:buNone/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73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7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3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5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0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6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655"/>
            <a:ext cx="2133600" cy="365125"/>
          </a:xfrm>
          <a:prstGeom prst="rect">
            <a:avLst/>
          </a:prstGeom>
        </p:spPr>
        <p:txBody>
          <a:bodyPr lIns="91314" tIns="45658" rIns="91314" bIns="45658"/>
          <a:lstStyle/>
          <a:p>
            <a:fld id="{FEBAB125-853E-410A-AFF2-2E9D736AE5F5}" type="datetimeFigureOut">
              <a:rPr lang="en-US" smtClean="0"/>
              <a:pPr/>
              <a:t>6/3/2016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655"/>
            <a:ext cx="2895600" cy="365125"/>
          </a:xfrm>
          <a:prstGeom prst="rect">
            <a:avLst/>
          </a:prstGeom>
        </p:spPr>
        <p:txBody>
          <a:bodyPr lIns="91314" tIns="45658" rIns="91314" bIns="45658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655"/>
            <a:ext cx="2133600" cy="365125"/>
          </a:xfrm>
          <a:prstGeom prst="rect">
            <a:avLst/>
          </a:prstGeom>
        </p:spPr>
        <p:txBody>
          <a:bodyPr lIns="91314" tIns="45658" rIns="91314" bIns="45658"/>
          <a:lstStyle/>
          <a:p>
            <a:fld id="{A862D657-0E1C-424C-A3A5-0BC583F20A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655"/>
            <a:ext cx="2133600" cy="365125"/>
          </a:xfrm>
          <a:prstGeom prst="rect">
            <a:avLst/>
          </a:prstGeom>
        </p:spPr>
        <p:txBody>
          <a:bodyPr lIns="91314" tIns="45658" rIns="91314" bIns="45658"/>
          <a:lstStyle/>
          <a:p>
            <a:fld id="{FEBAB125-853E-410A-AFF2-2E9D736AE5F5}" type="datetimeFigureOut">
              <a:rPr lang="en-US" smtClean="0"/>
              <a:pPr/>
              <a:t>6/3/2016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655"/>
            <a:ext cx="2895600" cy="365125"/>
          </a:xfrm>
          <a:prstGeom prst="rect">
            <a:avLst/>
          </a:prstGeom>
        </p:spPr>
        <p:txBody>
          <a:bodyPr lIns="91314" tIns="45658" rIns="91314" bIns="45658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655"/>
            <a:ext cx="2133600" cy="365125"/>
          </a:xfrm>
          <a:prstGeom prst="rect">
            <a:avLst/>
          </a:prstGeom>
        </p:spPr>
        <p:txBody>
          <a:bodyPr lIns="91314" tIns="45658" rIns="91314" bIns="45658"/>
          <a:lstStyle/>
          <a:p>
            <a:fld id="{A862D657-0E1C-424C-A3A5-0BC583F20A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0246" y="70725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41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58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1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7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3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29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50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08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26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655"/>
            <a:ext cx="2133600" cy="365125"/>
          </a:xfrm>
          <a:prstGeom prst="rect">
            <a:avLst/>
          </a:prstGeom>
        </p:spPr>
        <p:txBody>
          <a:bodyPr lIns="91314" tIns="45658" rIns="91314" bIns="45658"/>
          <a:lstStyle/>
          <a:p>
            <a:fld id="{FEBAB125-853E-410A-AFF2-2E9D736AE5F5}" type="datetimeFigureOut">
              <a:rPr lang="en-US" smtClean="0"/>
              <a:pPr/>
              <a:t>6/3/2016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655"/>
            <a:ext cx="2895600" cy="365125"/>
          </a:xfrm>
          <a:prstGeom prst="rect">
            <a:avLst/>
          </a:prstGeom>
        </p:spPr>
        <p:txBody>
          <a:bodyPr lIns="91314" tIns="45658" rIns="91314" bIns="45658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655"/>
            <a:ext cx="2133600" cy="365125"/>
          </a:xfrm>
          <a:prstGeom prst="rect">
            <a:avLst/>
          </a:prstGeom>
        </p:spPr>
        <p:txBody>
          <a:bodyPr lIns="91314" tIns="45658" rIns="91314" bIns="45658"/>
          <a:lstStyle/>
          <a:p>
            <a:fld id="{A862D657-0E1C-424C-A3A5-0BC583F20A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1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1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655"/>
            <a:ext cx="2133600" cy="365125"/>
          </a:xfrm>
          <a:prstGeom prst="rect">
            <a:avLst/>
          </a:prstGeom>
        </p:spPr>
        <p:txBody>
          <a:bodyPr lIns="91314" tIns="45658" rIns="91314" bIns="45658"/>
          <a:lstStyle/>
          <a:p>
            <a:fld id="{FEBAB125-853E-410A-AFF2-2E9D736AE5F5}" type="datetimeFigureOut">
              <a:rPr lang="en-US" smtClean="0"/>
              <a:pPr/>
              <a:t>6/3/2016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655"/>
            <a:ext cx="2895600" cy="365125"/>
          </a:xfrm>
          <a:prstGeom prst="rect">
            <a:avLst/>
          </a:prstGeom>
        </p:spPr>
        <p:txBody>
          <a:bodyPr lIns="91314" tIns="45658" rIns="91314" bIns="45658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655"/>
            <a:ext cx="2133600" cy="365125"/>
          </a:xfrm>
          <a:prstGeom prst="rect">
            <a:avLst/>
          </a:prstGeom>
        </p:spPr>
        <p:txBody>
          <a:bodyPr lIns="91314" tIns="45658" rIns="91314" bIns="45658"/>
          <a:lstStyle/>
          <a:p>
            <a:fld id="{A862D657-0E1C-424C-A3A5-0BC583F20A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655"/>
            <a:ext cx="2133600" cy="365125"/>
          </a:xfrm>
          <a:prstGeom prst="rect">
            <a:avLst/>
          </a:prstGeom>
        </p:spPr>
        <p:txBody>
          <a:bodyPr lIns="91314" tIns="45658" rIns="91314" bIns="45658"/>
          <a:lstStyle/>
          <a:p>
            <a:fld id="{FEBAB125-853E-410A-AFF2-2E9D736AE5F5}" type="datetimeFigureOut">
              <a:rPr lang="en-US" smtClean="0"/>
              <a:pPr/>
              <a:t>6/3/2016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655"/>
            <a:ext cx="2895600" cy="365125"/>
          </a:xfrm>
          <a:prstGeom prst="rect">
            <a:avLst/>
          </a:prstGeom>
        </p:spPr>
        <p:txBody>
          <a:bodyPr lIns="91314" tIns="45658" rIns="91314" bIns="45658"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655"/>
            <a:ext cx="2133600" cy="365125"/>
          </a:xfrm>
          <a:prstGeom prst="rect">
            <a:avLst/>
          </a:prstGeom>
        </p:spPr>
        <p:txBody>
          <a:bodyPr lIns="91314" tIns="45658" rIns="91314" bIns="45658"/>
          <a:lstStyle/>
          <a:p>
            <a:fld id="{A862D657-0E1C-424C-A3A5-0BC583F20A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ackground graded"/>
          <p:cNvPicPr>
            <a:picLocks noChangeAspect="1" noChangeArrowheads="1"/>
          </p:cNvPicPr>
          <p:nvPr/>
        </p:nvPicPr>
        <p:blipFill>
          <a:blip r:embed="rId2" cstate="screen">
            <a:lum bright="6000" contrast="-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3"/>
          <a:stretch>
            <a:fillRect/>
          </a:stretch>
        </p:blipFill>
        <p:spPr bwMode="auto">
          <a:xfrm>
            <a:off x="121356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Logo transparent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2050" y="333378"/>
            <a:ext cx="19177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Merged_dropshadow_UniGenera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14300" y="4800600"/>
            <a:ext cx="9392356" cy="252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114281" y="0"/>
            <a:ext cx="254001" cy="6858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352" tIns="45677" rIns="91352" bIns="45677" anchor="ctr"/>
          <a:lstStyle/>
          <a:p>
            <a:pPr algn="l">
              <a:defRPr/>
            </a:pPr>
            <a:endParaRPr lang="en-US" sz="2800" dirty="0">
              <a:cs typeface="Arial" charset="0"/>
            </a:endParaRPr>
          </a:p>
        </p:txBody>
      </p:sp>
      <p:sp>
        <p:nvSpPr>
          <p:cNvPr id="6153" name="Rectangle 9"/>
          <p:cNvSpPr>
            <a:spLocks noGrp="1" noChangeArrowheads="1"/>
          </p:cNvSpPr>
          <p:nvPr>
            <p:ph type="ctrTitle"/>
          </p:nvPr>
        </p:nvSpPr>
        <p:spPr bwMode="auto">
          <a:xfrm>
            <a:off x="1874093" y="1959273"/>
            <a:ext cx="6409267" cy="6064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346" tIns="45672" rIns="91346" bIns="45672" numCol="1" anchor="ctr" anchorCtr="0" compatLnSpc="1">
            <a:prstTxWarp prst="textNoShape">
              <a:avLst/>
            </a:prstTxWarp>
          </a:bodyPr>
          <a:lstStyle>
            <a:lvl1pPr algn="l">
              <a:defRPr sz="3900"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154" name="Rectangle 10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912056" y="2749550"/>
            <a:ext cx="6400800" cy="4778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346" tIns="45672" rIns="91346" bIns="45672" numCol="1" anchor="t" anchorCtr="0" compatLnSpc="1">
            <a:prstTxWarp prst="textNoShape">
              <a:avLst/>
            </a:prstTxWarp>
          </a:bodyPr>
          <a:lstStyle>
            <a:lvl1pPr marL="0" indent="0">
              <a:buFontTx/>
              <a:buNone/>
              <a:defRPr sz="3600"/>
            </a:lvl1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3429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346" tIns="45672" rIns="91346" bIns="45672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 algn="l">
              <a:defRPr/>
            </a:pPr>
            <a:endParaRPr lang="en-GB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0099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346" tIns="45672" rIns="91346" bIns="45672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38900" y="6245225"/>
            <a:ext cx="2133600" cy="476250"/>
          </a:xfrm>
        </p:spPr>
        <p:txBody>
          <a:bodyPr/>
          <a:lstStyle>
            <a:lvl1pPr algn="r">
              <a:defRPr sz="1400"/>
            </a:lvl1pPr>
          </a:lstStyle>
          <a:p>
            <a:pPr>
              <a:defRPr/>
            </a:pPr>
            <a:fld id="{66EB9A11-6684-4162-BD12-B6EC883E96CE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72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91352" tIns="45677" rIns="91352" bIns="45677"/>
          <a:lstStyle>
            <a:lvl1pPr marL="0" indent="0" algn="ctr">
              <a:buNone/>
              <a:defRPr/>
            </a:lvl1pPr>
            <a:lvl2pPr marL="456768" indent="0" algn="ctr">
              <a:buNone/>
              <a:defRPr/>
            </a:lvl2pPr>
            <a:lvl3pPr marL="913535" indent="0" algn="ctr">
              <a:buNone/>
              <a:defRPr/>
            </a:lvl3pPr>
            <a:lvl4pPr marL="1370297" indent="0" algn="ctr">
              <a:buNone/>
              <a:defRPr/>
            </a:lvl4pPr>
            <a:lvl5pPr marL="1827071" indent="0" algn="ctr">
              <a:buNone/>
              <a:defRPr/>
            </a:lvl5pPr>
            <a:lvl6pPr marL="2283829" indent="0" algn="ctr">
              <a:buNone/>
              <a:defRPr/>
            </a:lvl6pPr>
            <a:lvl7pPr marL="2740597" indent="0" algn="ctr">
              <a:buNone/>
              <a:defRPr/>
            </a:lvl7pPr>
            <a:lvl8pPr marL="3197361" indent="0" algn="ctr">
              <a:buNone/>
              <a:defRPr/>
            </a:lvl8pPr>
            <a:lvl9pPr marL="3654137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042070-3820-4CD7-92D5-A298A3775476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25"/>
            <a:ext cx="8229600" cy="4525963"/>
          </a:xfrm>
          <a:prstGeom prst="rect">
            <a:avLst/>
          </a:prstGeom>
        </p:spPr>
        <p:txBody>
          <a:bodyPr lIns="91352" tIns="45677" rIns="91352" bIns="45677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E2C911-A4A9-4F67-A54C-E0367A01A566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9" y="440718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89" y="2906741"/>
            <a:ext cx="7772400" cy="1500187"/>
          </a:xfrm>
          <a:prstGeom prst="rect">
            <a:avLst/>
          </a:prstGeom>
        </p:spPr>
        <p:txBody>
          <a:bodyPr lIns="91352" tIns="45677" rIns="91352" bIns="45677" anchor="b"/>
          <a:lstStyle>
            <a:lvl1pPr marL="0" indent="0">
              <a:buNone/>
              <a:defRPr sz="2000"/>
            </a:lvl1pPr>
            <a:lvl2pPr marL="456768" indent="0">
              <a:buNone/>
              <a:defRPr sz="1800"/>
            </a:lvl2pPr>
            <a:lvl3pPr marL="913535" indent="0">
              <a:buNone/>
              <a:defRPr sz="1600"/>
            </a:lvl3pPr>
            <a:lvl4pPr marL="1370297" indent="0">
              <a:buNone/>
              <a:defRPr sz="1400"/>
            </a:lvl4pPr>
            <a:lvl5pPr marL="1827071" indent="0">
              <a:buNone/>
              <a:defRPr sz="1400"/>
            </a:lvl5pPr>
            <a:lvl6pPr marL="2283829" indent="0">
              <a:buNone/>
              <a:defRPr sz="1400"/>
            </a:lvl6pPr>
            <a:lvl7pPr marL="2740597" indent="0">
              <a:buNone/>
              <a:defRPr sz="1400"/>
            </a:lvl7pPr>
            <a:lvl8pPr marL="3197361" indent="0">
              <a:buNone/>
              <a:defRPr sz="1400"/>
            </a:lvl8pPr>
            <a:lvl9pPr marL="3654137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28FD78-EA02-4384-88CE-6CEE898A27F5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5F2D3C-8CBA-4A91-A7FF-B258960090B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11" y="1600225"/>
            <a:ext cx="4047067" cy="4525963"/>
          </a:xfrm>
          <a:prstGeom prst="rect">
            <a:avLst/>
          </a:prstGeom>
        </p:spPr>
        <p:txBody>
          <a:bodyPr lIns="91352" tIns="45677" rIns="91352" bIns="45677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9739" y="1600225"/>
            <a:ext cx="4047067" cy="4525963"/>
          </a:xfrm>
          <a:prstGeom prst="rect">
            <a:avLst/>
          </a:prstGeom>
        </p:spPr>
        <p:txBody>
          <a:bodyPr lIns="91352" tIns="45677" rIns="91352" bIns="45677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3D43E7-98B4-450C-9C48-47AC3B16271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7"/>
            <a:ext cx="4040012" cy="639762"/>
          </a:xfrm>
          <a:prstGeom prst="rect">
            <a:avLst/>
          </a:prstGeom>
        </p:spPr>
        <p:txBody>
          <a:bodyPr lIns="91352" tIns="45677" rIns="91352" bIns="45677" anchor="b"/>
          <a:lstStyle>
            <a:lvl1pPr marL="0" indent="0">
              <a:buNone/>
              <a:defRPr sz="2400" b="1"/>
            </a:lvl1pPr>
            <a:lvl2pPr marL="456768" indent="0">
              <a:buNone/>
              <a:defRPr sz="2000" b="1"/>
            </a:lvl2pPr>
            <a:lvl3pPr marL="913535" indent="0">
              <a:buNone/>
              <a:defRPr sz="1800" b="1"/>
            </a:lvl3pPr>
            <a:lvl4pPr marL="1370297" indent="0">
              <a:buNone/>
              <a:defRPr sz="1600" b="1"/>
            </a:lvl4pPr>
            <a:lvl5pPr marL="1827071" indent="0">
              <a:buNone/>
              <a:defRPr sz="1600" b="1"/>
            </a:lvl5pPr>
            <a:lvl6pPr marL="2283829" indent="0">
              <a:buNone/>
              <a:defRPr sz="1600" b="1"/>
            </a:lvl6pPr>
            <a:lvl7pPr marL="2740597" indent="0">
              <a:buNone/>
              <a:defRPr sz="1600" b="1"/>
            </a:lvl7pPr>
            <a:lvl8pPr marL="3197361" indent="0">
              <a:buNone/>
              <a:defRPr sz="1600" b="1"/>
            </a:lvl8pPr>
            <a:lvl9pPr marL="365413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9"/>
            <a:ext cx="4040012" cy="3951288"/>
          </a:xfrm>
          <a:prstGeom prst="rect">
            <a:avLst/>
          </a:prstGeom>
        </p:spPr>
        <p:txBody>
          <a:bodyPr lIns="91352" tIns="45677" rIns="91352" bIns="45677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78" y="1535117"/>
            <a:ext cx="4041422" cy="639762"/>
          </a:xfrm>
          <a:prstGeom prst="rect">
            <a:avLst/>
          </a:prstGeom>
        </p:spPr>
        <p:txBody>
          <a:bodyPr lIns="91352" tIns="45677" rIns="91352" bIns="45677" anchor="b"/>
          <a:lstStyle>
            <a:lvl1pPr marL="0" indent="0">
              <a:buNone/>
              <a:defRPr sz="2400" b="1"/>
            </a:lvl1pPr>
            <a:lvl2pPr marL="456768" indent="0">
              <a:buNone/>
              <a:defRPr sz="2000" b="1"/>
            </a:lvl2pPr>
            <a:lvl3pPr marL="913535" indent="0">
              <a:buNone/>
              <a:defRPr sz="1800" b="1"/>
            </a:lvl3pPr>
            <a:lvl4pPr marL="1370297" indent="0">
              <a:buNone/>
              <a:defRPr sz="1600" b="1"/>
            </a:lvl4pPr>
            <a:lvl5pPr marL="1827071" indent="0">
              <a:buNone/>
              <a:defRPr sz="1600" b="1"/>
            </a:lvl5pPr>
            <a:lvl6pPr marL="2283829" indent="0">
              <a:buNone/>
              <a:defRPr sz="1600" b="1"/>
            </a:lvl6pPr>
            <a:lvl7pPr marL="2740597" indent="0">
              <a:buNone/>
              <a:defRPr sz="1600" b="1"/>
            </a:lvl7pPr>
            <a:lvl8pPr marL="3197361" indent="0">
              <a:buNone/>
              <a:defRPr sz="1600" b="1"/>
            </a:lvl8pPr>
            <a:lvl9pPr marL="365413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78" y="2174879"/>
            <a:ext cx="4041422" cy="3951288"/>
          </a:xfrm>
          <a:prstGeom prst="rect">
            <a:avLst/>
          </a:prstGeom>
        </p:spPr>
        <p:txBody>
          <a:bodyPr lIns="91352" tIns="45677" rIns="91352" bIns="45677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A25447-CC4A-4CE8-8C1F-9EA2EB279FB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270EAF-203A-4251-B8D6-23217B4E928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57555-FEC6-47E7-B50E-59479010549D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28" y="273050"/>
            <a:ext cx="300848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57" y="273348"/>
            <a:ext cx="5111044" cy="5853113"/>
          </a:xfrm>
          <a:prstGeom prst="rect">
            <a:avLst/>
          </a:prstGeom>
        </p:spPr>
        <p:txBody>
          <a:bodyPr lIns="91352" tIns="45677" rIns="91352" bIns="45677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28" y="1435113"/>
            <a:ext cx="3008489" cy="4691063"/>
          </a:xfrm>
          <a:prstGeom prst="rect">
            <a:avLst/>
          </a:prstGeom>
        </p:spPr>
        <p:txBody>
          <a:bodyPr lIns="91352" tIns="45677" rIns="91352" bIns="45677"/>
          <a:lstStyle>
            <a:lvl1pPr marL="0" indent="0">
              <a:buNone/>
              <a:defRPr sz="1400"/>
            </a:lvl1pPr>
            <a:lvl2pPr marL="456768" indent="0">
              <a:buNone/>
              <a:defRPr sz="1200"/>
            </a:lvl2pPr>
            <a:lvl3pPr marL="913535" indent="0">
              <a:buNone/>
              <a:defRPr sz="1000"/>
            </a:lvl3pPr>
            <a:lvl4pPr marL="1370297" indent="0">
              <a:buNone/>
              <a:defRPr sz="900"/>
            </a:lvl4pPr>
            <a:lvl5pPr marL="1827071" indent="0">
              <a:buNone/>
              <a:defRPr sz="900"/>
            </a:lvl5pPr>
            <a:lvl6pPr marL="2283829" indent="0">
              <a:buNone/>
              <a:defRPr sz="900"/>
            </a:lvl6pPr>
            <a:lvl7pPr marL="2740597" indent="0">
              <a:buNone/>
              <a:defRPr sz="900"/>
            </a:lvl7pPr>
            <a:lvl8pPr marL="3197361" indent="0">
              <a:buNone/>
              <a:defRPr sz="900"/>
            </a:lvl8pPr>
            <a:lvl9pPr marL="365413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E42B79-286F-4821-A76E-3549661C6B5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4800604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  <a:prstGeom prst="rect">
            <a:avLst/>
          </a:prstGeom>
        </p:spPr>
        <p:txBody>
          <a:bodyPr lIns="91352" tIns="45677" rIns="91352" bIns="45677"/>
          <a:lstStyle>
            <a:lvl1pPr marL="0" indent="0">
              <a:buNone/>
              <a:defRPr sz="3200"/>
            </a:lvl1pPr>
            <a:lvl2pPr marL="456768" indent="0">
              <a:buNone/>
              <a:defRPr sz="2800"/>
            </a:lvl2pPr>
            <a:lvl3pPr marL="913535" indent="0">
              <a:buNone/>
              <a:defRPr sz="2400"/>
            </a:lvl3pPr>
            <a:lvl4pPr marL="1370297" indent="0">
              <a:buNone/>
              <a:defRPr sz="2000"/>
            </a:lvl4pPr>
            <a:lvl5pPr marL="1827071" indent="0">
              <a:buNone/>
              <a:defRPr sz="2000"/>
            </a:lvl5pPr>
            <a:lvl6pPr marL="2283829" indent="0">
              <a:buNone/>
              <a:defRPr sz="2000"/>
            </a:lvl6pPr>
            <a:lvl7pPr marL="2740597" indent="0">
              <a:buNone/>
              <a:defRPr sz="2000"/>
            </a:lvl7pPr>
            <a:lvl8pPr marL="3197361" indent="0">
              <a:buNone/>
              <a:defRPr sz="2000"/>
            </a:lvl8pPr>
            <a:lvl9pPr marL="3654137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5367342"/>
            <a:ext cx="5486400" cy="804862"/>
          </a:xfrm>
          <a:prstGeom prst="rect">
            <a:avLst/>
          </a:prstGeom>
        </p:spPr>
        <p:txBody>
          <a:bodyPr lIns="91352" tIns="45677" rIns="91352" bIns="45677"/>
          <a:lstStyle>
            <a:lvl1pPr marL="0" indent="0">
              <a:buNone/>
              <a:defRPr sz="1400"/>
            </a:lvl1pPr>
            <a:lvl2pPr marL="456768" indent="0">
              <a:buNone/>
              <a:defRPr sz="1200"/>
            </a:lvl2pPr>
            <a:lvl3pPr marL="913535" indent="0">
              <a:buNone/>
              <a:defRPr sz="1000"/>
            </a:lvl3pPr>
            <a:lvl4pPr marL="1370297" indent="0">
              <a:buNone/>
              <a:defRPr sz="900"/>
            </a:lvl4pPr>
            <a:lvl5pPr marL="1827071" indent="0">
              <a:buNone/>
              <a:defRPr sz="900"/>
            </a:lvl5pPr>
            <a:lvl6pPr marL="2283829" indent="0">
              <a:buNone/>
              <a:defRPr sz="900"/>
            </a:lvl6pPr>
            <a:lvl7pPr marL="2740597" indent="0">
              <a:buNone/>
              <a:defRPr sz="900"/>
            </a:lvl7pPr>
            <a:lvl8pPr marL="3197361" indent="0">
              <a:buNone/>
              <a:defRPr sz="900"/>
            </a:lvl8pPr>
            <a:lvl9pPr marL="365413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9F67A-78A4-4406-93CF-F46302CFE519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25"/>
            <a:ext cx="8229600" cy="4525963"/>
          </a:xfrm>
          <a:prstGeom prst="rect">
            <a:avLst/>
          </a:prstGeom>
        </p:spPr>
        <p:txBody>
          <a:bodyPr vert="eaVert" lIns="91352" tIns="45677" rIns="91352" bIns="45677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1F8F14-4DB7-4E21-932D-8E831D0FEB89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281"/>
            <a:ext cx="21717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281"/>
            <a:ext cx="6379634" cy="6126163"/>
          </a:xfrm>
          <a:prstGeom prst="rect">
            <a:avLst/>
          </a:prstGeom>
        </p:spPr>
        <p:txBody>
          <a:bodyPr vert="eaVert" lIns="91352" tIns="45677" rIns="91352" bIns="45677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8A557E-5623-4F4A-A039-2CC6697EF48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ackground graded"/>
          <p:cNvPicPr>
            <a:picLocks noChangeAspect="1" noChangeArrowheads="1"/>
          </p:cNvPicPr>
          <p:nvPr/>
        </p:nvPicPr>
        <p:blipFill>
          <a:blip r:embed="rId2" cstate="screen">
            <a:lum bright="6000" contrast="-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3"/>
          <a:stretch>
            <a:fillRect/>
          </a:stretch>
        </p:blipFill>
        <p:spPr bwMode="auto">
          <a:xfrm>
            <a:off x="121356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Logo transparent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2050" y="333378"/>
            <a:ext cx="19177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Merged_dropshadow_UniGenera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14300" y="4800600"/>
            <a:ext cx="9392356" cy="252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114281" y="0"/>
            <a:ext cx="254001" cy="6858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375" tIns="45689" rIns="91375" bIns="45689" anchor="ctr"/>
          <a:lstStyle/>
          <a:p>
            <a:pPr algn="l">
              <a:defRPr/>
            </a:pPr>
            <a:endParaRPr lang="en-US" sz="2800" dirty="0">
              <a:cs typeface="Arial" charset="0"/>
            </a:endParaRPr>
          </a:p>
        </p:txBody>
      </p:sp>
      <p:sp>
        <p:nvSpPr>
          <p:cNvPr id="6153" name="Rectangle 9"/>
          <p:cNvSpPr>
            <a:spLocks noGrp="1" noChangeArrowheads="1"/>
          </p:cNvSpPr>
          <p:nvPr>
            <p:ph type="ctrTitle"/>
          </p:nvPr>
        </p:nvSpPr>
        <p:spPr bwMode="auto">
          <a:xfrm>
            <a:off x="1874093" y="1959268"/>
            <a:ext cx="6409267" cy="6064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369" tIns="45684" rIns="91369" bIns="45684" numCol="1" anchor="ctr" anchorCtr="0" compatLnSpc="1">
            <a:prstTxWarp prst="textNoShape">
              <a:avLst/>
            </a:prstTxWarp>
          </a:bodyPr>
          <a:lstStyle>
            <a:lvl1pPr algn="l">
              <a:defRPr sz="3900"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154" name="Rectangle 10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912056" y="2749550"/>
            <a:ext cx="6400800" cy="4778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369" tIns="45684" rIns="91369" bIns="45684" numCol="1" anchor="t" anchorCtr="0" compatLnSpc="1">
            <a:prstTxWarp prst="textNoShape">
              <a:avLst/>
            </a:prstTxWarp>
          </a:bodyPr>
          <a:lstStyle>
            <a:lvl1pPr marL="0" indent="0">
              <a:buFontTx/>
              <a:buNone/>
              <a:defRPr sz="3600"/>
            </a:lvl1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3429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369" tIns="45684" rIns="91369" bIns="45684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 algn="l">
              <a:defRPr/>
            </a:pPr>
            <a:endParaRPr lang="en-GB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0099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369" tIns="45684" rIns="91369" bIns="45684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38900" y="6245225"/>
            <a:ext cx="2133600" cy="476250"/>
          </a:xfrm>
        </p:spPr>
        <p:txBody>
          <a:bodyPr/>
          <a:lstStyle>
            <a:lvl1pPr algn="r">
              <a:defRPr sz="1400"/>
            </a:lvl1pPr>
          </a:lstStyle>
          <a:p>
            <a:pPr>
              <a:defRPr/>
            </a:pPr>
            <a:fld id="{66EB9A11-6684-4162-BD12-B6EC883E96CE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71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91375" tIns="45689" rIns="91375" bIns="45689"/>
          <a:lstStyle>
            <a:lvl1pPr marL="0" indent="0" algn="ctr">
              <a:buNone/>
              <a:defRPr/>
            </a:lvl1pPr>
            <a:lvl2pPr marL="456881" indent="0" algn="ctr">
              <a:buNone/>
              <a:defRPr/>
            </a:lvl2pPr>
            <a:lvl3pPr marL="913763" indent="0" algn="ctr">
              <a:buNone/>
              <a:defRPr/>
            </a:lvl3pPr>
            <a:lvl4pPr marL="1370640" indent="0" algn="ctr">
              <a:buNone/>
              <a:defRPr/>
            </a:lvl4pPr>
            <a:lvl5pPr marL="1827526" indent="0" algn="ctr">
              <a:buNone/>
              <a:defRPr/>
            </a:lvl5pPr>
            <a:lvl6pPr marL="2284401" indent="0" algn="ctr">
              <a:buNone/>
              <a:defRPr/>
            </a:lvl6pPr>
            <a:lvl7pPr marL="2741282" indent="0" algn="ctr">
              <a:buNone/>
              <a:defRPr/>
            </a:lvl7pPr>
            <a:lvl8pPr marL="3198160" indent="0" algn="ctr">
              <a:buNone/>
              <a:defRPr/>
            </a:lvl8pPr>
            <a:lvl9pPr marL="3655047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042070-3820-4CD7-92D5-A298A3775476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273" y="2129731"/>
            <a:ext cx="7773458" cy="14704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2080" y="3886311"/>
            <a:ext cx="6400271" cy="1753195"/>
          </a:xfrm>
        </p:spPr>
        <p:txBody>
          <a:bodyPr/>
          <a:lstStyle>
            <a:lvl1pPr marL="0" indent="0" algn="ctr">
              <a:buNone/>
              <a:defRPr/>
            </a:lvl1pPr>
            <a:lvl2pPr marL="397194" indent="0" algn="ctr">
              <a:buNone/>
              <a:defRPr/>
            </a:lvl2pPr>
            <a:lvl3pPr marL="794388" indent="0" algn="ctr">
              <a:buNone/>
              <a:defRPr/>
            </a:lvl3pPr>
            <a:lvl4pPr marL="1191592" indent="0" algn="ctr">
              <a:buNone/>
              <a:defRPr/>
            </a:lvl4pPr>
            <a:lvl5pPr marL="1588771" indent="0" algn="ctr">
              <a:buNone/>
              <a:defRPr/>
            </a:lvl5pPr>
            <a:lvl6pPr marL="1985957" indent="0" algn="ctr">
              <a:buNone/>
              <a:defRPr/>
            </a:lvl6pPr>
            <a:lvl7pPr marL="2383166" indent="0" algn="ctr">
              <a:buNone/>
              <a:defRPr/>
            </a:lvl7pPr>
            <a:lvl8pPr marL="2780302" indent="0" algn="ctr">
              <a:buNone/>
              <a:defRPr/>
            </a:lvl8pPr>
            <a:lvl9pPr marL="317752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6CDD130-6939-4016-A137-0FC3CCF882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25"/>
            <a:ext cx="8229600" cy="4525963"/>
          </a:xfrm>
          <a:prstGeom prst="rect">
            <a:avLst/>
          </a:prstGeom>
        </p:spPr>
        <p:txBody>
          <a:bodyPr lIns="91375" tIns="45689" rIns="91375" bIns="45689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E2C911-A4A9-4F67-A54C-E0367A01A566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9" y="440718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89" y="2906732"/>
            <a:ext cx="7772400" cy="1500187"/>
          </a:xfrm>
          <a:prstGeom prst="rect">
            <a:avLst/>
          </a:prstGeom>
        </p:spPr>
        <p:txBody>
          <a:bodyPr lIns="91375" tIns="45689" rIns="91375" bIns="45689" anchor="b"/>
          <a:lstStyle>
            <a:lvl1pPr marL="0" indent="0">
              <a:buNone/>
              <a:defRPr sz="2000"/>
            </a:lvl1pPr>
            <a:lvl2pPr marL="456881" indent="0">
              <a:buNone/>
              <a:defRPr sz="1800"/>
            </a:lvl2pPr>
            <a:lvl3pPr marL="913763" indent="0">
              <a:buNone/>
              <a:defRPr sz="1600"/>
            </a:lvl3pPr>
            <a:lvl4pPr marL="1370640" indent="0">
              <a:buNone/>
              <a:defRPr sz="1400"/>
            </a:lvl4pPr>
            <a:lvl5pPr marL="1827526" indent="0">
              <a:buNone/>
              <a:defRPr sz="1400"/>
            </a:lvl5pPr>
            <a:lvl6pPr marL="2284401" indent="0">
              <a:buNone/>
              <a:defRPr sz="1400"/>
            </a:lvl6pPr>
            <a:lvl7pPr marL="2741282" indent="0">
              <a:buNone/>
              <a:defRPr sz="1400"/>
            </a:lvl7pPr>
            <a:lvl8pPr marL="3198160" indent="0">
              <a:buNone/>
              <a:defRPr sz="1400"/>
            </a:lvl8pPr>
            <a:lvl9pPr marL="3655047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28FD78-EA02-4384-88CE-6CEE898A27F5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11" y="1600225"/>
            <a:ext cx="4047067" cy="4525963"/>
          </a:xfrm>
          <a:prstGeom prst="rect">
            <a:avLst/>
          </a:prstGeom>
        </p:spPr>
        <p:txBody>
          <a:bodyPr lIns="91375" tIns="45689" rIns="91375" bIns="45689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9739" y="1600225"/>
            <a:ext cx="4047067" cy="4525963"/>
          </a:xfrm>
          <a:prstGeom prst="rect">
            <a:avLst/>
          </a:prstGeom>
        </p:spPr>
        <p:txBody>
          <a:bodyPr lIns="91375" tIns="45689" rIns="91375" bIns="45689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3D43E7-98B4-450C-9C48-47AC3B16271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7"/>
            <a:ext cx="4040012" cy="639762"/>
          </a:xfrm>
          <a:prstGeom prst="rect">
            <a:avLst/>
          </a:prstGeom>
        </p:spPr>
        <p:txBody>
          <a:bodyPr lIns="91375" tIns="45689" rIns="91375" bIns="45689" anchor="b"/>
          <a:lstStyle>
            <a:lvl1pPr marL="0" indent="0">
              <a:buNone/>
              <a:defRPr sz="2400" b="1"/>
            </a:lvl1pPr>
            <a:lvl2pPr marL="456881" indent="0">
              <a:buNone/>
              <a:defRPr sz="2000" b="1"/>
            </a:lvl2pPr>
            <a:lvl3pPr marL="913763" indent="0">
              <a:buNone/>
              <a:defRPr sz="1800" b="1"/>
            </a:lvl3pPr>
            <a:lvl4pPr marL="1370640" indent="0">
              <a:buNone/>
              <a:defRPr sz="1600" b="1"/>
            </a:lvl4pPr>
            <a:lvl5pPr marL="1827526" indent="0">
              <a:buNone/>
              <a:defRPr sz="1600" b="1"/>
            </a:lvl5pPr>
            <a:lvl6pPr marL="2284401" indent="0">
              <a:buNone/>
              <a:defRPr sz="1600" b="1"/>
            </a:lvl6pPr>
            <a:lvl7pPr marL="2741282" indent="0">
              <a:buNone/>
              <a:defRPr sz="1600" b="1"/>
            </a:lvl7pPr>
            <a:lvl8pPr marL="3198160" indent="0">
              <a:buNone/>
              <a:defRPr sz="1600" b="1"/>
            </a:lvl8pPr>
            <a:lvl9pPr marL="365504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9"/>
            <a:ext cx="4040012" cy="3951288"/>
          </a:xfrm>
          <a:prstGeom prst="rect">
            <a:avLst/>
          </a:prstGeom>
        </p:spPr>
        <p:txBody>
          <a:bodyPr lIns="91375" tIns="45689" rIns="91375" bIns="45689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78" y="1535117"/>
            <a:ext cx="4041422" cy="639762"/>
          </a:xfrm>
          <a:prstGeom prst="rect">
            <a:avLst/>
          </a:prstGeom>
        </p:spPr>
        <p:txBody>
          <a:bodyPr lIns="91375" tIns="45689" rIns="91375" bIns="45689" anchor="b"/>
          <a:lstStyle>
            <a:lvl1pPr marL="0" indent="0">
              <a:buNone/>
              <a:defRPr sz="2400" b="1"/>
            </a:lvl1pPr>
            <a:lvl2pPr marL="456881" indent="0">
              <a:buNone/>
              <a:defRPr sz="2000" b="1"/>
            </a:lvl2pPr>
            <a:lvl3pPr marL="913763" indent="0">
              <a:buNone/>
              <a:defRPr sz="1800" b="1"/>
            </a:lvl3pPr>
            <a:lvl4pPr marL="1370640" indent="0">
              <a:buNone/>
              <a:defRPr sz="1600" b="1"/>
            </a:lvl4pPr>
            <a:lvl5pPr marL="1827526" indent="0">
              <a:buNone/>
              <a:defRPr sz="1600" b="1"/>
            </a:lvl5pPr>
            <a:lvl6pPr marL="2284401" indent="0">
              <a:buNone/>
              <a:defRPr sz="1600" b="1"/>
            </a:lvl6pPr>
            <a:lvl7pPr marL="2741282" indent="0">
              <a:buNone/>
              <a:defRPr sz="1600" b="1"/>
            </a:lvl7pPr>
            <a:lvl8pPr marL="3198160" indent="0">
              <a:buNone/>
              <a:defRPr sz="1600" b="1"/>
            </a:lvl8pPr>
            <a:lvl9pPr marL="365504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78" y="2174879"/>
            <a:ext cx="4041422" cy="3951288"/>
          </a:xfrm>
          <a:prstGeom prst="rect">
            <a:avLst/>
          </a:prstGeom>
        </p:spPr>
        <p:txBody>
          <a:bodyPr lIns="91375" tIns="45689" rIns="91375" bIns="45689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A25447-CC4A-4CE8-8C1F-9EA2EB279FB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270EAF-203A-4251-B8D6-23217B4E928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57555-FEC6-47E7-B50E-59479010549D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21" y="273050"/>
            <a:ext cx="300848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57" y="273343"/>
            <a:ext cx="5111044" cy="5853113"/>
          </a:xfrm>
          <a:prstGeom prst="rect">
            <a:avLst/>
          </a:prstGeom>
        </p:spPr>
        <p:txBody>
          <a:bodyPr lIns="91375" tIns="45689" rIns="91375" bIns="45689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21" y="1435113"/>
            <a:ext cx="3008489" cy="4691063"/>
          </a:xfrm>
          <a:prstGeom prst="rect">
            <a:avLst/>
          </a:prstGeom>
        </p:spPr>
        <p:txBody>
          <a:bodyPr lIns="91375" tIns="45689" rIns="91375" bIns="45689"/>
          <a:lstStyle>
            <a:lvl1pPr marL="0" indent="0">
              <a:buNone/>
              <a:defRPr sz="1400"/>
            </a:lvl1pPr>
            <a:lvl2pPr marL="456881" indent="0">
              <a:buNone/>
              <a:defRPr sz="1200"/>
            </a:lvl2pPr>
            <a:lvl3pPr marL="913763" indent="0">
              <a:buNone/>
              <a:defRPr sz="1000"/>
            </a:lvl3pPr>
            <a:lvl4pPr marL="1370640" indent="0">
              <a:buNone/>
              <a:defRPr sz="900"/>
            </a:lvl4pPr>
            <a:lvl5pPr marL="1827526" indent="0">
              <a:buNone/>
              <a:defRPr sz="900"/>
            </a:lvl5pPr>
            <a:lvl6pPr marL="2284401" indent="0">
              <a:buNone/>
              <a:defRPr sz="900"/>
            </a:lvl6pPr>
            <a:lvl7pPr marL="2741282" indent="0">
              <a:buNone/>
              <a:defRPr sz="900"/>
            </a:lvl7pPr>
            <a:lvl8pPr marL="3198160" indent="0">
              <a:buNone/>
              <a:defRPr sz="900"/>
            </a:lvl8pPr>
            <a:lvl9pPr marL="365504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E42B79-286F-4821-A76E-3549661C6B5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4800604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  <a:prstGeom prst="rect">
            <a:avLst/>
          </a:prstGeom>
        </p:spPr>
        <p:txBody>
          <a:bodyPr lIns="91375" tIns="45689" rIns="91375" bIns="45689"/>
          <a:lstStyle>
            <a:lvl1pPr marL="0" indent="0">
              <a:buNone/>
              <a:defRPr sz="3200"/>
            </a:lvl1pPr>
            <a:lvl2pPr marL="456881" indent="0">
              <a:buNone/>
              <a:defRPr sz="2800"/>
            </a:lvl2pPr>
            <a:lvl3pPr marL="913763" indent="0">
              <a:buNone/>
              <a:defRPr sz="2400"/>
            </a:lvl3pPr>
            <a:lvl4pPr marL="1370640" indent="0">
              <a:buNone/>
              <a:defRPr sz="2000"/>
            </a:lvl4pPr>
            <a:lvl5pPr marL="1827526" indent="0">
              <a:buNone/>
              <a:defRPr sz="2000"/>
            </a:lvl5pPr>
            <a:lvl6pPr marL="2284401" indent="0">
              <a:buNone/>
              <a:defRPr sz="2000"/>
            </a:lvl6pPr>
            <a:lvl7pPr marL="2741282" indent="0">
              <a:buNone/>
              <a:defRPr sz="2000"/>
            </a:lvl7pPr>
            <a:lvl8pPr marL="3198160" indent="0">
              <a:buNone/>
              <a:defRPr sz="2000"/>
            </a:lvl8pPr>
            <a:lvl9pPr marL="3655047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5367342"/>
            <a:ext cx="5486400" cy="804862"/>
          </a:xfrm>
          <a:prstGeom prst="rect">
            <a:avLst/>
          </a:prstGeom>
        </p:spPr>
        <p:txBody>
          <a:bodyPr lIns="91375" tIns="45689" rIns="91375" bIns="45689"/>
          <a:lstStyle>
            <a:lvl1pPr marL="0" indent="0">
              <a:buNone/>
              <a:defRPr sz="1400"/>
            </a:lvl1pPr>
            <a:lvl2pPr marL="456881" indent="0">
              <a:buNone/>
              <a:defRPr sz="1200"/>
            </a:lvl2pPr>
            <a:lvl3pPr marL="913763" indent="0">
              <a:buNone/>
              <a:defRPr sz="1000"/>
            </a:lvl3pPr>
            <a:lvl4pPr marL="1370640" indent="0">
              <a:buNone/>
              <a:defRPr sz="900"/>
            </a:lvl4pPr>
            <a:lvl5pPr marL="1827526" indent="0">
              <a:buNone/>
              <a:defRPr sz="900"/>
            </a:lvl5pPr>
            <a:lvl6pPr marL="2284401" indent="0">
              <a:buNone/>
              <a:defRPr sz="900"/>
            </a:lvl6pPr>
            <a:lvl7pPr marL="2741282" indent="0">
              <a:buNone/>
              <a:defRPr sz="900"/>
            </a:lvl7pPr>
            <a:lvl8pPr marL="3198160" indent="0">
              <a:buNone/>
              <a:defRPr sz="900"/>
            </a:lvl8pPr>
            <a:lvl9pPr marL="365504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9F67A-78A4-4406-93CF-F46302CFE519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25"/>
            <a:ext cx="8229600" cy="4525963"/>
          </a:xfrm>
          <a:prstGeom prst="rect">
            <a:avLst/>
          </a:prstGeom>
        </p:spPr>
        <p:txBody>
          <a:bodyPr vert="eaVert" lIns="91375" tIns="45689" rIns="91375" bIns="45689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1F8F14-4DB7-4E21-932D-8E831D0FEB89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281"/>
            <a:ext cx="21717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281"/>
            <a:ext cx="6379634" cy="6126163"/>
          </a:xfrm>
          <a:prstGeom prst="rect">
            <a:avLst/>
          </a:prstGeom>
        </p:spPr>
        <p:txBody>
          <a:bodyPr vert="eaVert" lIns="91375" tIns="45689" rIns="91375" bIns="45689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8A557E-5623-4F4A-A039-2CC6697EF48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10.xml"/></Relationships>
</file>

<file path=ppt/slideMasters/_rels/slideMaster100.xml.rels><?xml version="1.0" encoding="UTF-8" standalone="yes"?>
<Relationships xmlns="http://schemas.openxmlformats.org/package/2006/relationships"><Relationship Id="rId8" Type="http://schemas.openxmlformats.org/officeDocument/2006/relationships/theme" Target="../theme/theme100.xml"/><Relationship Id="rId3" Type="http://schemas.openxmlformats.org/officeDocument/2006/relationships/slideLayout" Target="../slideLayouts/slideLayout387.xml"/><Relationship Id="rId7" Type="http://schemas.openxmlformats.org/officeDocument/2006/relationships/slideLayout" Target="../slideLayouts/slideLayout391.xml"/><Relationship Id="rId2" Type="http://schemas.openxmlformats.org/officeDocument/2006/relationships/slideLayout" Target="../slideLayouts/slideLayout386.xml"/><Relationship Id="rId1" Type="http://schemas.openxmlformats.org/officeDocument/2006/relationships/slideLayout" Target="../slideLayouts/slideLayout385.xml"/><Relationship Id="rId6" Type="http://schemas.openxmlformats.org/officeDocument/2006/relationships/slideLayout" Target="../slideLayouts/slideLayout390.xml"/><Relationship Id="rId5" Type="http://schemas.openxmlformats.org/officeDocument/2006/relationships/slideLayout" Target="../slideLayouts/slideLayout389.xml"/><Relationship Id="rId4" Type="http://schemas.openxmlformats.org/officeDocument/2006/relationships/slideLayout" Target="../slideLayouts/slideLayout388.xml"/><Relationship Id="rId9" Type="http://schemas.openxmlformats.org/officeDocument/2006/relationships/image" Target="../media/image18.png"/></Relationships>
</file>

<file path=ppt/slideMasters/_rels/slideMaster10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9.xml"/><Relationship Id="rId13" Type="http://schemas.openxmlformats.org/officeDocument/2006/relationships/slideLayout" Target="../slideLayouts/slideLayout404.xml"/><Relationship Id="rId18" Type="http://schemas.openxmlformats.org/officeDocument/2006/relationships/slideLayout" Target="../slideLayouts/slideLayout409.xml"/><Relationship Id="rId3" Type="http://schemas.openxmlformats.org/officeDocument/2006/relationships/slideLayout" Target="../slideLayouts/slideLayout394.xml"/><Relationship Id="rId21" Type="http://schemas.openxmlformats.org/officeDocument/2006/relationships/theme" Target="../theme/theme101.xml"/><Relationship Id="rId7" Type="http://schemas.openxmlformats.org/officeDocument/2006/relationships/slideLayout" Target="../slideLayouts/slideLayout398.xml"/><Relationship Id="rId12" Type="http://schemas.openxmlformats.org/officeDocument/2006/relationships/slideLayout" Target="../slideLayouts/slideLayout403.xml"/><Relationship Id="rId17" Type="http://schemas.openxmlformats.org/officeDocument/2006/relationships/slideLayout" Target="../slideLayouts/slideLayout408.xml"/><Relationship Id="rId2" Type="http://schemas.openxmlformats.org/officeDocument/2006/relationships/slideLayout" Target="../slideLayouts/slideLayout393.xml"/><Relationship Id="rId16" Type="http://schemas.openxmlformats.org/officeDocument/2006/relationships/slideLayout" Target="../slideLayouts/slideLayout407.xml"/><Relationship Id="rId20" Type="http://schemas.openxmlformats.org/officeDocument/2006/relationships/slideLayout" Target="../slideLayouts/slideLayout411.xml"/><Relationship Id="rId1" Type="http://schemas.openxmlformats.org/officeDocument/2006/relationships/slideLayout" Target="../slideLayouts/slideLayout392.xml"/><Relationship Id="rId6" Type="http://schemas.openxmlformats.org/officeDocument/2006/relationships/slideLayout" Target="../slideLayouts/slideLayout397.xml"/><Relationship Id="rId11" Type="http://schemas.openxmlformats.org/officeDocument/2006/relationships/slideLayout" Target="../slideLayouts/slideLayout402.xml"/><Relationship Id="rId5" Type="http://schemas.openxmlformats.org/officeDocument/2006/relationships/slideLayout" Target="../slideLayouts/slideLayout396.xml"/><Relationship Id="rId15" Type="http://schemas.openxmlformats.org/officeDocument/2006/relationships/slideLayout" Target="../slideLayouts/slideLayout406.xml"/><Relationship Id="rId23" Type="http://schemas.openxmlformats.org/officeDocument/2006/relationships/image" Target="../media/image33.png"/><Relationship Id="rId10" Type="http://schemas.openxmlformats.org/officeDocument/2006/relationships/slideLayout" Target="../slideLayouts/slideLayout401.xml"/><Relationship Id="rId19" Type="http://schemas.openxmlformats.org/officeDocument/2006/relationships/slideLayout" Target="../slideLayouts/slideLayout410.xml"/><Relationship Id="rId4" Type="http://schemas.openxmlformats.org/officeDocument/2006/relationships/slideLayout" Target="../slideLayouts/slideLayout395.xml"/><Relationship Id="rId9" Type="http://schemas.openxmlformats.org/officeDocument/2006/relationships/slideLayout" Target="../slideLayouts/slideLayout400.xml"/><Relationship Id="rId14" Type="http://schemas.openxmlformats.org/officeDocument/2006/relationships/slideLayout" Target="../slideLayouts/slideLayout405.xml"/><Relationship Id="rId22" Type="http://schemas.openxmlformats.org/officeDocument/2006/relationships/image" Target="../media/image32.png"/></Relationships>
</file>

<file path=ppt/slideMasters/_rels/slideMaster10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9.xml"/><Relationship Id="rId3" Type="http://schemas.openxmlformats.org/officeDocument/2006/relationships/slideLayout" Target="../slideLayouts/slideLayout414.xml"/><Relationship Id="rId7" Type="http://schemas.openxmlformats.org/officeDocument/2006/relationships/slideLayout" Target="../slideLayouts/slideLayout418.xml"/><Relationship Id="rId2" Type="http://schemas.openxmlformats.org/officeDocument/2006/relationships/slideLayout" Target="../slideLayouts/slideLayout413.xml"/><Relationship Id="rId1" Type="http://schemas.openxmlformats.org/officeDocument/2006/relationships/slideLayout" Target="../slideLayouts/slideLayout412.xml"/><Relationship Id="rId6" Type="http://schemas.openxmlformats.org/officeDocument/2006/relationships/slideLayout" Target="../slideLayouts/slideLayout417.xml"/><Relationship Id="rId5" Type="http://schemas.openxmlformats.org/officeDocument/2006/relationships/slideLayout" Target="../slideLayouts/slideLayout416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15.xml"/><Relationship Id="rId9" Type="http://schemas.openxmlformats.org/officeDocument/2006/relationships/theme" Target="../theme/theme102.xml"/></Relationships>
</file>

<file path=ppt/slideMasters/_rels/slideMaster103.xml.rels><?xml version="1.0" encoding="UTF-8" standalone="yes"?>
<Relationships xmlns="http://schemas.openxmlformats.org/package/2006/relationships"><Relationship Id="rId8" Type="http://schemas.openxmlformats.org/officeDocument/2006/relationships/theme" Target="../theme/theme103.xml"/><Relationship Id="rId3" Type="http://schemas.openxmlformats.org/officeDocument/2006/relationships/slideLayout" Target="../slideLayouts/slideLayout422.xml"/><Relationship Id="rId7" Type="http://schemas.openxmlformats.org/officeDocument/2006/relationships/slideLayout" Target="../slideLayouts/slideLayout426.xml"/><Relationship Id="rId2" Type="http://schemas.openxmlformats.org/officeDocument/2006/relationships/slideLayout" Target="../slideLayouts/slideLayout421.xml"/><Relationship Id="rId1" Type="http://schemas.openxmlformats.org/officeDocument/2006/relationships/slideLayout" Target="../slideLayouts/slideLayout420.xml"/><Relationship Id="rId6" Type="http://schemas.openxmlformats.org/officeDocument/2006/relationships/slideLayout" Target="../slideLayouts/slideLayout425.xml"/><Relationship Id="rId5" Type="http://schemas.openxmlformats.org/officeDocument/2006/relationships/slideLayout" Target="../slideLayouts/slideLayout424.xml"/><Relationship Id="rId4" Type="http://schemas.openxmlformats.org/officeDocument/2006/relationships/slideLayout" Target="../slideLayouts/slideLayout423.xml"/><Relationship Id="rId9" Type="http://schemas.openxmlformats.org/officeDocument/2006/relationships/image" Target="../media/image18.png"/></Relationships>
</file>

<file path=ppt/slideMasters/_rels/slideMaster10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4.xml"/><Relationship Id="rId13" Type="http://schemas.openxmlformats.org/officeDocument/2006/relationships/image" Target="../media/image39.png"/><Relationship Id="rId3" Type="http://schemas.openxmlformats.org/officeDocument/2006/relationships/slideLayout" Target="../slideLayouts/slideLayout429.xml"/><Relationship Id="rId7" Type="http://schemas.openxmlformats.org/officeDocument/2006/relationships/slideLayout" Target="../slideLayouts/slideLayout433.xml"/><Relationship Id="rId12" Type="http://schemas.openxmlformats.org/officeDocument/2006/relationships/theme" Target="../theme/theme104.xml"/><Relationship Id="rId2" Type="http://schemas.openxmlformats.org/officeDocument/2006/relationships/slideLayout" Target="../slideLayouts/slideLayout428.xml"/><Relationship Id="rId1" Type="http://schemas.openxmlformats.org/officeDocument/2006/relationships/slideLayout" Target="../slideLayouts/slideLayout427.xml"/><Relationship Id="rId6" Type="http://schemas.openxmlformats.org/officeDocument/2006/relationships/slideLayout" Target="../slideLayouts/slideLayout432.xml"/><Relationship Id="rId11" Type="http://schemas.openxmlformats.org/officeDocument/2006/relationships/slideLayout" Target="../slideLayouts/slideLayout437.xml"/><Relationship Id="rId5" Type="http://schemas.openxmlformats.org/officeDocument/2006/relationships/slideLayout" Target="../slideLayouts/slideLayout431.xml"/><Relationship Id="rId10" Type="http://schemas.openxmlformats.org/officeDocument/2006/relationships/slideLayout" Target="../slideLayouts/slideLayout436.xml"/><Relationship Id="rId4" Type="http://schemas.openxmlformats.org/officeDocument/2006/relationships/slideLayout" Target="../slideLayouts/slideLayout430.xml"/><Relationship Id="rId9" Type="http://schemas.openxmlformats.org/officeDocument/2006/relationships/slideLayout" Target="../slideLayouts/slideLayout435.xml"/></Relationships>
</file>

<file path=ppt/slideMasters/_rels/slideMaster10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5.xml"/><Relationship Id="rId13" Type="http://schemas.openxmlformats.org/officeDocument/2006/relationships/slideLayout" Target="../slideLayouts/slideLayout450.xml"/><Relationship Id="rId3" Type="http://schemas.openxmlformats.org/officeDocument/2006/relationships/slideLayout" Target="../slideLayouts/slideLayout440.xml"/><Relationship Id="rId7" Type="http://schemas.openxmlformats.org/officeDocument/2006/relationships/slideLayout" Target="../slideLayouts/slideLayout444.xml"/><Relationship Id="rId12" Type="http://schemas.openxmlformats.org/officeDocument/2006/relationships/slideLayout" Target="../slideLayouts/slideLayout449.xml"/><Relationship Id="rId2" Type="http://schemas.openxmlformats.org/officeDocument/2006/relationships/slideLayout" Target="../slideLayouts/slideLayout439.xml"/><Relationship Id="rId1" Type="http://schemas.openxmlformats.org/officeDocument/2006/relationships/slideLayout" Target="../slideLayouts/slideLayout438.xml"/><Relationship Id="rId6" Type="http://schemas.openxmlformats.org/officeDocument/2006/relationships/slideLayout" Target="../slideLayouts/slideLayout443.xml"/><Relationship Id="rId11" Type="http://schemas.openxmlformats.org/officeDocument/2006/relationships/slideLayout" Target="../slideLayouts/slideLayout448.xml"/><Relationship Id="rId5" Type="http://schemas.openxmlformats.org/officeDocument/2006/relationships/slideLayout" Target="../slideLayouts/slideLayout442.xml"/><Relationship Id="rId10" Type="http://schemas.openxmlformats.org/officeDocument/2006/relationships/slideLayout" Target="../slideLayouts/slideLayout447.xml"/><Relationship Id="rId4" Type="http://schemas.openxmlformats.org/officeDocument/2006/relationships/slideLayout" Target="../slideLayouts/slideLayout441.xml"/><Relationship Id="rId9" Type="http://schemas.openxmlformats.org/officeDocument/2006/relationships/slideLayout" Target="../slideLayouts/slideLayout446.xml"/><Relationship Id="rId14" Type="http://schemas.openxmlformats.org/officeDocument/2006/relationships/theme" Target="../theme/theme105.xml"/></Relationships>
</file>

<file path=ppt/slideMasters/_rels/slideMaster10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8.xml"/><Relationship Id="rId13" Type="http://schemas.openxmlformats.org/officeDocument/2006/relationships/slideLayout" Target="../slideLayouts/slideLayout463.xml"/><Relationship Id="rId3" Type="http://schemas.openxmlformats.org/officeDocument/2006/relationships/slideLayout" Target="../slideLayouts/slideLayout453.xml"/><Relationship Id="rId7" Type="http://schemas.openxmlformats.org/officeDocument/2006/relationships/slideLayout" Target="../slideLayouts/slideLayout457.xml"/><Relationship Id="rId12" Type="http://schemas.openxmlformats.org/officeDocument/2006/relationships/slideLayout" Target="../slideLayouts/slideLayout462.xml"/><Relationship Id="rId2" Type="http://schemas.openxmlformats.org/officeDocument/2006/relationships/slideLayout" Target="../slideLayouts/slideLayout452.xml"/><Relationship Id="rId1" Type="http://schemas.openxmlformats.org/officeDocument/2006/relationships/slideLayout" Target="../slideLayouts/slideLayout451.xml"/><Relationship Id="rId6" Type="http://schemas.openxmlformats.org/officeDocument/2006/relationships/slideLayout" Target="../slideLayouts/slideLayout456.xml"/><Relationship Id="rId11" Type="http://schemas.openxmlformats.org/officeDocument/2006/relationships/slideLayout" Target="../slideLayouts/slideLayout461.xml"/><Relationship Id="rId5" Type="http://schemas.openxmlformats.org/officeDocument/2006/relationships/slideLayout" Target="../slideLayouts/slideLayout455.xml"/><Relationship Id="rId10" Type="http://schemas.openxmlformats.org/officeDocument/2006/relationships/slideLayout" Target="../slideLayouts/slideLayout460.xml"/><Relationship Id="rId4" Type="http://schemas.openxmlformats.org/officeDocument/2006/relationships/slideLayout" Target="../slideLayouts/slideLayout454.xml"/><Relationship Id="rId9" Type="http://schemas.openxmlformats.org/officeDocument/2006/relationships/slideLayout" Target="../slideLayouts/slideLayout459.xml"/><Relationship Id="rId14" Type="http://schemas.openxmlformats.org/officeDocument/2006/relationships/theme" Target="../theme/theme106.xml"/></Relationships>
</file>

<file path=ppt/slideMasters/_rels/slideMaster10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1.xml"/><Relationship Id="rId3" Type="http://schemas.openxmlformats.org/officeDocument/2006/relationships/slideLayout" Target="../slideLayouts/slideLayout466.xml"/><Relationship Id="rId7" Type="http://schemas.openxmlformats.org/officeDocument/2006/relationships/slideLayout" Target="../slideLayouts/slideLayout470.xml"/><Relationship Id="rId12" Type="http://schemas.openxmlformats.org/officeDocument/2006/relationships/theme" Target="../theme/theme107.xml"/><Relationship Id="rId2" Type="http://schemas.openxmlformats.org/officeDocument/2006/relationships/slideLayout" Target="../slideLayouts/slideLayout465.xml"/><Relationship Id="rId1" Type="http://schemas.openxmlformats.org/officeDocument/2006/relationships/slideLayout" Target="../slideLayouts/slideLayout464.xml"/><Relationship Id="rId6" Type="http://schemas.openxmlformats.org/officeDocument/2006/relationships/slideLayout" Target="../slideLayouts/slideLayout469.xml"/><Relationship Id="rId11" Type="http://schemas.openxmlformats.org/officeDocument/2006/relationships/slideLayout" Target="../slideLayouts/slideLayout474.xml"/><Relationship Id="rId5" Type="http://schemas.openxmlformats.org/officeDocument/2006/relationships/slideLayout" Target="../slideLayouts/slideLayout468.xml"/><Relationship Id="rId10" Type="http://schemas.openxmlformats.org/officeDocument/2006/relationships/slideLayout" Target="../slideLayouts/slideLayout473.xml"/><Relationship Id="rId4" Type="http://schemas.openxmlformats.org/officeDocument/2006/relationships/slideLayout" Target="../slideLayouts/slideLayout467.xml"/><Relationship Id="rId9" Type="http://schemas.openxmlformats.org/officeDocument/2006/relationships/slideLayout" Target="../slideLayouts/slideLayout472.xml"/></Relationships>
</file>

<file path=ppt/slideMasters/_rels/slideMaster10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2.xml"/><Relationship Id="rId13" Type="http://schemas.openxmlformats.org/officeDocument/2006/relationships/image" Target="../media/image40.jpeg"/><Relationship Id="rId3" Type="http://schemas.openxmlformats.org/officeDocument/2006/relationships/slideLayout" Target="../slideLayouts/slideLayout477.xml"/><Relationship Id="rId7" Type="http://schemas.openxmlformats.org/officeDocument/2006/relationships/slideLayout" Target="../slideLayouts/slideLayout481.xml"/><Relationship Id="rId12" Type="http://schemas.openxmlformats.org/officeDocument/2006/relationships/theme" Target="../theme/theme108.xml"/><Relationship Id="rId2" Type="http://schemas.openxmlformats.org/officeDocument/2006/relationships/slideLayout" Target="../slideLayouts/slideLayout476.xml"/><Relationship Id="rId1" Type="http://schemas.openxmlformats.org/officeDocument/2006/relationships/slideLayout" Target="../slideLayouts/slideLayout475.xml"/><Relationship Id="rId6" Type="http://schemas.openxmlformats.org/officeDocument/2006/relationships/slideLayout" Target="../slideLayouts/slideLayout480.xml"/><Relationship Id="rId11" Type="http://schemas.openxmlformats.org/officeDocument/2006/relationships/slideLayout" Target="../slideLayouts/slideLayout485.xml"/><Relationship Id="rId5" Type="http://schemas.openxmlformats.org/officeDocument/2006/relationships/slideLayout" Target="../slideLayouts/slideLayout479.xml"/><Relationship Id="rId10" Type="http://schemas.openxmlformats.org/officeDocument/2006/relationships/slideLayout" Target="../slideLayouts/slideLayout484.xml"/><Relationship Id="rId4" Type="http://schemas.openxmlformats.org/officeDocument/2006/relationships/slideLayout" Target="../slideLayouts/slideLayout478.xml"/><Relationship Id="rId9" Type="http://schemas.openxmlformats.org/officeDocument/2006/relationships/slideLayout" Target="../slideLayouts/slideLayout483.xml"/></Relationships>
</file>

<file path=ppt/slideMasters/_rels/slideMaster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theme" Target="../theme/theme109.xml"/><Relationship Id="rId1" Type="http://schemas.openxmlformats.org/officeDocument/2006/relationships/slideLayout" Target="../slideLayouts/slideLayout486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11.xml"/></Relationships>
</file>

<file path=ppt/slideMasters/_rels/slideMaster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theme" Target="../theme/theme110.xml"/></Relationships>
</file>

<file path=ppt/slideMasters/_rels/slideMaster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theme" Target="../theme/theme111.xml"/><Relationship Id="rId1" Type="http://schemas.openxmlformats.org/officeDocument/2006/relationships/slideLayout" Target="../slideLayouts/slideLayout487.xml"/></Relationships>
</file>

<file path=ppt/slideMasters/_rels/slideMaster1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5.xml"/><Relationship Id="rId3" Type="http://schemas.openxmlformats.org/officeDocument/2006/relationships/slideLayout" Target="../slideLayouts/slideLayout490.xml"/><Relationship Id="rId7" Type="http://schemas.openxmlformats.org/officeDocument/2006/relationships/slideLayout" Target="../slideLayouts/slideLayout494.xml"/><Relationship Id="rId12" Type="http://schemas.openxmlformats.org/officeDocument/2006/relationships/image" Target="../media/image42.PNG"/><Relationship Id="rId2" Type="http://schemas.openxmlformats.org/officeDocument/2006/relationships/slideLayout" Target="../slideLayouts/slideLayout489.xml"/><Relationship Id="rId1" Type="http://schemas.openxmlformats.org/officeDocument/2006/relationships/slideLayout" Target="../slideLayouts/slideLayout488.xml"/><Relationship Id="rId6" Type="http://schemas.openxmlformats.org/officeDocument/2006/relationships/slideLayout" Target="../slideLayouts/slideLayout493.xml"/><Relationship Id="rId11" Type="http://schemas.openxmlformats.org/officeDocument/2006/relationships/image" Target="../media/image41.png"/><Relationship Id="rId5" Type="http://schemas.openxmlformats.org/officeDocument/2006/relationships/slideLayout" Target="../slideLayouts/slideLayout492.xml"/><Relationship Id="rId10" Type="http://schemas.openxmlformats.org/officeDocument/2006/relationships/theme" Target="../theme/theme112.xml"/><Relationship Id="rId4" Type="http://schemas.openxmlformats.org/officeDocument/2006/relationships/slideLayout" Target="../slideLayouts/slideLayout491.xml"/><Relationship Id="rId9" Type="http://schemas.openxmlformats.org/officeDocument/2006/relationships/slideLayout" Target="../slideLayouts/slideLayout496.xml"/></Relationships>
</file>

<file path=ppt/slideMasters/_rels/slideMaster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theme" Target="../theme/theme113.xml"/></Relationships>
</file>

<file path=ppt/slideMasters/_rels/slideMaster114.xml.rels><?xml version="1.0" encoding="UTF-8" standalone="yes"?>
<Relationships xmlns="http://schemas.openxmlformats.org/package/2006/relationships"><Relationship Id="rId8" Type="http://schemas.openxmlformats.org/officeDocument/2006/relationships/theme" Target="../theme/theme114.xml"/><Relationship Id="rId3" Type="http://schemas.openxmlformats.org/officeDocument/2006/relationships/slideLayout" Target="../slideLayouts/slideLayout499.xml"/><Relationship Id="rId7" Type="http://schemas.openxmlformats.org/officeDocument/2006/relationships/slideLayout" Target="../slideLayouts/slideLayout503.xml"/><Relationship Id="rId2" Type="http://schemas.openxmlformats.org/officeDocument/2006/relationships/slideLayout" Target="../slideLayouts/slideLayout498.xml"/><Relationship Id="rId1" Type="http://schemas.openxmlformats.org/officeDocument/2006/relationships/slideLayout" Target="../slideLayouts/slideLayout497.xml"/><Relationship Id="rId6" Type="http://schemas.openxmlformats.org/officeDocument/2006/relationships/slideLayout" Target="../slideLayouts/slideLayout502.xml"/><Relationship Id="rId5" Type="http://schemas.openxmlformats.org/officeDocument/2006/relationships/slideLayout" Target="../slideLayouts/slideLayout501.xml"/><Relationship Id="rId4" Type="http://schemas.openxmlformats.org/officeDocument/2006/relationships/slideLayout" Target="../slideLayouts/slideLayout500.xml"/><Relationship Id="rId9" Type="http://schemas.openxmlformats.org/officeDocument/2006/relationships/image" Target="../media/image18.png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16.xml"/></Relationships>
</file>

<file path=ppt/slideMasters/_rels/slideMaster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17.xml"/></Relationships>
</file>

<file path=ppt/slideMasters/_rels/slideMaster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18.xml"/></Relationships>
</file>

<file path=ppt/slideMasters/_rels/slideMaster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1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.xml"/></Relationships>
</file>

<file path=ppt/slideMasters/_rels/slideMaster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0.xml"/></Relationships>
</file>

<file path=ppt/slideMasters/_rels/slideMaster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1.xml"/></Relationships>
</file>

<file path=ppt/slideMasters/_rels/slideMaster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2.xml"/></Relationships>
</file>

<file path=ppt/slideMasters/_rels/slideMaster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3.xml"/></Relationships>
</file>

<file path=ppt/slideMasters/_rels/slideMaster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4.xml"/></Relationships>
</file>

<file path=ppt/slideMasters/_rels/slideMaster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5.xml"/></Relationships>
</file>

<file path=ppt/slideMasters/_rels/slideMaster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26.xml"/></Relationships>
</file>

<file path=ppt/slideMasters/_rels/slideMaster27.xml.rels><?xml version="1.0" encoding="UTF-8" standalone="yes"?>
<Relationships xmlns="http://schemas.openxmlformats.org/package/2006/relationships"><Relationship Id="rId3" Type="http://schemas.openxmlformats.org/officeDocument/2006/relationships/theme" Target="../theme/theme27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png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8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29.xml.rels><?xml version="1.0" encoding="UTF-8" standalone="yes"?>
<Relationships xmlns="http://schemas.openxmlformats.org/package/2006/relationships"><Relationship Id="rId3" Type="http://schemas.openxmlformats.org/officeDocument/2006/relationships/theme" Target="../theme/theme29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6.png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3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theme" Target="../theme/theme31.xml"/></Relationships>
</file>

<file path=ppt/slideMasters/_rels/slideMaster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theme" Target="../theme/theme32.xml"/><Relationship Id="rId1" Type="http://schemas.openxmlformats.org/officeDocument/2006/relationships/slideLayout" Target="../slideLayouts/slideLayout35.xml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3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13.png"/></Relationships>
</file>

<file path=ppt/slideMasters/_rels/slideMaster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4.xml"/><Relationship Id="rId1" Type="http://schemas.openxmlformats.org/officeDocument/2006/relationships/slideLayout" Target="../slideLayouts/slideLayout48.xml"/></Relationships>
</file>

<file path=ppt/slideMasters/_rels/slideMaster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5" Type="http://schemas.openxmlformats.org/officeDocument/2006/relationships/slideLayout" Target="../slideLayouts/slideLayout53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52.xml"/><Relationship Id="rId9" Type="http://schemas.openxmlformats.org/officeDocument/2006/relationships/theme" Target="../theme/theme35.xml"/></Relationships>
</file>

<file path=ppt/slideMasters/_rels/slideMaster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theme" Target="../theme/theme36.xml"/><Relationship Id="rId1" Type="http://schemas.openxmlformats.org/officeDocument/2006/relationships/slideLayout" Target="../slideLayouts/slideLayout57.xml"/></Relationships>
</file>

<file path=ppt/slideMasters/_rels/slideMaster3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image" Target="../media/image16.png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37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38.xml.rels><?xml version="1.0" encoding="UTF-8" standalone="yes"?>
<Relationships xmlns="http://schemas.openxmlformats.org/package/2006/relationships"><Relationship Id="rId8" Type="http://schemas.openxmlformats.org/officeDocument/2006/relationships/theme" Target="../theme/theme38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5" Type="http://schemas.openxmlformats.org/officeDocument/2006/relationships/slideLayout" Target="../slideLayouts/slideLayout73.xml"/><Relationship Id="rId4" Type="http://schemas.openxmlformats.org/officeDocument/2006/relationships/slideLayout" Target="../slideLayouts/slideLayout72.xml"/><Relationship Id="rId9" Type="http://schemas.openxmlformats.org/officeDocument/2006/relationships/image" Target="../media/image18.png"/></Relationships>
</file>

<file path=ppt/slideMasters/_rels/slideMaster3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theme" Target="../theme/theme39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image" Target="../media/image11.png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4.xml"/></Relationships>
</file>

<file path=ppt/slideMasters/_rels/slideMaster4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13" Type="http://schemas.openxmlformats.org/officeDocument/2006/relationships/theme" Target="../theme/theme40.xml"/><Relationship Id="rId3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9.xml"/><Relationship Id="rId2" Type="http://schemas.openxmlformats.org/officeDocument/2006/relationships/slideLayout" Target="../slideLayouts/slideLayout89.xml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Relationship Id="rId14" Type="http://schemas.openxmlformats.org/officeDocument/2006/relationships/image" Target="../media/image11.png"/></Relationships>
</file>

<file path=ppt/slideMasters/_rels/slideMaster4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theme" Target="../theme/theme41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image" Target="../media/image11.png"/></Relationships>
</file>

<file path=ppt/slideMasters/_rels/slideMaster4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13" Type="http://schemas.openxmlformats.org/officeDocument/2006/relationships/image" Target="../media/image13.png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42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_rels/slideMaster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theme" Target="../theme/theme43.xml"/></Relationships>
</file>

<file path=ppt/slideMasters/_rels/slideMaster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theme" Target="../theme/theme44.xml"/></Relationships>
</file>

<file path=ppt/slideMasters/_rels/slideMaster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theme" Target="../theme/theme45.xml"/></Relationships>
</file>

<file path=ppt/slideMasters/_rels/slideMaster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theme" Target="../theme/theme46.xml"/></Relationships>
</file>

<file path=ppt/slideMasters/_rels/slideMaster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47.xml"/><Relationship Id="rId1" Type="http://schemas.openxmlformats.org/officeDocument/2006/relationships/slideLayout" Target="../slideLayouts/slideLayout123.xml"/></Relationships>
</file>

<file path=ppt/slideMasters/_rels/slideMaster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theme" Target="../theme/theme48.xml"/></Relationships>
</file>

<file path=ppt/slideMasters/_rels/slideMaster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theme" Target="../theme/theme49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5.xml"/></Relationships>
</file>

<file path=ppt/slideMasters/_rels/slideMaster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theme" Target="../theme/theme50.xml"/></Relationships>
</file>

<file path=ppt/slideMasters/_rels/slideMaster51.xml.rels><?xml version="1.0" encoding="UTF-8" standalone="yes"?>
<Relationships xmlns="http://schemas.openxmlformats.org/package/2006/relationships"><Relationship Id="rId8" Type="http://schemas.openxmlformats.org/officeDocument/2006/relationships/theme" Target="../theme/theme51.xml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2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5" Type="http://schemas.openxmlformats.org/officeDocument/2006/relationships/slideLayout" Target="../slideLayouts/slideLayout128.xml"/><Relationship Id="rId4" Type="http://schemas.openxmlformats.org/officeDocument/2006/relationships/slideLayout" Target="../slideLayouts/slideLayout127.xml"/><Relationship Id="rId9" Type="http://schemas.openxmlformats.org/officeDocument/2006/relationships/image" Target="../media/image18.png"/></Relationships>
</file>

<file path=ppt/slideMasters/_rels/slideMaster5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8.xml"/><Relationship Id="rId3" Type="http://schemas.openxmlformats.org/officeDocument/2006/relationships/slideLayout" Target="../slideLayouts/slideLayout133.xml"/><Relationship Id="rId7" Type="http://schemas.openxmlformats.org/officeDocument/2006/relationships/slideLayout" Target="../slideLayouts/slideLayout137.xml"/><Relationship Id="rId2" Type="http://schemas.openxmlformats.org/officeDocument/2006/relationships/slideLayout" Target="../slideLayouts/slideLayout132.xml"/><Relationship Id="rId1" Type="http://schemas.openxmlformats.org/officeDocument/2006/relationships/slideLayout" Target="../slideLayouts/slideLayout131.xml"/><Relationship Id="rId6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34.xml"/><Relationship Id="rId9" Type="http://schemas.openxmlformats.org/officeDocument/2006/relationships/theme" Target="../theme/theme52.xml"/></Relationships>
</file>

<file path=ppt/slideMasters/_rels/slideMaster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theme" Target="../theme/theme53.xml"/></Relationships>
</file>

<file path=ppt/slideMasters/_rels/slideMaster5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6.xml"/><Relationship Id="rId3" Type="http://schemas.openxmlformats.org/officeDocument/2006/relationships/slideLayout" Target="../slideLayouts/slideLayout141.xml"/><Relationship Id="rId7" Type="http://schemas.openxmlformats.org/officeDocument/2006/relationships/slideLayout" Target="../slideLayouts/slideLayout145.xml"/><Relationship Id="rId2" Type="http://schemas.openxmlformats.org/officeDocument/2006/relationships/slideLayout" Target="../slideLayouts/slideLayout140.xml"/><Relationship Id="rId1" Type="http://schemas.openxmlformats.org/officeDocument/2006/relationships/slideLayout" Target="../slideLayouts/slideLayout139.xml"/><Relationship Id="rId6" Type="http://schemas.openxmlformats.org/officeDocument/2006/relationships/slideLayout" Target="../slideLayouts/slideLayout144.xml"/><Relationship Id="rId5" Type="http://schemas.openxmlformats.org/officeDocument/2006/relationships/slideLayout" Target="../slideLayouts/slideLayout143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42.xml"/><Relationship Id="rId9" Type="http://schemas.openxmlformats.org/officeDocument/2006/relationships/theme" Target="../theme/theme54.xml"/></Relationships>
</file>

<file path=ppt/slideMasters/_rels/slideMaster5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5.xml"/><Relationship Id="rId3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53.xml"/><Relationship Id="rId2" Type="http://schemas.openxmlformats.org/officeDocument/2006/relationships/slideLayout" Target="../slideLayouts/slideLayout148.xml"/><Relationship Id="rId1" Type="http://schemas.openxmlformats.org/officeDocument/2006/relationships/slideLayout" Target="../slideLayouts/slideLayout147.xml"/><Relationship Id="rId6" Type="http://schemas.openxmlformats.org/officeDocument/2006/relationships/slideLayout" Target="../slideLayouts/slideLayout152.xml"/><Relationship Id="rId5" Type="http://schemas.openxmlformats.org/officeDocument/2006/relationships/slideLayout" Target="../slideLayouts/slideLayout151.xml"/><Relationship Id="rId4" Type="http://schemas.openxmlformats.org/officeDocument/2006/relationships/slideLayout" Target="../slideLayouts/slideLayout150.xml"/><Relationship Id="rId9" Type="http://schemas.openxmlformats.org/officeDocument/2006/relationships/image" Target="../media/image18.png"/></Relationships>
</file>

<file path=ppt/slideMasters/_rels/slideMaster5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1.xml"/><Relationship Id="rId3" Type="http://schemas.openxmlformats.org/officeDocument/2006/relationships/slideLayout" Target="../slideLayouts/slideLayout156.xml"/><Relationship Id="rId7" Type="http://schemas.openxmlformats.org/officeDocument/2006/relationships/slideLayout" Target="../slideLayouts/slideLayout160.xml"/><Relationship Id="rId2" Type="http://schemas.openxmlformats.org/officeDocument/2006/relationships/slideLayout" Target="../slideLayouts/slideLayout155.xml"/><Relationship Id="rId1" Type="http://schemas.openxmlformats.org/officeDocument/2006/relationships/slideLayout" Target="../slideLayouts/slideLayout154.xml"/><Relationship Id="rId6" Type="http://schemas.openxmlformats.org/officeDocument/2006/relationships/slideLayout" Target="../slideLayouts/slideLayout159.xml"/><Relationship Id="rId5" Type="http://schemas.openxmlformats.org/officeDocument/2006/relationships/slideLayout" Target="../slideLayouts/slideLayout158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57.xml"/><Relationship Id="rId9" Type="http://schemas.openxmlformats.org/officeDocument/2006/relationships/theme" Target="../theme/theme56.xml"/></Relationships>
</file>

<file path=ppt/slideMasters/_rels/slideMaster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57.xml"/></Relationships>
</file>

<file path=ppt/slideMasters/_rels/slideMaster58.xml.rels><?xml version="1.0" encoding="UTF-8" standalone="yes"?>
<Relationships xmlns="http://schemas.openxmlformats.org/package/2006/relationships"><Relationship Id="rId8" Type="http://schemas.openxmlformats.org/officeDocument/2006/relationships/theme" Target="../theme/theme58.xml"/><Relationship Id="rId3" Type="http://schemas.openxmlformats.org/officeDocument/2006/relationships/slideLayout" Target="../slideLayouts/slideLayout164.xml"/><Relationship Id="rId7" Type="http://schemas.openxmlformats.org/officeDocument/2006/relationships/slideLayout" Target="../slideLayouts/slideLayout168.xml"/><Relationship Id="rId2" Type="http://schemas.openxmlformats.org/officeDocument/2006/relationships/slideLayout" Target="../slideLayouts/slideLayout163.xml"/><Relationship Id="rId1" Type="http://schemas.openxmlformats.org/officeDocument/2006/relationships/slideLayout" Target="../slideLayouts/slideLayout162.xml"/><Relationship Id="rId6" Type="http://schemas.openxmlformats.org/officeDocument/2006/relationships/slideLayout" Target="../slideLayouts/slideLayout167.xml"/><Relationship Id="rId5" Type="http://schemas.openxmlformats.org/officeDocument/2006/relationships/slideLayout" Target="../slideLayouts/slideLayout166.xml"/><Relationship Id="rId4" Type="http://schemas.openxmlformats.org/officeDocument/2006/relationships/slideLayout" Target="../slideLayouts/slideLayout165.xml"/><Relationship Id="rId9" Type="http://schemas.openxmlformats.org/officeDocument/2006/relationships/image" Target="../media/image23.png"/></Relationships>
</file>

<file path=ppt/slideMasters/_rels/slideMaster5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6.xml"/><Relationship Id="rId3" Type="http://schemas.openxmlformats.org/officeDocument/2006/relationships/slideLayout" Target="../slideLayouts/slideLayout171.xml"/><Relationship Id="rId7" Type="http://schemas.openxmlformats.org/officeDocument/2006/relationships/slideLayout" Target="../slideLayouts/slideLayout175.xml"/><Relationship Id="rId2" Type="http://schemas.openxmlformats.org/officeDocument/2006/relationships/slideLayout" Target="../slideLayouts/slideLayout170.xml"/><Relationship Id="rId1" Type="http://schemas.openxmlformats.org/officeDocument/2006/relationships/slideLayout" Target="../slideLayouts/slideLayout169.xml"/><Relationship Id="rId6" Type="http://schemas.openxmlformats.org/officeDocument/2006/relationships/slideLayout" Target="../slideLayouts/slideLayout174.xml"/><Relationship Id="rId5" Type="http://schemas.openxmlformats.org/officeDocument/2006/relationships/slideLayout" Target="../slideLayouts/slideLayout173.xml"/><Relationship Id="rId10" Type="http://schemas.openxmlformats.org/officeDocument/2006/relationships/image" Target="../media/image18.png"/><Relationship Id="rId4" Type="http://schemas.openxmlformats.org/officeDocument/2006/relationships/slideLayout" Target="../slideLayouts/slideLayout172.xml"/><Relationship Id="rId9" Type="http://schemas.openxmlformats.org/officeDocument/2006/relationships/theme" Target="../theme/theme59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6.xml"/></Relationships>
</file>

<file path=ppt/slideMasters/_rels/slideMaster6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image" Target="../media/image18.png"/><Relationship Id="rId5" Type="http://schemas.openxmlformats.org/officeDocument/2006/relationships/slideLayout" Target="../slideLayouts/slideLayout181.xml"/><Relationship Id="rId10" Type="http://schemas.openxmlformats.org/officeDocument/2006/relationships/theme" Target="../theme/theme60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6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3.xml"/><Relationship Id="rId3" Type="http://schemas.openxmlformats.org/officeDocument/2006/relationships/slideLayout" Target="../slideLayouts/slideLayout188.xml"/><Relationship Id="rId7" Type="http://schemas.openxmlformats.org/officeDocument/2006/relationships/slideLayout" Target="../slideLayouts/slideLayout192.xml"/><Relationship Id="rId2" Type="http://schemas.openxmlformats.org/officeDocument/2006/relationships/slideLayout" Target="../slideLayouts/slideLayout187.xml"/><Relationship Id="rId1" Type="http://schemas.openxmlformats.org/officeDocument/2006/relationships/slideLayout" Target="../slideLayouts/slideLayout186.xml"/><Relationship Id="rId6" Type="http://schemas.openxmlformats.org/officeDocument/2006/relationships/slideLayout" Target="../slideLayouts/slideLayout191.xml"/><Relationship Id="rId5" Type="http://schemas.openxmlformats.org/officeDocument/2006/relationships/slideLayout" Target="../slideLayouts/slideLayout190.xml"/><Relationship Id="rId10" Type="http://schemas.openxmlformats.org/officeDocument/2006/relationships/image" Target="../media/image24.png"/><Relationship Id="rId4" Type="http://schemas.openxmlformats.org/officeDocument/2006/relationships/slideLayout" Target="../slideLayouts/slideLayout189.xml"/><Relationship Id="rId9" Type="http://schemas.openxmlformats.org/officeDocument/2006/relationships/theme" Target="../theme/theme61.xml"/></Relationships>
</file>

<file path=ppt/slideMasters/_rels/slideMaster6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1.xml"/><Relationship Id="rId13" Type="http://schemas.openxmlformats.org/officeDocument/2006/relationships/image" Target="../media/image25.jpeg"/><Relationship Id="rId3" Type="http://schemas.openxmlformats.org/officeDocument/2006/relationships/slideLayout" Target="../slideLayouts/slideLayout196.xml"/><Relationship Id="rId7" Type="http://schemas.openxmlformats.org/officeDocument/2006/relationships/slideLayout" Target="../slideLayouts/slideLayout200.xml"/><Relationship Id="rId12" Type="http://schemas.openxmlformats.org/officeDocument/2006/relationships/theme" Target="../theme/theme62.xml"/><Relationship Id="rId2" Type="http://schemas.openxmlformats.org/officeDocument/2006/relationships/slideLayout" Target="../slideLayouts/slideLayout195.xml"/><Relationship Id="rId1" Type="http://schemas.openxmlformats.org/officeDocument/2006/relationships/slideLayout" Target="../slideLayouts/slideLayout194.xml"/><Relationship Id="rId6" Type="http://schemas.openxmlformats.org/officeDocument/2006/relationships/slideLayout" Target="../slideLayouts/slideLayout199.xml"/><Relationship Id="rId11" Type="http://schemas.openxmlformats.org/officeDocument/2006/relationships/slideLayout" Target="../slideLayouts/slideLayout204.xml"/><Relationship Id="rId5" Type="http://schemas.openxmlformats.org/officeDocument/2006/relationships/slideLayout" Target="../slideLayouts/slideLayout198.xml"/><Relationship Id="rId10" Type="http://schemas.openxmlformats.org/officeDocument/2006/relationships/slideLayout" Target="../slideLayouts/slideLayout203.xml"/><Relationship Id="rId4" Type="http://schemas.openxmlformats.org/officeDocument/2006/relationships/slideLayout" Target="../slideLayouts/slideLayout197.xml"/><Relationship Id="rId9" Type="http://schemas.openxmlformats.org/officeDocument/2006/relationships/slideLayout" Target="../slideLayouts/slideLayout202.xml"/></Relationships>
</file>

<file path=ppt/slideMasters/_rels/slideMaster6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2.xml"/><Relationship Id="rId13" Type="http://schemas.openxmlformats.org/officeDocument/2006/relationships/image" Target="../media/image27.jpeg"/><Relationship Id="rId3" Type="http://schemas.openxmlformats.org/officeDocument/2006/relationships/slideLayout" Target="../slideLayouts/slideLayout207.xml"/><Relationship Id="rId7" Type="http://schemas.openxmlformats.org/officeDocument/2006/relationships/slideLayout" Target="../slideLayouts/slideLayout211.xml"/><Relationship Id="rId12" Type="http://schemas.openxmlformats.org/officeDocument/2006/relationships/theme" Target="../theme/theme63.xml"/><Relationship Id="rId2" Type="http://schemas.openxmlformats.org/officeDocument/2006/relationships/slideLayout" Target="../slideLayouts/slideLayout206.xml"/><Relationship Id="rId1" Type="http://schemas.openxmlformats.org/officeDocument/2006/relationships/slideLayout" Target="../slideLayouts/slideLayout205.xml"/><Relationship Id="rId6" Type="http://schemas.openxmlformats.org/officeDocument/2006/relationships/slideLayout" Target="../slideLayouts/slideLayout210.xml"/><Relationship Id="rId11" Type="http://schemas.openxmlformats.org/officeDocument/2006/relationships/slideLayout" Target="../slideLayouts/slideLayout215.xml"/><Relationship Id="rId5" Type="http://schemas.openxmlformats.org/officeDocument/2006/relationships/slideLayout" Target="../slideLayouts/slideLayout209.xml"/><Relationship Id="rId10" Type="http://schemas.openxmlformats.org/officeDocument/2006/relationships/slideLayout" Target="../slideLayouts/slideLayout214.xml"/><Relationship Id="rId4" Type="http://schemas.openxmlformats.org/officeDocument/2006/relationships/slideLayout" Target="../slideLayouts/slideLayout208.xml"/><Relationship Id="rId9" Type="http://schemas.openxmlformats.org/officeDocument/2006/relationships/slideLayout" Target="../slideLayouts/slideLayout213.xml"/></Relationships>
</file>

<file path=ppt/slideMasters/_rels/slideMaster6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3.xml"/><Relationship Id="rId13" Type="http://schemas.openxmlformats.org/officeDocument/2006/relationships/image" Target="../media/image27.jpeg"/><Relationship Id="rId3" Type="http://schemas.openxmlformats.org/officeDocument/2006/relationships/slideLayout" Target="../slideLayouts/slideLayout218.xml"/><Relationship Id="rId7" Type="http://schemas.openxmlformats.org/officeDocument/2006/relationships/slideLayout" Target="../slideLayouts/slideLayout222.xml"/><Relationship Id="rId12" Type="http://schemas.openxmlformats.org/officeDocument/2006/relationships/theme" Target="../theme/theme64.xml"/><Relationship Id="rId2" Type="http://schemas.openxmlformats.org/officeDocument/2006/relationships/slideLayout" Target="../slideLayouts/slideLayout217.xml"/><Relationship Id="rId1" Type="http://schemas.openxmlformats.org/officeDocument/2006/relationships/slideLayout" Target="../slideLayouts/slideLayout216.xml"/><Relationship Id="rId6" Type="http://schemas.openxmlformats.org/officeDocument/2006/relationships/slideLayout" Target="../slideLayouts/slideLayout221.xml"/><Relationship Id="rId11" Type="http://schemas.openxmlformats.org/officeDocument/2006/relationships/slideLayout" Target="../slideLayouts/slideLayout226.xml"/><Relationship Id="rId5" Type="http://schemas.openxmlformats.org/officeDocument/2006/relationships/slideLayout" Target="../slideLayouts/slideLayout220.xml"/><Relationship Id="rId10" Type="http://schemas.openxmlformats.org/officeDocument/2006/relationships/slideLayout" Target="../slideLayouts/slideLayout225.xml"/><Relationship Id="rId4" Type="http://schemas.openxmlformats.org/officeDocument/2006/relationships/slideLayout" Target="../slideLayouts/slideLayout219.xml"/><Relationship Id="rId9" Type="http://schemas.openxmlformats.org/officeDocument/2006/relationships/slideLayout" Target="../slideLayouts/slideLayout224.xml"/></Relationships>
</file>

<file path=ppt/slideMasters/_rels/slideMaster6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4.xml"/><Relationship Id="rId13" Type="http://schemas.openxmlformats.org/officeDocument/2006/relationships/image" Target="../media/image27.jpeg"/><Relationship Id="rId3" Type="http://schemas.openxmlformats.org/officeDocument/2006/relationships/slideLayout" Target="../slideLayouts/slideLayout229.xml"/><Relationship Id="rId7" Type="http://schemas.openxmlformats.org/officeDocument/2006/relationships/slideLayout" Target="../slideLayouts/slideLayout233.xml"/><Relationship Id="rId12" Type="http://schemas.openxmlformats.org/officeDocument/2006/relationships/theme" Target="../theme/theme65.xml"/><Relationship Id="rId2" Type="http://schemas.openxmlformats.org/officeDocument/2006/relationships/slideLayout" Target="../slideLayouts/slideLayout228.xml"/><Relationship Id="rId1" Type="http://schemas.openxmlformats.org/officeDocument/2006/relationships/slideLayout" Target="../slideLayouts/slideLayout227.xml"/><Relationship Id="rId6" Type="http://schemas.openxmlformats.org/officeDocument/2006/relationships/slideLayout" Target="../slideLayouts/slideLayout232.xml"/><Relationship Id="rId11" Type="http://schemas.openxmlformats.org/officeDocument/2006/relationships/slideLayout" Target="../slideLayouts/slideLayout237.xml"/><Relationship Id="rId5" Type="http://schemas.openxmlformats.org/officeDocument/2006/relationships/slideLayout" Target="../slideLayouts/slideLayout231.xml"/><Relationship Id="rId10" Type="http://schemas.openxmlformats.org/officeDocument/2006/relationships/slideLayout" Target="../slideLayouts/slideLayout236.xml"/><Relationship Id="rId4" Type="http://schemas.openxmlformats.org/officeDocument/2006/relationships/slideLayout" Target="../slideLayouts/slideLayout230.xml"/><Relationship Id="rId9" Type="http://schemas.openxmlformats.org/officeDocument/2006/relationships/slideLayout" Target="../slideLayouts/slideLayout235.xml"/></Relationships>
</file>

<file path=ppt/slideMasters/_rels/slideMaster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theme" Target="../theme/theme66.xml"/></Relationships>
</file>

<file path=ppt/slideMasters/_rels/slideMaster6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5.xml"/><Relationship Id="rId3" Type="http://schemas.openxmlformats.org/officeDocument/2006/relationships/slideLayout" Target="../slideLayouts/slideLayout240.xml"/><Relationship Id="rId7" Type="http://schemas.openxmlformats.org/officeDocument/2006/relationships/slideLayout" Target="../slideLayouts/slideLayout244.xml"/><Relationship Id="rId2" Type="http://schemas.openxmlformats.org/officeDocument/2006/relationships/slideLayout" Target="../slideLayouts/slideLayout239.xml"/><Relationship Id="rId1" Type="http://schemas.openxmlformats.org/officeDocument/2006/relationships/slideLayout" Target="../slideLayouts/slideLayout238.xml"/><Relationship Id="rId6" Type="http://schemas.openxmlformats.org/officeDocument/2006/relationships/slideLayout" Target="../slideLayouts/slideLayout243.xml"/><Relationship Id="rId5" Type="http://schemas.openxmlformats.org/officeDocument/2006/relationships/slideLayout" Target="../slideLayouts/slideLayout242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241.xml"/><Relationship Id="rId9" Type="http://schemas.openxmlformats.org/officeDocument/2006/relationships/theme" Target="../theme/theme67.xml"/></Relationships>
</file>

<file path=ppt/slideMasters/_rels/slideMaster68.xml.rels><?xml version="1.0" encoding="UTF-8" standalone="yes"?>
<Relationships xmlns="http://schemas.openxmlformats.org/package/2006/relationships"><Relationship Id="rId8" Type="http://schemas.openxmlformats.org/officeDocument/2006/relationships/theme" Target="../theme/theme68.xml"/><Relationship Id="rId3" Type="http://schemas.openxmlformats.org/officeDocument/2006/relationships/slideLayout" Target="../slideLayouts/slideLayout248.xml"/><Relationship Id="rId7" Type="http://schemas.openxmlformats.org/officeDocument/2006/relationships/slideLayout" Target="../slideLayouts/slideLayout252.xml"/><Relationship Id="rId2" Type="http://schemas.openxmlformats.org/officeDocument/2006/relationships/slideLayout" Target="../slideLayouts/slideLayout247.xml"/><Relationship Id="rId1" Type="http://schemas.openxmlformats.org/officeDocument/2006/relationships/slideLayout" Target="../slideLayouts/slideLayout246.xml"/><Relationship Id="rId6" Type="http://schemas.openxmlformats.org/officeDocument/2006/relationships/slideLayout" Target="../slideLayouts/slideLayout251.xml"/><Relationship Id="rId5" Type="http://schemas.openxmlformats.org/officeDocument/2006/relationships/slideLayout" Target="../slideLayouts/slideLayout250.xml"/><Relationship Id="rId4" Type="http://schemas.openxmlformats.org/officeDocument/2006/relationships/slideLayout" Target="../slideLayouts/slideLayout249.xml"/><Relationship Id="rId9" Type="http://schemas.openxmlformats.org/officeDocument/2006/relationships/image" Target="../media/image18.png"/></Relationships>
</file>

<file path=ppt/slideMasters/_rels/slideMaster69.xml.rels><?xml version="1.0" encoding="UTF-8" standalone="yes"?>
<Relationships xmlns="http://schemas.openxmlformats.org/package/2006/relationships"><Relationship Id="rId8" Type="http://schemas.openxmlformats.org/officeDocument/2006/relationships/theme" Target="../theme/theme69.xml"/><Relationship Id="rId3" Type="http://schemas.openxmlformats.org/officeDocument/2006/relationships/slideLayout" Target="../slideLayouts/slideLayout255.xml"/><Relationship Id="rId7" Type="http://schemas.openxmlformats.org/officeDocument/2006/relationships/slideLayout" Target="../slideLayouts/slideLayout259.xml"/><Relationship Id="rId2" Type="http://schemas.openxmlformats.org/officeDocument/2006/relationships/slideLayout" Target="../slideLayouts/slideLayout254.xml"/><Relationship Id="rId1" Type="http://schemas.openxmlformats.org/officeDocument/2006/relationships/slideLayout" Target="../slideLayouts/slideLayout253.xml"/><Relationship Id="rId6" Type="http://schemas.openxmlformats.org/officeDocument/2006/relationships/slideLayout" Target="../slideLayouts/slideLayout258.xml"/><Relationship Id="rId5" Type="http://schemas.openxmlformats.org/officeDocument/2006/relationships/slideLayout" Target="../slideLayouts/slideLayout257.xml"/><Relationship Id="rId4" Type="http://schemas.openxmlformats.org/officeDocument/2006/relationships/slideLayout" Target="../slideLayouts/slideLayout256.xml"/><Relationship Id="rId9" Type="http://schemas.openxmlformats.org/officeDocument/2006/relationships/image" Target="../media/image18.png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7.xml"/></Relationships>
</file>

<file path=ppt/slideMasters/_rels/slideMaster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theme" Target="../theme/theme70.xml"/></Relationships>
</file>

<file path=ppt/slideMasters/_rels/slideMaster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theme" Target="../theme/theme71.xml"/></Relationships>
</file>

<file path=ppt/slideMasters/_rels/slideMaster72.xml.rels><?xml version="1.0" encoding="UTF-8" standalone="yes"?>
<Relationships xmlns="http://schemas.openxmlformats.org/package/2006/relationships"><Relationship Id="rId8" Type="http://schemas.openxmlformats.org/officeDocument/2006/relationships/theme" Target="../theme/theme72.xml"/><Relationship Id="rId3" Type="http://schemas.openxmlformats.org/officeDocument/2006/relationships/slideLayout" Target="../slideLayouts/slideLayout262.xml"/><Relationship Id="rId7" Type="http://schemas.openxmlformats.org/officeDocument/2006/relationships/slideLayout" Target="../slideLayouts/slideLayout266.xml"/><Relationship Id="rId2" Type="http://schemas.openxmlformats.org/officeDocument/2006/relationships/slideLayout" Target="../slideLayouts/slideLayout261.xml"/><Relationship Id="rId1" Type="http://schemas.openxmlformats.org/officeDocument/2006/relationships/slideLayout" Target="../slideLayouts/slideLayout260.xml"/><Relationship Id="rId6" Type="http://schemas.openxmlformats.org/officeDocument/2006/relationships/slideLayout" Target="../slideLayouts/slideLayout265.xml"/><Relationship Id="rId5" Type="http://schemas.openxmlformats.org/officeDocument/2006/relationships/slideLayout" Target="../slideLayouts/slideLayout264.xml"/><Relationship Id="rId4" Type="http://schemas.openxmlformats.org/officeDocument/2006/relationships/slideLayout" Target="../slideLayouts/slideLayout263.xml"/><Relationship Id="rId9" Type="http://schemas.openxmlformats.org/officeDocument/2006/relationships/image" Target="../media/image18.png"/></Relationships>
</file>

<file path=ppt/slideMasters/_rels/slideMaster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73.xml"/><Relationship Id="rId1" Type="http://schemas.openxmlformats.org/officeDocument/2006/relationships/slideLayout" Target="../slideLayouts/slideLayout267.xml"/></Relationships>
</file>

<file path=ppt/slideMasters/_rels/slideMaster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theme" Target="../theme/theme74.xml"/></Relationships>
</file>

<file path=ppt/slideMasters/_rels/slideMaster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theme" Target="../theme/theme75.xml"/><Relationship Id="rId1" Type="http://schemas.openxmlformats.org/officeDocument/2006/relationships/slideLayout" Target="../slideLayouts/slideLayout268.xml"/></Relationships>
</file>

<file path=ppt/slideMasters/_rels/slideMaster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theme" Target="../theme/theme76.xml"/><Relationship Id="rId1" Type="http://schemas.openxmlformats.org/officeDocument/2006/relationships/slideLayout" Target="../slideLayouts/slideLayout269.xml"/></Relationships>
</file>

<file path=ppt/slideMasters/_rels/slideMaster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theme" Target="../theme/theme77.xml"/></Relationships>
</file>

<file path=ppt/slideMasters/_rels/slideMaster78.xml.rels><?xml version="1.0" encoding="UTF-8" standalone="yes"?>
<Relationships xmlns="http://schemas.openxmlformats.org/package/2006/relationships"><Relationship Id="rId3" Type="http://schemas.openxmlformats.org/officeDocument/2006/relationships/theme" Target="../theme/theme78.xml"/><Relationship Id="rId2" Type="http://schemas.openxmlformats.org/officeDocument/2006/relationships/slideLayout" Target="../slideLayouts/slideLayout271.xml"/><Relationship Id="rId1" Type="http://schemas.openxmlformats.org/officeDocument/2006/relationships/slideLayout" Target="../slideLayouts/slideLayout270.xml"/><Relationship Id="rId4" Type="http://schemas.openxmlformats.org/officeDocument/2006/relationships/image" Target="../media/image21.jpeg"/></Relationships>
</file>

<file path=ppt/slideMasters/_rels/slideMaster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theme" Target="../theme/theme79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8.xml"/></Relationships>
</file>

<file path=ppt/slideMasters/_rels/slideMaster8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9.xml"/><Relationship Id="rId13" Type="http://schemas.openxmlformats.org/officeDocument/2006/relationships/slideLayout" Target="../slideLayouts/slideLayout284.xml"/><Relationship Id="rId3" Type="http://schemas.openxmlformats.org/officeDocument/2006/relationships/slideLayout" Target="../slideLayouts/slideLayout274.xml"/><Relationship Id="rId7" Type="http://schemas.openxmlformats.org/officeDocument/2006/relationships/slideLayout" Target="../slideLayouts/slideLayout278.xml"/><Relationship Id="rId12" Type="http://schemas.openxmlformats.org/officeDocument/2006/relationships/slideLayout" Target="../slideLayouts/slideLayout283.xml"/><Relationship Id="rId2" Type="http://schemas.openxmlformats.org/officeDocument/2006/relationships/slideLayout" Target="../slideLayouts/slideLayout273.xml"/><Relationship Id="rId1" Type="http://schemas.openxmlformats.org/officeDocument/2006/relationships/slideLayout" Target="../slideLayouts/slideLayout272.xml"/><Relationship Id="rId6" Type="http://schemas.openxmlformats.org/officeDocument/2006/relationships/slideLayout" Target="../slideLayouts/slideLayout277.xml"/><Relationship Id="rId11" Type="http://schemas.openxmlformats.org/officeDocument/2006/relationships/slideLayout" Target="../slideLayouts/slideLayout282.xml"/><Relationship Id="rId5" Type="http://schemas.openxmlformats.org/officeDocument/2006/relationships/slideLayout" Target="../slideLayouts/slideLayout276.xml"/><Relationship Id="rId15" Type="http://schemas.openxmlformats.org/officeDocument/2006/relationships/image" Target="../media/image13.png"/><Relationship Id="rId10" Type="http://schemas.openxmlformats.org/officeDocument/2006/relationships/slideLayout" Target="../slideLayouts/slideLayout281.xml"/><Relationship Id="rId4" Type="http://schemas.openxmlformats.org/officeDocument/2006/relationships/slideLayout" Target="../slideLayouts/slideLayout275.xml"/><Relationship Id="rId9" Type="http://schemas.openxmlformats.org/officeDocument/2006/relationships/slideLayout" Target="../slideLayouts/slideLayout280.xml"/><Relationship Id="rId14" Type="http://schemas.openxmlformats.org/officeDocument/2006/relationships/theme" Target="../theme/theme80.xml"/></Relationships>
</file>

<file path=ppt/slideMasters/_rels/slideMaster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theme" Target="../theme/theme81.xml"/><Relationship Id="rId1" Type="http://schemas.openxmlformats.org/officeDocument/2006/relationships/slideLayout" Target="../slideLayouts/slideLayout285.xml"/></Relationships>
</file>

<file path=ppt/slideMasters/_rels/slideMaster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theme" Target="../theme/theme82.xml"/></Relationships>
</file>

<file path=ppt/slideMasters/_rels/slideMaster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theme" Target="../theme/theme83.xml"/></Relationships>
</file>

<file path=ppt/slideMasters/_rels/slideMaster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theme" Target="../theme/theme84.xml"/><Relationship Id="rId1" Type="http://schemas.openxmlformats.org/officeDocument/2006/relationships/slideLayout" Target="../slideLayouts/slideLayout286.xml"/></Relationships>
</file>

<file path=ppt/slideMasters/_rels/slideMaster8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4.xml"/><Relationship Id="rId3" Type="http://schemas.openxmlformats.org/officeDocument/2006/relationships/slideLayout" Target="../slideLayouts/slideLayout289.xml"/><Relationship Id="rId7" Type="http://schemas.openxmlformats.org/officeDocument/2006/relationships/slideLayout" Target="../slideLayouts/slideLayout293.xml"/><Relationship Id="rId2" Type="http://schemas.openxmlformats.org/officeDocument/2006/relationships/slideLayout" Target="../slideLayouts/slideLayout288.xml"/><Relationship Id="rId1" Type="http://schemas.openxmlformats.org/officeDocument/2006/relationships/slideLayout" Target="../slideLayouts/slideLayout287.xml"/><Relationship Id="rId6" Type="http://schemas.openxmlformats.org/officeDocument/2006/relationships/slideLayout" Target="../slideLayouts/slideLayout292.xml"/><Relationship Id="rId5" Type="http://schemas.openxmlformats.org/officeDocument/2006/relationships/slideLayout" Target="../slideLayouts/slideLayout291.xml"/><Relationship Id="rId10" Type="http://schemas.openxmlformats.org/officeDocument/2006/relationships/image" Target="../media/image18.png"/><Relationship Id="rId4" Type="http://schemas.openxmlformats.org/officeDocument/2006/relationships/slideLayout" Target="../slideLayouts/slideLayout290.xml"/><Relationship Id="rId9" Type="http://schemas.openxmlformats.org/officeDocument/2006/relationships/theme" Target="../theme/theme85.xml"/></Relationships>
</file>

<file path=ppt/slideMasters/_rels/slideMaster86.xml.rels><?xml version="1.0" encoding="UTF-8" standalone="yes"?>
<Relationships xmlns="http://schemas.openxmlformats.org/package/2006/relationships"><Relationship Id="rId8" Type="http://schemas.openxmlformats.org/officeDocument/2006/relationships/theme" Target="../theme/theme86.xml"/><Relationship Id="rId3" Type="http://schemas.openxmlformats.org/officeDocument/2006/relationships/slideLayout" Target="../slideLayouts/slideLayout297.xml"/><Relationship Id="rId7" Type="http://schemas.openxmlformats.org/officeDocument/2006/relationships/slideLayout" Target="../slideLayouts/slideLayout301.xml"/><Relationship Id="rId2" Type="http://schemas.openxmlformats.org/officeDocument/2006/relationships/slideLayout" Target="../slideLayouts/slideLayout296.xml"/><Relationship Id="rId1" Type="http://schemas.openxmlformats.org/officeDocument/2006/relationships/slideLayout" Target="../slideLayouts/slideLayout295.xml"/><Relationship Id="rId6" Type="http://schemas.openxmlformats.org/officeDocument/2006/relationships/slideLayout" Target="../slideLayouts/slideLayout300.xml"/><Relationship Id="rId5" Type="http://schemas.openxmlformats.org/officeDocument/2006/relationships/slideLayout" Target="../slideLayouts/slideLayout299.xml"/><Relationship Id="rId4" Type="http://schemas.openxmlformats.org/officeDocument/2006/relationships/slideLayout" Target="../slideLayouts/slideLayout298.xml"/><Relationship Id="rId9" Type="http://schemas.openxmlformats.org/officeDocument/2006/relationships/image" Target="../media/image18.png"/></Relationships>
</file>

<file path=ppt/slideMasters/_rels/slideMaster87.xml.rels><?xml version="1.0" encoding="UTF-8" standalone="yes"?>
<Relationships xmlns="http://schemas.openxmlformats.org/package/2006/relationships"><Relationship Id="rId8" Type="http://schemas.openxmlformats.org/officeDocument/2006/relationships/theme" Target="../theme/theme87.xml"/><Relationship Id="rId3" Type="http://schemas.openxmlformats.org/officeDocument/2006/relationships/slideLayout" Target="../slideLayouts/slideLayout304.xml"/><Relationship Id="rId7" Type="http://schemas.openxmlformats.org/officeDocument/2006/relationships/slideLayout" Target="../slideLayouts/slideLayout308.xml"/><Relationship Id="rId2" Type="http://schemas.openxmlformats.org/officeDocument/2006/relationships/slideLayout" Target="../slideLayouts/slideLayout303.xml"/><Relationship Id="rId1" Type="http://schemas.openxmlformats.org/officeDocument/2006/relationships/slideLayout" Target="../slideLayouts/slideLayout302.xml"/><Relationship Id="rId6" Type="http://schemas.openxmlformats.org/officeDocument/2006/relationships/slideLayout" Target="../slideLayouts/slideLayout307.xml"/><Relationship Id="rId5" Type="http://schemas.openxmlformats.org/officeDocument/2006/relationships/slideLayout" Target="../slideLayouts/slideLayout306.xml"/><Relationship Id="rId4" Type="http://schemas.openxmlformats.org/officeDocument/2006/relationships/slideLayout" Target="../slideLayouts/slideLayout305.xml"/><Relationship Id="rId9" Type="http://schemas.openxmlformats.org/officeDocument/2006/relationships/image" Target="../media/image18.png"/></Relationships>
</file>

<file path=ppt/slideMasters/_rels/slideMaster8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6.xml"/><Relationship Id="rId13" Type="http://schemas.openxmlformats.org/officeDocument/2006/relationships/image" Target="../media/image25.jpeg"/><Relationship Id="rId3" Type="http://schemas.openxmlformats.org/officeDocument/2006/relationships/slideLayout" Target="../slideLayouts/slideLayout311.xml"/><Relationship Id="rId7" Type="http://schemas.openxmlformats.org/officeDocument/2006/relationships/slideLayout" Target="../slideLayouts/slideLayout315.xml"/><Relationship Id="rId12" Type="http://schemas.openxmlformats.org/officeDocument/2006/relationships/theme" Target="../theme/theme88.xml"/><Relationship Id="rId2" Type="http://schemas.openxmlformats.org/officeDocument/2006/relationships/slideLayout" Target="../slideLayouts/slideLayout310.xml"/><Relationship Id="rId1" Type="http://schemas.openxmlformats.org/officeDocument/2006/relationships/slideLayout" Target="../slideLayouts/slideLayout309.xml"/><Relationship Id="rId6" Type="http://schemas.openxmlformats.org/officeDocument/2006/relationships/slideLayout" Target="../slideLayouts/slideLayout314.xml"/><Relationship Id="rId11" Type="http://schemas.openxmlformats.org/officeDocument/2006/relationships/slideLayout" Target="../slideLayouts/slideLayout319.xml"/><Relationship Id="rId5" Type="http://schemas.openxmlformats.org/officeDocument/2006/relationships/slideLayout" Target="../slideLayouts/slideLayout313.xml"/><Relationship Id="rId10" Type="http://schemas.openxmlformats.org/officeDocument/2006/relationships/slideLayout" Target="../slideLayouts/slideLayout318.xml"/><Relationship Id="rId4" Type="http://schemas.openxmlformats.org/officeDocument/2006/relationships/slideLayout" Target="../slideLayouts/slideLayout312.xml"/><Relationship Id="rId9" Type="http://schemas.openxmlformats.org/officeDocument/2006/relationships/slideLayout" Target="../slideLayouts/slideLayout317.xml"/></Relationships>
</file>

<file path=ppt/slideMasters/_rels/slideMaster8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7.xml"/><Relationship Id="rId13" Type="http://schemas.openxmlformats.org/officeDocument/2006/relationships/image" Target="../media/image27.jpeg"/><Relationship Id="rId3" Type="http://schemas.openxmlformats.org/officeDocument/2006/relationships/slideLayout" Target="../slideLayouts/slideLayout322.xml"/><Relationship Id="rId7" Type="http://schemas.openxmlformats.org/officeDocument/2006/relationships/slideLayout" Target="../slideLayouts/slideLayout326.xml"/><Relationship Id="rId12" Type="http://schemas.openxmlformats.org/officeDocument/2006/relationships/theme" Target="../theme/theme89.xml"/><Relationship Id="rId2" Type="http://schemas.openxmlformats.org/officeDocument/2006/relationships/slideLayout" Target="../slideLayouts/slideLayout321.xml"/><Relationship Id="rId1" Type="http://schemas.openxmlformats.org/officeDocument/2006/relationships/slideLayout" Target="../slideLayouts/slideLayout320.xml"/><Relationship Id="rId6" Type="http://schemas.openxmlformats.org/officeDocument/2006/relationships/slideLayout" Target="../slideLayouts/slideLayout325.xml"/><Relationship Id="rId11" Type="http://schemas.openxmlformats.org/officeDocument/2006/relationships/slideLayout" Target="../slideLayouts/slideLayout330.xml"/><Relationship Id="rId5" Type="http://schemas.openxmlformats.org/officeDocument/2006/relationships/slideLayout" Target="../slideLayouts/slideLayout324.xml"/><Relationship Id="rId10" Type="http://schemas.openxmlformats.org/officeDocument/2006/relationships/slideLayout" Target="../slideLayouts/slideLayout329.xml"/><Relationship Id="rId4" Type="http://schemas.openxmlformats.org/officeDocument/2006/relationships/slideLayout" Target="../slideLayouts/slideLayout323.xml"/><Relationship Id="rId9" Type="http://schemas.openxmlformats.org/officeDocument/2006/relationships/slideLayout" Target="../slideLayouts/slideLayout32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9.xml"/></Relationships>
</file>

<file path=ppt/slideMasters/_rels/slideMaster9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8.xml"/><Relationship Id="rId3" Type="http://schemas.openxmlformats.org/officeDocument/2006/relationships/slideLayout" Target="../slideLayouts/slideLayout333.xml"/><Relationship Id="rId7" Type="http://schemas.openxmlformats.org/officeDocument/2006/relationships/slideLayout" Target="../slideLayouts/slideLayout337.xml"/><Relationship Id="rId2" Type="http://schemas.openxmlformats.org/officeDocument/2006/relationships/slideLayout" Target="../slideLayouts/slideLayout332.xml"/><Relationship Id="rId1" Type="http://schemas.openxmlformats.org/officeDocument/2006/relationships/slideLayout" Target="../slideLayouts/slideLayout331.xml"/><Relationship Id="rId6" Type="http://schemas.openxmlformats.org/officeDocument/2006/relationships/slideLayout" Target="../slideLayouts/slideLayout336.xml"/><Relationship Id="rId11" Type="http://schemas.openxmlformats.org/officeDocument/2006/relationships/image" Target="../media/image18.png"/><Relationship Id="rId5" Type="http://schemas.openxmlformats.org/officeDocument/2006/relationships/slideLayout" Target="../slideLayouts/slideLayout335.xml"/><Relationship Id="rId10" Type="http://schemas.openxmlformats.org/officeDocument/2006/relationships/theme" Target="../theme/theme90.xml"/><Relationship Id="rId4" Type="http://schemas.openxmlformats.org/officeDocument/2006/relationships/slideLayout" Target="../slideLayouts/slideLayout334.xml"/><Relationship Id="rId9" Type="http://schemas.openxmlformats.org/officeDocument/2006/relationships/slideLayout" Target="../slideLayouts/slideLayout339.xml"/></Relationships>
</file>

<file path=ppt/slideMasters/_rels/slideMaster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theme" Target="../theme/theme91.xml"/></Relationships>
</file>

<file path=ppt/slideMasters/_rels/slideMaster9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7.xml"/><Relationship Id="rId3" Type="http://schemas.openxmlformats.org/officeDocument/2006/relationships/slideLayout" Target="../slideLayouts/slideLayout342.xml"/><Relationship Id="rId7" Type="http://schemas.openxmlformats.org/officeDocument/2006/relationships/slideLayout" Target="../slideLayouts/slideLayout346.xml"/><Relationship Id="rId12" Type="http://schemas.openxmlformats.org/officeDocument/2006/relationships/theme" Target="../theme/theme92.xml"/><Relationship Id="rId2" Type="http://schemas.openxmlformats.org/officeDocument/2006/relationships/slideLayout" Target="../slideLayouts/slideLayout341.xml"/><Relationship Id="rId1" Type="http://schemas.openxmlformats.org/officeDocument/2006/relationships/slideLayout" Target="../slideLayouts/slideLayout340.xml"/><Relationship Id="rId6" Type="http://schemas.openxmlformats.org/officeDocument/2006/relationships/slideLayout" Target="../slideLayouts/slideLayout345.xml"/><Relationship Id="rId11" Type="http://schemas.openxmlformats.org/officeDocument/2006/relationships/slideLayout" Target="../slideLayouts/slideLayout350.xml"/><Relationship Id="rId5" Type="http://schemas.openxmlformats.org/officeDocument/2006/relationships/slideLayout" Target="../slideLayouts/slideLayout344.xml"/><Relationship Id="rId10" Type="http://schemas.openxmlformats.org/officeDocument/2006/relationships/slideLayout" Target="../slideLayouts/slideLayout349.xml"/><Relationship Id="rId4" Type="http://schemas.openxmlformats.org/officeDocument/2006/relationships/slideLayout" Target="../slideLayouts/slideLayout343.xml"/><Relationship Id="rId9" Type="http://schemas.openxmlformats.org/officeDocument/2006/relationships/slideLayout" Target="../slideLayouts/slideLayout348.xml"/></Relationships>
</file>

<file path=ppt/slideMasters/_rels/slideMaster9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8.xml"/><Relationship Id="rId3" Type="http://schemas.openxmlformats.org/officeDocument/2006/relationships/slideLayout" Target="../slideLayouts/slideLayout353.xml"/><Relationship Id="rId7" Type="http://schemas.openxmlformats.org/officeDocument/2006/relationships/slideLayout" Target="../slideLayouts/slideLayout357.xml"/><Relationship Id="rId12" Type="http://schemas.openxmlformats.org/officeDocument/2006/relationships/theme" Target="../theme/theme93.xml"/><Relationship Id="rId2" Type="http://schemas.openxmlformats.org/officeDocument/2006/relationships/slideLayout" Target="../slideLayouts/slideLayout352.xml"/><Relationship Id="rId1" Type="http://schemas.openxmlformats.org/officeDocument/2006/relationships/slideLayout" Target="../slideLayouts/slideLayout351.xml"/><Relationship Id="rId6" Type="http://schemas.openxmlformats.org/officeDocument/2006/relationships/slideLayout" Target="../slideLayouts/slideLayout356.xml"/><Relationship Id="rId11" Type="http://schemas.openxmlformats.org/officeDocument/2006/relationships/slideLayout" Target="../slideLayouts/slideLayout361.xml"/><Relationship Id="rId5" Type="http://schemas.openxmlformats.org/officeDocument/2006/relationships/slideLayout" Target="../slideLayouts/slideLayout355.xml"/><Relationship Id="rId10" Type="http://schemas.openxmlformats.org/officeDocument/2006/relationships/slideLayout" Target="../slideLayouts/slideLayout360.xml"/><Relationship Id="rId4" Type="http://schemas.openxmlformats.org/officeDocument/2006/relationships/slideLayout" Target="../slideLayouts/slideLayout354.xml"/><Relationship Id="rId9" Type="http://schemas.openxmlformats.org/officeDocument/2006/relationships/slideLayout" Target="../slideLayouts/slideLayout359.xml"/></Relationships>
</file>

<file path=ppt/slideMasters/_rels/slideMaster9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9.xml"/><Relationship Id="rId13" Type="http://schemas.openxmlformats.org/officeDocument/2006/relationships/image" Target="../media/image27.jpeg"/><Relationship Id="rId3" Type="http://schemas.openxmlformats.org/officeDocument/2006/relationships/slideLayout" Target="../slideLayouts/slideLayout364.xml"/><Relationship Id="rId7" Type="http://schemas.openxmlformats.org/officeDocument/2006/relationships/slideLayout" Target="../slideLayouts/slideLayout368.xml"/><Relationship Id="rId12" Type="http://schemas.openxmlformats.org/officeDocument/2006/relationships/theme" Target="../theme/theme94.xml"/><Relationship Id="rId2" Type="http://schemas.openxmlformats.org/officeDocument/2006/relationships/slideLayout" Target="../slideLayouts/slideLayout363.xml"/><Relationship Id="rId1" Type="http://schemas.openxmlformats.org/officeDocument/2006/relationships/slideLayout" Target="../slideLayouts/slideLayout362.xml"/><Relationship Id="rId6" Type="http://schemas.openxmlformats.org/officeDocument/2006/relationships/slideLayout" Target="../slideLayouts/slideLayout367.xml"/><Relationship Id="rId11" Type="http://schemas.openxmlformats.org/officeDocument/2006/relationships/slideLayout" Target="../slideLayouts/slideLayout372.xml"/><Relationship Id="rId5" Type="http://schemas.openxmlformats.org/officeDocument/2006/relationships/slideLayout" Target="../slideLayouts/slideLayout366.xml"/><Relationship Id="rId10" Type="http://schemas.openxmlformats.org/officeDocument/2006/relationships/slideLayout" Target="../slideLayouts/slideLayout371.xml"/><Relationship Id="rId4" Type="http://schemas.openxmlformats.org/officeDocument/2006/relationships/slideLayout" Target="../slideLayouts/slideLayout365.xml"/><Relationship Id="rId9" Type="http://schemas.openxmlformats.org/officeDocument/2006/relationships/slideLayout" Target="../slideLayouts/slideLayout370.xml"/></Relationships>
</file>

<file path=ppt/slideMasters/_rels/slideMaster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theme" Target="../theme/theme95.xml"/></Relationships>
</file>

<file path=ppt/slideMasters/_rels/slideMaster9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0.xml"/><Relationship Id="rId13" Type="http://schemas.openxmlformats.org/officeDocument/2006/relationships/theme" Target="../theme/theme96.xml"/><Relationship Id="rId3" Type="http://schemas.openxmlformats.org/officeDocument/2006/relationships/slideLayout" Target="../slideLayouts/slideLayout375.xml"/><Relationship Id="rId7" Type="http://schemas.openxmlformats.org/officeDocument/2006/relationships/slideLayout" Target="../slideLayouts/slideLayout379.xml"/><Relationship Id="rId12" Type="http://schemas.openxmlformats.org/officeDocument/2006/relationships/slideLayout" Target="../slideLayouts/slideLayout384.xml"/><Relationship Id="rId2" Type="http://schemas.openxmlformats.org/officeDocument/2006/relationships/slideLayout" Target="../slideLayouts/slideLayout374.xml"/><Relationship Id="rId1" Type="http://schemas.openxmlformats.org/officeDocument/2006/relationships/slideLayout" Target="../slideLayouts/slideLayout373.xml"/><Relationship Id="rId6" Type="http://schemas.openxmlformats.org/officeDocument/2006/relationships/slideLayout" Target="../slideLayouts/slideLayout378.xml"/><Relationship Id="rId11" Type="http://schemas.openxmlformats.org/officeDocument/2006/relationships/slideLayout" Target="../slideLayouts/slideLayout383.xml"/><Relationship Id="rId5" Type="http://schemas.openxmlformats.org/officeDocument/2006/relationships/slideLayout" Target="../slideLayouts/slideLayout377.xml"/><Relationship Id="rId15" Type="http://schemas.openxmlformats.org/officeDocument/2006/relationships/image" Target="../media/image31.png"/><Relationship Id="rId10" Type="http://schemas.openxmlformats.org/officeDocument/2006/relationships/slideLayout" Target="../slideLayouts/slideLayout382.xml"/><Relationship Id="rId4" Type="http://schemas.openxmlformats.org/officeDocument/2006/relationships/slideLayout" Target="../slideLayouts/slideLayout376.xml"/><Relationship Id="rId9" Type="http://schemas.openxmlformats.org/officeDocument/2006/relationships/slideLayout" Target="../slideLayouts/slideLayout381.xml"/><Relationship Id="rId14" Type="http://schemas.openxmlformats.org/officeDocument/2006/relationships/image" Target="../media/image30.png"/></Relationships>
</file>

<file path=ppt/slideMasters/_rels/slideMaster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theme" Target="../theme/theme97.xml"/></Relationships>
</file>

<file path=ppt/slideMasters/_rels/slideMaster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theme" Target="../theme/theme98.xml"/></Relationships>
</file>

<file path=ppt/slideMasters/_rels/slideMaster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theme" Target="../theme/theme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23177" y="409"/>
            <a:ext cx="7321021" cy="61019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vert="horz" wrap="square" lIns="66378" tIns="33240" rIns="84332" bIns="3324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7760" y="991278"/>
            <a:ext cx="8628063" cy="545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 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1107" y="6570764"/>
            <a:ext cx="732896" cy="28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4332" tIns="42181" rIns="84332" bIns="42181" numCol="1" anchor="t" anchorCtr="0" compatLnSpc="1">
            <a:prstTxWarp prst="textNoShape">
              <a:avLst/>
            </a:prstTxWarp>
          </a:bodyPr>
          <a:lstStyle>
            <a:lvl1pPr algn="r">
              <a:defRPr sz="10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F3BD519E-98CF-4893-B127-D836AEB8B6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3077" name="Picture 7" descr="Logo transparent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675" y="87809"/>
            <a:ext cx="1438011" cy="480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1862" name="Rectangle 6"/>
          <p:cNvSpPr>
            <a:spLocks noChangeArrowheads="1"/>
          </p:cNvSpPr>
          <p:nvPr/>
        </p:nvSpPr>
        <p:spPr bwMode="auto">
          <a:xfrm>
            <a:off x="1" y="0"/>
            <a:ext cx="254000" cy="6858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79356" tIns="39687" rIns="79356" bIns="39687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310" r:id="rId1"/>
    <p:sldLayoutId id="2147490254" r:id="rId2"/>
    <p:sldLayoutId id="2147490255" r:id="rId3"/>
    <p:sldLayoutId id="2147490259" r:id="rId4"/>
    <p:sldLayoutId id="2147490266" r:id="rId5"/>
    <p:sldLayoutId id="2147490299" r:id="rId6"/>
    <p:sldLayoutId id="2147490260" r:id="rId7"/>
    <p:sldLayoutId id="2147490363" r:id="rId8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  <p:txStyles>
    <p:titleStyle>
      <a:lvl1pPr algn="ctr" defTabSz="84393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ctr" defTabSz="84393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defTabSz="84393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defTabSz="84393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defTabSz="84393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396746" algn="ctr" defTabSz="845856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793492" algn="ctr" defTabSz="845856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190248" algn="ctr" defTabSz="845856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586988" algn="ctr" defTabSz="845856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32343" indent="-332343" algn="l" defTabSz="843937" rtl="0" eaLnBrk="0" fontAlgn="base" hangingPunct="0">
        <a:spcBef>
          <a:spcPct val="30000"/>
        </a:spcBef>
        <a:spcAft>
          <a:spcPct val="0"/>
        </a:spcAft>
        <a:buChar char="•"/>
        <a:defRPr sz="2600" b="1">
          <a:solidFill>
            <a:schemeClr val="tx2"/>
          </a:solidFill>
          <a:latin typeface="+mn-lt"/>
          <a:ea typeface="+mn-ea"/>
          <a:cs typeface="+mn-cs"/>
        </a:defRPr>
      </a:lvl1pPr>
      <a:lvl2pPr marL="743262" indent="-239946" algn="l" defTabSz="843937" rtl="0" eaLnBrk="0" fontAlgn="base" hangingPunct="0">
        <a:spcBef>
          <a:spcPct val="30000"/>
        </a:spcBef>
        <a:spcAft>
          <a:spcPct val="0"/>
        </a:spcAft>
        <a:buChar char="•"/>
        <a:defRPr sz="2500">
          <a:solidFill>
            <a:schemeClr val="tx2"/>
          </a:solidFill>
          <a:latin typeface="+mn-lt"/>
          <a:cs typeface="+mn-cs"/>
        </a:defRPr>
      </a:lvl2pPr>
      <a:lvl3pPr marL="1316904" indent="-405374" algn="l" defTabSz="843937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defRPr sz="2300">
          <a:solidFill>
            <a:schemeClr val="tx2"/>
          </a:solidFill>
          <a:latin typeface="+mn-lt"/>
          <a:cs typeface="+mn-cs"/>
        </a:defRPr>
      </a:lvl3pPr>
      <a:lvl4pPr marL="1658887" indent="-173746" algn="l" defTabSz="843937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Char char="•"/>
        <a:defRPr sz="1800">
          <a:solidFill>
            <a:schemeClr val="tx2"/>
          </a:solidFill>
          <a:latin typeface="+mn-lt"/>
          <a:cs typeface="+mn-cs"/>
        </a:defRPr>
      </a:lvl4pPr>
      <a:lvl5pPr marL="1988462" indent="-159963" algn="l" defTabSz="843937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defRPr sz="1800">
          <a:solidFill>
            <a:schemeClr val="tx2"/>
          </a:solidFill>
          <a:latin typeface="+mn-lt"/>
          <a:cs typeface="+mn-cs"/>
        </a:defRPr>
      </a:lvl5pPr>
      <a:lvl6pPr marL="2386001" indent="-162563" algn="l" defTabSz="845856" rtl="0" fontAlgn="base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defRPr sz="1800">
          <a:solidFill>
            <a:schemeClr val="tx2"/>
          </a:solidFill>
          <a:latin typeface="+mn-lt"/>
          <a:cs typeface="+mn-cs"/>
        </a:defRPr>
      </a:lvl6pPr>
      <a:lvl7pPr marL="2782679" indent="-162563" algn="l" defTabSz="845856" rtl="0" fontAlgn="base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defRPr sz="1800">
          <a:solidFill>
            <a:schemeClr val="tx2"/>
          </a:solidFill>
          <a:latin typeface="+mn-lt"/>
          <a:cs typeface="+mn-cs"/>
        </a:defRPr>
      </a:lvl7pPr>
      <a:lvl8pPr marL="3179460" indent="-162563" algn="l" defTabSz="845856" rtl="0" fontAlgn="base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defRPr sz="1800">
          <a:solidFill>
            <a:schemeClr val="tx2"/>
          </a:solidFill>
          <a:latin typeface="+mn-lt"/>
          <a:cs typeface="+mn-cs"/>
        </a:defRPr>
      </a:lvl8pPr>
      <a:lvl9pPr marL="3576223" indent="-162563" algn="l" defTabSz="845856" rtl="0" fontAlgn="base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defRPr sz="1800">
          <a:solidFill>
            <a:schemeClr val="tx2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7934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96746" algn="l" defTabSz="7934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93492" algn="l" defTabSz="7934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90248" algn="l" defTabSz="7934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86988" algn="l" defTabSz="7934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83720" algn="l" defTabSz="7934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80479" algn="l" defTabSz="7934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77182" algn="l" defTabSz="7934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73955" algn="l" defTabSz="7934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23177" y="409"/>
            <a:ext cx="7321021" cy="61019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vert="horz" wrap="square" lIns="66378" tIns="33240" rIns="84332" bIns="3324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7760" y="991278"/>
            <a:ext cx="8628063" cy="545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 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1107" y="6570764"/>
            <a:ext cx="732896" cy="28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4332" tIns="42181" rIns="84332" bIns="42181" numCol="1" anchor="t" anchorCtr="0" compatLnSpc="1">
            <a:prstTxWarp prst="textNoShape">
              <a:avLst/>
            </a:prstTxWarp>
          </a:bodyPr>
          <a:lstStyle>
            <a:lvl1pPr algn="r">
              <a:defRPr sz="10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F3BD519E-98CF-4893-B127-D836AEB8B6A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3077" name="Picture 7" descr="Logo transparent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675" y="87809"/>
            <a:ext cx="1438011" cy="480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1862" name="Rectangle 6"/>
          <p:cNvSpPr>
            <a:spLocks noChangeArrowheads="1"/>
          </p:cNvSpPr>
          <p:nvPr/>
        </p:nvSpPr>
        <p:spPr bwMode="auto">
          <a:xfrm>
            <a:off x="1" y="0"/>
            <a:ext cx="254000" cy="6858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79356" tIns="39687" rIns="79356" bIns="39687" anchor="ctr"/>
          <a:lstStyle/>
          <a:p>
            <a:pPr>
              <a:defRPr/>
            </a:pPr>
            <a:endParaRPr lang="en-US">
              <a:cs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  <p:txStyles>
    <p:titleStyle>
      <a:lvl1pPr algn="ctr" defTabSz="84393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ctr" defTabSz="84393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defTabSz="84393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defTabSz="84393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defTabSz="84393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396746" algn="ctr" defTabSz="845856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793492" algn="ctr" defTabSz="845856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190248" algn="ctr" defTabSz="845856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586988" algn="ctr" defTabSz="845856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32343" indent="-332343" algn="l" defTabSz="843937" rtl="0" eaLnBrk="0" fontAlgn="base" hangingPunct="0">
        <a:spcBef>
          <a:spcPct val="30000"/>
        </a:spcBef>
        <a:spcAft>
          <a:spcPct val="0"/>
        </a:spcAft>
        <a:buChar char="•"/>
        <a:defRPr sz="2600" b="1">
          <a:solidFill>
            <a:schemeClr val="tx2"/>
          </a:solidFill>
          <a:latin typeface="+mn-lt"/>
          <a:ea typeface="+mn-ea"/>
          <a:cs typeface="+mn-cs"/>
        </a:defRPr>
      </a:lvl1pPr>
      <a:lvl2pPr marL="743262" indent="-239946" algn="l" defTabSz="843937" rtl="0" eaLnBrk="0" fontAlgn="base" hangingPunct="0">
        <a:spcBef>
          <a:spcPct val="30000"/>
        </a:spcBef>
        <a:spcAft>
          <a:spcPct val="0"/>
        </a:spcAft>
        <a:buChar char="•"/>
        <a:defRPr sz="2500">
          <a:solidFill>
            <a:schemeClr val="tx2"/>
          </a:solidFill>
          <a:latin typeface="+mn-lt"/>
          <a:cs typeface="+mn-cs"/>
        </a:defRPr>
      </a:lvl2pPr>
      <a:lvl3pPr marL="1316904" indent="-405374" algn="l" defTabSz="843937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defRPr sz="2300">
          <a:solidFill>
            <a:schemeClr val="tx2"/>
          </a:solidFill>
          <a:latin typeface="+mn-lt"/>
          <a:cs typeface="+mn-cs"/>
        </a:defRPr>
      </a:lvl3pPr>
      <a:lvl4pPr marL="1658887" indent="-173746" algn="l" defTabSz="843937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Char char="•"/>
        <a:defRPr sz="1800">
          <a:solidFill>
            <a:schemeClr val="tx2"/>
          </a:solidFill>
          <a:latin typeface="+mn-lt"/>
          <a:cs typeface="+mn-cs"/>
        </a:defRPr>
      </a:lvl4pPr>
      <a:lvl5pPr marL="1988462" indent="-159963" algn="l" defTabSz="843937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defRPr sz="1800">
          <a:solidFill>
            <a:schemeClr val="tx2"/>
          </a:solidFill>
          <a:latin typeface="+mn-lt"/>
          <a:cs typeface="+mn-cs"/>
        </a:defRPr>
      </a:lvl5pPr>
      <a:lvl6pPr marL="2386001" indent="-162563" algn="l" defTabSz="845856" rtl="0" fontAlgn="base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defRPr sz="1800">
          <a:solidFill>
            <a:schemeClr val="tx2"/>
          </a:solidFill>
          <a:latin typeface="+mn-lt"/>
          <a:cs typeface="+mn-cs"/>
        </a:defRPr>
      </a:lvl6pPr>
      <a:lvl7pPr marL="2782679" indent="-162563" algn="l" defTabSz="845856" rtl="0" fontAlgn="base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defRPr sz="1800">
          <a:solidFill>
            <a:schemeClr val="tx2"/>
          </a:solidFill>
          <a:latin typeface="+mn-lt"/>
          <a:cs typeface="+mn-cs"/>
        </a:defRPr>
      </a:lvl7pPr>
      <a:lvl8pPr marL="3179460" indent="-162563" algn="l" defTabSz="845856" rtl="0" fontAlgn="base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defRPr sz="1800">
          <a:solidFill>
            <a:schemeClr val="tx2"/>
          </a:solidFill>
          <a:latin typeface="+mn-lt"/>
          <a:cs typeface="+mn-cs"/>
        </a:defRPr>
      </a:lvl8pPr>
      <a:lvl9pPr marL="3576223" indent="-162563" algn="l" defTabSz="845856" rtl="0" fontAlgn="base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defRPr sz="1800">
          <a:solidFill>
            <a:schemeClr val="tx2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7934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96746" algn="l" defTabSz="7934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93492" algn="l" defTabSz="7934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90248" algn="l" defTabSz="7934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86988" algn="l" defTabSz="7934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83720" algn="l" defTabSz="7934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80479" algn="l" defTabSz="7934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77182" algn="l" defTabSz="7934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73955" algn="l" defTabSz="7934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23146" y="309"/>
            <a:ext cx="7321021" cy="61019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vert="horz" wrap="square" lIns="66764" tIns="33418" rIns="84816" bIns="334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7758" y="991229"/>
            <a:ext cx="8628063" cy="545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 smtClean="0"/>
          </a:p>
        </p:txBody>
      </p:sp>
      <p:pic>
        <p:nvPicPr>
          <p:cNvPr id="3077" name="Picture 7" descr="Logo transparent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635" y="87809"/>
            <a:ext cx="1438011" cy="480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1862" name="Rectangle 6"/>
          <p:cNvSpPr>
            <a:spLocks noChangeArrowheads="1"/>
          </p:cNvSpPr>
          <p:nvPr/>
        </p:nvSpPr>
        <p:spPr bwMode="auto">
          <a:xfrm>
            <a:off x="1" y="0"/>
            <a:ext cx="254000" cy="6858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79807" tIns="39907" rIns="79807" bIns="39907" anchor="ctr"/>
          <a:lstStyle/>
          <a:p>
            <a:pPr>
              <a:defRPr/>
            </a:pPr>
            <a:endParaRPr lang="en-US" sz="16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697" r:id="rId1"/>
    <p:sldLayoutId id="2147491698" r:id="rId2"/>
    <p:sldLayoutId id="2147491699" r:id="rId3"/>
    <p:sldLayoutId id="2147491700" r:id="rId4"/>
    <p:sldLayoutId id="2147491701" r:id="rId5"/>
    <p:sldLayoutId id="2147491702" r:id="rId6"/>
    <p:sldLayoutId id="2147491703" r:id="rId7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  <p:txStyles>
    <p:titleStyle>
      <a:lvl1pPr algn="ctr" defTabSz="84881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  <a:ea typeface="+mj-ea"/>
          <a:cs typeface="Calibri" pitchFamily="34" charset="0"/>
        </a:defRPr>
      </a:lvl1pPr>
      <a:lvl2pPr algn="ctr" defTabSz="84881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defTabSz="84881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defTabSz="84881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defTabSz="84881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399035" algn="ctr" defTabSz="85074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798076" algn="ctr" defTabSz="85074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197123" algn="ctr" defTabSz="85074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596145" algn="ctr" defTabSz="85074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34248" indent="-334248" algn="l" defTabSz="848810" rtl="0" eaLnBrk="1" fontAlgn="base" hangingPunct="1">
        <a:spcBef>
          <a:spcPct val="30000"/>
        </a:spcBef>
        <a:spcAft>
          <a:spcPct val="0"/>
        </a:spcAft>
        <a:buChar char="•"/>
        <a:defRPr lang="en-GB" sz="2600" b="0" i="0" smtClean="0">
          <a:solidFill>
            <a:schemeClr val="tx2"/>
          </a:solidFill>
          <a:latin typeface="Calibri" pitchFamily="34" charset="0"/>
          <a:ea typeface="+mn-ea"/>
          <a:cs typeface="Calibri" pitchFamily="34" charset="0"/>
        </a:defRPr>
      </a:lvl1pPr>
      <a:lvl2pPr marL="747556" indent="-241328" algn="l" defTabSz="848810" rtl="0" eaLnBrk="1" fontAlgn="base" hangingPunct="1">
        <a:spcBef>
          <a:spcPct val="30000"/>
        </a:spcBef>
        <a:spcAft>
          <a:spcPct val="0"/>
        </a:spcAft>
        <a:buChar char="•"/>
        <a:defRPr sz="2500">
          <a:solidFill>
            <a:schemeClr val="tx2"/>
          </a:solidFill>
          <a:latin typeface="+mn-lt"/>
          <a:cs typeface="+mn-cs"/>
        </a:defRPr>
      </a:lvl2pPr>
      <a:lvl3pPr marL="1324513" indent="-407741" algn="l" defTabSz="848810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defRPr sz="2300">
          <a:solidFill>
            <a:schemeClr val="tx2"/>
          </a:solidFill>
          <a:latin typeface="+mn-lt"/>
          <a:cs typeface="+mn-cs"/>
        </a:defRPr>
      </a:lvl3pPr>
      <a:lvl4pPr marL="1668461" indent="-174752" algn="l" defTabSz="848810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buChar char="•"/>
        <a:defRPr sz="1800">
          <a:solidFill>
            <a:schemeClr val="tx2"/>
          </a:solidFill>
          <a:latin typeface="+mn-lt"/>
          <a:cs typeface="+mn-cs"/>
        </a:defRPr>
      </a:lvl4pPr>
      <a:lvl5pPr marL="1999952" indent="-160885" algn="l" defTabSz="848810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defRPr sz="1800">
          <a:solidFill>
            <a:schemeClr val="tx2"/>
          </a:solidFill>
          <a:latin typeface="+mn-lt"/>
          <a:cs typeface="+mn-cs"/>
        </a:defRPr>
      </a:lvl5pPr>
      <a:lvl6pPr marL="2399761" indent="-163498" algn="l" defTabSz="850740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defRPr sz="1800">
          <a:solidFill>
            <a:schemeClr val="tx2"/>
          </a:solidFill>
          <a:latin typeface="+mn-lt"/>
          <a:cs typeface="+mn-cs"/>
        </a:defRPr>
      </a:lvl6pPr>
      <a:lvl7pPr marL="2798796" indent="-163498" algn="l" defTabSz="850740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defRPr sz="1800">
          <a:solidFill>
            <a:schemeClr val="tx2"/>
          </a:solidFill>
          <a:latin typeface="+mn-lt"/>
          <a:cs typeface="+mn-cs"/>
        </a:defRPr>
      </a:lvl7pPr>
      <a:lvl8pPr marL="3197833" indent="-163498" algn="l" defTabSz="850740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defRPr sz="1800">
          <a:solidFill>
            <a:schemeClr val="tx2"/>
          </a:solidFill>
          <a:latin typeface="+mn-lt"/>
          <a:cs typeface="+mn-cs"/>
        </a:defRPr>
      </a:lvl8pPr>
      <a:lvl9pPr marL="3596870" indent="-163498" algn="l" defTabSz="850740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defRPr sz="1800">
          <a:solidFill>
            <a:schemeClr val="tx2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79807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99035" algn="l" defTabSz="79807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98076" algn="l" defTabSz="79807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97123" algn="l" defTabSz="79807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6145" algn="l" defTabSz="79807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95183" algn="l" defTabSz="79807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94235" algn="l" defTabSz="79807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93249" algn="l" defTabSz="79807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92289" algn="l" defTabSz="79807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UoG_keyline_NEW_RGB_LONGBOX.png"/>
          <p:cNvPicPr>
            <a:picLocks noChangeAspect="1"/>
          </p:cNvPicPr>
          <p:nvPr/>
        </p:nvPicPr>
        <p:blipFill rotWithShape="1"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54588"/>
            <a:ext cx="1860488" cy="967982"/>
          </a:xfrm>
          <a:prstGeom prst="rect">
            <a:avLst/>
          </a:prstGeom>
        </p:spPr>
      </p:pic>
      <p:pic>
        <p:nvPicPr>
          <p:cNvPr id="10" name="Picture 9" descr="WCW_UNI_BLUE.png"/>
          <p:cNvPicPr>
            <a:picLocks noChangeAspect="1"/>
          </p:cNvPicPr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992" y="5985909"/>
            <a:ext cx="1265832" cy="53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126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705" r:id="rId1"/>
    <p:sldLayoutId id="2147491706" r:id="rId2"/>
    <p:sldLayoutId id="2147491707" r:id="rId3"/>
    <p:sldLayoutId id="2147491708" r:id="rId4"/>
    <p:sldLayoutId id="2147491709" r:id="rId5"/>
    <p:sldLayoutId id="2147491710" r:id="rId6"/>
    <p:sldLayoutId id="2147491711" r:id="rId7"/>
    <p:sldLayoutId id="2147491712" r:id="rId8"/>
    <p:sldLayoutId id="2147491713" r:id="rId9"/>
    <p:sldLayoutId id="2147491714" r:id="rId10"/>
    <p:sldLayoutId id="2147491715" r:id="rId11"/>
    <p:sldLayoutId id="2147491716" r:id="rId12"/>
    <p:sldLayoutId id="2147491717" r:id="rId13"/>
    <p:sldLayoutId id="2147491718" r:id="rId14"/>
    <p:sldLayoutId id="2147491719" r:id="rId15"/>
    <p:sldLayoutId id="2147491720" r:id="rId16"/>
    <p:sldLayoutId id="2147491721" r:id="rId17"/>
    <p:sldLayoutId id="2147491722" r:id="rId18"/>
    <p:sldLayoutId id="2147491723" r:id="rId19"/>
    <p:sldLayoutId id="2147491724" r:id="rId20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23177" y="407"/>
            <a:ext cx="7321021" cy="61019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vert="horz" wrap="square" lIns="66378" tIns="33240" rIns="84332" bIns="3324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7760" y="991278"/>
            <a:ext cx="8628063" cy="545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 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1107" y="6570764"/>
            <a:ext cx="732896" cy="28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4332" tIns="42181" rIns="84332" bIns="42181" numCol="1" anchor="t" anchorCtr="0" compatLnSpc="1">
            <a:prstTxWarp prst="textNoShape">
              <a:avLst/>
            </a:prstTxWarp>
          </a:bodyPr>
          <a:lstStyle>
            <a:lvl1pPr algn="r">
              <a:defRPr sz="10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F3BD519E-98CF-4893-B127-D836AEB8B6A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3077" name="Picture 7" descr="Logo transparent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675" y="87809"/>
            <a:ext cx="1438011" cy="480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1862" name="Rectangle 6"/>
          <p:cNvSpPr>
            <a:spLocks noChangeArrowheads="1"/>
          </p:cNvSpPr>
          <p:nvPr/>
        </p:nvSpPr>
        <p:spPr bwMode="auto">
          <a:xfrm>
            <a:off x="1" y="0"/>
            <a:ext cx="254000" cy="6858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79356" tIns="39687" rIns="79356" bIns="39687" anchor="ctr"/>
          <a:lstStyle/>
          <a:p>
            <a:pPr>
              <a:defRPr/>
            </a:pPr>
            <a:endParaRPr lang="en-US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33920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726" r:id="rId1"/>
    <p:sldLayoutId id="2147491727" r:id="rId2"/>
    <p:sldLayoutId id="2147491728" r:id="rId3"/>
    <p:sldLayoutId id="2147491729" r:id="rId4"/>
    <p:sldLayoutId id="2147491730" r:id="rId5"/>
    <p:sldLayoutId id="2147491731" r:id="rId6"/>
    <p:sldLayoutId id="2147491732" r:id="rId7"/>
    <p:sldLayoutId id="2147491733" r:id="rId8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84393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ctr" defTabSz="84393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defTabSz="84393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defTabSz="84393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defTabSz="84393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396746" algn="ctr" defTabSz="845856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793492" algn="ctr" defTabSz="845856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190248" algn="ctr" defTabSz="845856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586988" algn="ctr" defTabSz="845856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32343" indent="-332343" algn="l" defTabSz="843937" rtl="0" eaLnBrk="0" fontAlgn="base" hangingPunct="0">
        <a:spcBef>
          <a:spcPct val="30000"/>
        </a:spcBef>
        <a:spcAft>
          <a:spcPct val="0"/>
        </a:spcAft>
        <a:buChar char="•"/>
        <a:defRPr sz="2600" b="1">
          <a:solidFill>
            <a:schemeClr val="tx2"/>
          </a:solidFill>
          <a:latin typeface="+mn-lt"/>
          <a:ea typeface="+mn-ea"/>
          <a:cs typeface="+mn-cs"/>
        </a:defRPr>
      </a:lvl1pPr>
      <a:lvl2pPr marL="743262" indent="-239946" algn="l" defTabSz="843937" rtl="0" eaLnBrk="0" fontAlgn="base" hangingPunct="0">
        <a:spcBef>
          <a:spcPct val="30000"/>
        </a:spcBef>
        <a:spcAft>
          <a:spcPct val="0"/>
        </a:spcAft>
        <a:buChar char="•"/>
        <a:defRPr sz="2500">
          <a:solidFill>
            <a:schemeClr val="tx2"/>
          </a:solidFill>
          <a:latin typeface="+mn-lt"/>
          <a:cs typeface="+mn-cs"/>
        </a:defRPr>
      </a:lvl2pPr>
      <a:lvl3pPr marL="1316904" indent="-405374" algn="l" defTabSz="843937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defRPr sz="2300">
          <a:solidFill>
            <a:schemeClr val="tx2"/>
          </a:solidFill>
          <a:latin typeface="+mn-lt"/>
          <a:cs typeface="+mn-cs"/>
        </a:defRPr>
      </a:lvl3pPr>
      <a:lvl4pPr marL="1658887" indent="-173746" algn="l" defTabSz="843937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Char char="•"/>
        <a:defRPr sz="1800">
          <a:solidFill>
            <a:schemeClr val="tx2"/>
          </a:solidFill>
          <a:latin typeface="+mn-lt"/>
          <a:cs typeface="+mn-cs"/>
        </a:defRPr>
      </a:lvl4pPr>
      <a:lvl5pPr marL="1988462" indent="-159963" algn="l" defTabSz="843937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defRPr sz="1800">
          <a:solidFill>
            <a:schemeClr val="tx2"/>
          </a:solidFill>
          <a:latin typeface="+mn-lt"/>
          <a:cs typeface="+mn-cs"/>
        </a:defRPr>
      </a:lvl5pPr>
      <a:lvl6pPr marL="2386001" indent="-162563" algn="l" defTabSz="845856" rtl="0" fontAlgn="base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defRPr sz="1800">
          <a:solidFill>
            <a:schemeClr val="tx2"/>
          </a:solidFill>
          <a:latin typeface="+mn-lt"/>
          <a:cs typeface="+mn-cs"/>
        </a:defRPr>
      </a:lvl6pPr>
      <a:lvl7pPr marL="2782679" indent="-162563" algn="l" defTabSz="845856" rtl="0" fontAlgn="base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defRPr sz="1800">
          <a:solidFill>
            <a:schemeClr val="tx2"/>
          </a:solidFill>
          <a:latin typeface="+mn-lt"/>
          <a:cs typeface="+mn-cs"/>
        </a:defRPr>
      </a:lvl7pPr>
      <a:lvl8pPr marL="3179460" indent="-162563" algn="l" defTabSz="845856" rtl="0" fontAlgn="base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defRPr sz="1800">
          <a:solidFill>
            <a:schemeClr val="tx2"/>
          </a:solidFill>
          <a:latin typeface="+mn-lt"/>
          <a:cs typeface="+mn-cs"/>
        </a:defRPr>
      </a:lvl8pPr>
      <a:lvl9pPr marL="3576223" indent="-162563" algn="l" defTabSz="845856" rtl="0" fontAlgn="base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defRPr sz="1800">
          <a:solidFill>
            <a:schemeClr val="tx2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7934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96746" algn="l" defTabSz="7934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93492" algn="l" defTabSz="7934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90248" algn="l" defTabSz="7934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86988" algn="l" defTabSz="7934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83720" algn="l" defTabSz="7934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80479" algn="l" defTabSz="7934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77182" algn="l" defTabSz="7934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73955" algn="l" defTabSz="7934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23082" y="208"/>
            <a:ext cx="7321021" cy="61019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vert="horz" wrap="square" lIns="66859" tIns="33456" rIns="84929" bIns="3345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7718" y="991200"/>
            <a:ext cx="8628063" cy="545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 smtClean="0"/>
          </a:p>
        </p:txBody>
      </p:sp>
      <p:pic>
        <p:nvPicPr>
          <p:cNvPr id="3077" name="Picture 7" descr="Logo transparent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605" y="87809"/>
            <a:ext cx="1438011" cy="480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1862" name="Rectangle 6"/>
          <p:cNvSpPr>
            <a:spLocks noChangeArrowheads="1"/>
          </p:cNvSpPr>
          <p:nvPr/>
        </p:nvSpPr>
        <p:spPr bwMode="auto">
          <a:xfrm>
            <a:off x="0" y="0"/>
            <a:ext cx="254000" cy="6858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79915" tIns="39961" rIns="79915" bIns="39961" anchor="ctr"/>
          <a:lstStyle/>
          <a:p>
            <a:pPr>
              <a:defRPr/>
            </a:pPr>
            <a:endParaRPr lang="en-US" sz="18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735" r:id="rId1"/>
    <p:sldLayoutId id="2147491736" r:id="rId2"/>
    <p:sldLayoutId id="2147491737" r:id="rId3"/>
    <p:sldLayoutId id="2147491738" r:id="rId4"/>
    <p:sldLayoutId id="2147491739" r:id="rId5"/>
    <p:sldLayoutId id="2147491740" r:id="rId6"/>
    <p:sldLayoutId id="2147491741" r:id="rId7"/>
  </p:sldLayoutIdLst>
  <p:transition spd="med">
    <p:random/>
  </p:transition>
  <p:timing>
    <p:tnLst>
      <p:par>
        <p:cTn id="1" dur="indefinite" restart="never" nodeType="tmRoot"/>
      </p:par>
    </p:tnLst>
  </p:timing>
  <p:txStyles>
    <p:titleStyle>
      <a:lvl1pPr algn="ctr" defTabSz="84994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  <a:ea typeface="+mj-ea"/>
          <a:cs typeface="Calibri" pitchFamily="34" charset="0"/>
        </a:defRPr>
      </a:lvl1pPr>
      <a:lvl2pPr algn="ctr" defTabSz="84994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defTabSz="84994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defTabSz="84994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defTabSz="84994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399575" algn="ctr" defTabSz="851874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799151" algn="ctr" defTabSz="851874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198729" algn="ctr" defTabSz="851874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598300" algn="ctr" defTabSz="851874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34702" indent="-334702" algn="l" defTabSz="849947" rtl="0" eaLnBrk="1" fontAlgn="base" hangingPunct="1">
        <a:spcBef>
          <a:spcPct val="30000"/>
        </a:spcBef>
        <a:spcAft>
          <a:spcPct val="0"/>
        </a:spcAft>
        <a:buChar char="•"/>
        <a:defRPr lang="en-GB" sz="2600" b="0" i="0" smtClean="0">
          <a:solidFill>
            <a:schemeClr val="tx2"/>
          </a:solidFill>
          <a:latin typeface="Calibri" pitchFamily="34" charset="0"/>
          <a:ea typeface="+mn-ea"/>
          <a:cs typeface="Calibri" pitchFamily="34" charset="0"/>
        </a:defRPr>
      </a:lvl1pPr>
      <a:lvl2pPr marL="748564" indent="-241652" algn="l" defTabSz="849947" rtl="0" eaLnBrk="1" fontAlgn="base" hangingPunct="1">
        <a:spcBef>
          <a:spcPct val="30000"/>
        </a:spcBef>
        <a:spcAft>
          <a:spcPct val="0"/>
        </a:spcAft>
        <a:buChar char="•"/>
        <a:defRPr sz="2500">
          <a:solidFill>
            <a:schemeClr val="tx2"/>
          </a:solidFill>
          <a:latin typeface="+mn-lt"/>
          <a:cs typeface="+mn-cs"/>
        </a:defRPr>
      </a:lvl2pPr>
      <a:lvl3pPr marL="1326306" indent="-408308" algn="l" defTabSz="849947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defRPr sz="2300">
          <a:solidFill>
            <a:schemeClr val="tx2"/>
          </a:solidFill>
          <a:latin typeface="+mn-lt"/>
          <a:cs typeface="+mn-cs"/>
        </a:defRPr>
      </a:lvl3pPr>
      <a:lvl4pPr marL="1670729" indent="-174988" algn="l" defTabSz="849947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buChar char="•"/>
        <a:defRPr sz="1800">
          <a:solidFill>
            <a:schemeClr val="tx2"/>
          </a:solidFill>
          <a:latin typeface="+mn-lt"/>
          <a:cs typeface="+mn-cs"/>
        </a:defRPr>
      </a:lvl4pPr>
      <a:lvl5pPr marL="2002652" indent="-161101" algn="l" defTabSz="849947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defRPr sz="1800">
          <a:solidFill>
            <a:schemeClr val="tx2"/>
          </a:solidFill>
          <a:latin typeface="+mn-lt"/>
          <a:cs typeface="+mn-cs"/>
        </a:defRPr>
      </a:lvl5pPr>
      <a:lvl6pPr marL="2403001" indent="-163714" algn="l" defTabSz="851874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defRPr sz="1800">
          <a:solidFill>
            <a:schemeClr val="tx2"/>
          </a:solidFill>
          <a:latin typeface="+mn-lt"/>
          <a:cs typeface="+mn-cs"/>
        </a:defRPr>
      </a:lvl6pPr>
      <a:lvl7pPr marL="2802576" indent="-163714" algn="l" defTabSz="851874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defRPr sz="1800">
          <a:solidFill>
            <a:schemeClr val="tx2"/>
          </a:solidFill>
          <a:latin typeface="+mn-lt"/>
          <a:cs typeface="+mn-cs"/>
        </a:defRPr>
      </a:lvl7pPr>
      <a:lvl8pPr marL="3202153" indent="-163714" algn="l" defTabSz="851874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defRPr sz="1800">
          <a:solidFill>
            <a:schemeClr val="tx2"/>
          </a:solidFill>
          <a:latin typeface="+mn-lt"/>
          <a:cs typeface="+mn-cs"/>
        </a:defRPr>
      </a:lvl8pPr>
      <a:lvl9pPr marL="3601728" indent="-163714" algn="l" defTabSz="851874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defRPr sz="1800">
          <a:solidFill>
            <a:schemeClr val="tx2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79915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99575" algn="l" defTabSz="79915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99151" algn="l" defTabSz="79915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98729" algn="l" defTabSz="79915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8300" algn="l" defTabSz="79915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97875" algn="l" defTabSz="79915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97452" algn="l" defTabSz="79915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97026" algn="l" defTabSz="79915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96603" algn="l" defTabSz="79915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169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1200" y="6248400"/>
            <a:ext cx="189653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defTabSz="762000">
              <a:defRPr sz="1400" b="0">
                <a:solidFill>
                  <a:schemeClr val="tx1"/>
                </a:solidFill>
                <a:effectLst/>
                <a:latin typeface="Times New Roman" charset="0"/>
              </a:defRPr>
            </a:lvl1pPr>
          </a:lstStyle>
          <a:p>
            <a:pPr algn="l" eaLnBrk="0" hangingPunct="0"/>
            <a:endParaRPr lang="en-US" smtClean="0">
              <a:solidFill>
                <a:srgbClr val="669900"/>
              </a:solidFill>
              <a:ea typeface="ＭＳ Ｐゴシック" charset="0"/>
              <a:cs typeface="+mn-cs"/>
            </a:endParaRPr>
          </a:p>
        </p:txBody>
      </p:sp>
      <p:sp>
        <p:nvSpPr>
          <p:cNvPr id="1181699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49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defTabSz="762000">
              <a:defRPr sz="1400" b="0">
                <a:solidFill>
                  <a:schemeClr val="tx1"/>
                </a:solidFill>
                <a:effectLst/>
                <a:latin typeface="Times New Roman" charset="0"/>
              </a:defRPr>
            </a:lvl1pPr>
          </a:lstStyle>
          <a:p>
            <a:pPr eaLnBrk="0" hangingPunct="0"/>
            <a:endParaRPr lang="en-US" smtClean="0">
              <a:solidFill>
                <a:srgbClr val="669900"/>
              </a:solidFill>
              <a:ea typeface="ＭＳ Ｐゴシック" charset="0"/>
              <a:cs typeface="+mn-cs"/>
            </a:endParaRPr>
          </a:p>
        </p:txBody>
      </p:sp>
      <p:sp>
        <p:nvSpPr>
          <p:cNvPr id="11817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36270" y="6248400"/>
            <a:ext cx="189653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defTabSz="762000">
              <a:defRPr sz="1400" b="0">
                <a:solidFill>
                  <a:schemeClr val="tx1"/>
                </a:solidFill>
                <a:effectLst/>
                <a:latin typeface="Times New Roman" charset="0"/>
              </a:defRPr>
            </a:lvl1pPr>
          </a:lstStyle>
          <a:p>
            <a:pPr eaLnBrk="0" hangingPunct="0"/>
            <a:fld id="{A3C44917-51F3-EC43-9955-A97A7DCF94D0}" type="slidenum">
              <a:rPr lang="en-US" smtClean="0">
                <a:solidFill>
                  <a:srgbClr val="669900"/>
                </a:solidFill>
                <a:ea typeface="ＭＳ Ｐゴシック" charset="0"/>
                <a:cs typeface="+mn-cs"/>
              </a:rPr>
              <a:pPr eaLnBrk="0" hangingPunct="0"/>
              <a:t>‹#›</a:t>
            </a:fld>
            <a:endParaRPr lang="en-US" smtClean="0">
              <a:solidFill>
                <a:srgbClr val="669900"/>
              </a:solidFill>
              <a:ea typeface="ＭＳ Ｐゴシック" charset="0"/>
              <a:cs typeface="+mn-cs"/>
            </a:endParaRPr>
          </a:p>
        </p:txBody>
      </p:sp>
      <p:sp>
        <p:nvSpPr>
          <p:cNvPr id="118170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117600" y="400050"/>
            <a:ext cx="6908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8170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7600" y="1771650"/>
            <a:ext cx="6908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81703" name="Picture 7" descr="GS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907088"/>
            <a:ext cx="9144000" cy="950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1743" r:id="rId1"/>
    <p:sldLayoutId id="2147491744" r:id="rId2"/>
    <p:sldLayoutId id="2147491745" r:id="rId3"/>
    <p:sldLayoutId id="2147491746" r:id="rId4"/>
    <p:sldLayoutId id="2147491747" r:id="rId5"/>
    <p:sldLayoutId id="2147491748" r:id="rId6"/>
    <p:sldLayoutId id="2147491749" r:id="rId7"/>
    <p:sldLayoutId id="2147491750" r:id="rId8"/>
    <p:sldLayoutId id="2147491751" r:id="rId9"/>
    <p:sldLayoutId id="2147491752" r:id="rId10"/>
    <p:sldLayoutId id="2147491753" r:id="rId11"/>
  </p:sldLayoutIdLst>
  <p:transition>
    <p:wipe dir="d"/>
  </p:transition>
  <p:txStyles>
    <p:titleStyle>
      <a:lvl1pPr algn="ctr" rtl="0" fontAlgn="base">
        <a:spcBef>
          <a:spcPct val="0"/>
        </a:spcBef>
        <a:spcAft>
          <a:spcPct val="0"/>
        </a:spcAft>
        <a:defRPr sz="3600" b="1">
          <a:solidFill>
            <a:srgbClr val="003366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rgbClr val="003366"/>
          </a:solidFill>
          <a:latin typeface="Tahoma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rgbClr val="003366"/>
          </a:solidFill>
          <a:latin typeface="Tahoma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rgbClr val="003366"/>
          </a:solidFill>
          <a:latin typeface="Tahoma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rgbClr val="003366"/>
          </a:solidFill>
          <a:latin typeface="Tahoma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003366"/>
          </a:solidFill>
          <a:latin typeface="Tahoma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003366"/>
          </a:solidFill>
          <a:latin typeface="Tahoma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003366"/>
          </a:solidFill>
          <a:latin typeface="Tahoma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003366"/>
          </a:solidFill>
          <a:latin typeface="Tahoma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charset="0"/>
        <a:buChar char="l"/>
        <a:defRPr sz="3200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800">
          <a:solidFill>
            <a:srgbClr val="003366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Monotype Sorts" charset="0"/>
        <a:buChar char="l"/>
        <a:defRPr sz="2400">
          <a:solidFill>
            <a:srgbClr val="003366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rgbClr val="003366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100000"/>
        <a:buChar char="•"/>
        <a:defRPr sz="2000">
          <a:solidFill>
            <a:srgbClr val="003366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100000"/>
        <a:buChar char="•"/>
        <a:defRPr sz="2000">
          <a:solidFill>
            <a:srgbClr val="003366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100000"/>
        <a:buChar char="•"/>
        <a:defRPr sz="2000">
          <a:solidFill>
            <a:srgbClr val="003366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100000"/>
        <a:buChar char="•"/>
        <a:defRPr sz="2000">
          <a:solidFill>
            <a:srgbClr val="003366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100000"/>
        <a:buChar char="•"/>
        <a:defRPr sz="2000">
          <a:solidFill>
            <a:srgbClr val="003366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7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1" y="273050"/>
            <a:ext cx="8232422" cy="1144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89978" tIns="46788" rIns="89978" bIns="4678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1427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1" y="1600200"/>
            <a:ext cx="8232422" cy="452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89978" tIns="46788" rIns="89978" bIns="467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1427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1"/>
                </a:solidFill>
                <a:effectLst/>
              </a:defRPr>
            </a:lvl1pPr>
          </a:lstStyle>
          <a:p>
            <a:pPr algn="l"/>
            <a:endParaRPr lang="en-GB" smtClean="0">
              <a:solidFill>
                <a:srgbClr val="000000"/>
              </a:solidFill>
              <a:latin typeface="Comic Sans MS" charset="0"/>
              <a:ea typeface="ＭＳ Ｐゴシック" charset="0"/>
              <a:cs typeface="+mn-cs"/>
            </a:endParaRPr>
          </a:p>
        </p:txBody>
      </p:sp>
      <p:sp>
        <p:nvSpPr>
          <p:cNvPr id="11427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1"/>
                </a:solidFill>
                <a:effectLst/>
              </a:defRPr>
            </a:lvl1pPr>
          </a:lstStyle>
          <a:p>
            <a:endParaRPr lang="en-GB" smtClean="0">
              <a:solidFill>
                <a:srgbClr val="000000"/>
              </a:solidFill>
              <a:latin typeface="Comic Sans MS" charset="0"/>
              <a:ea typeface="ＭＳ Ｐゴシック" charset="0"/>
              <a:cs typeface="+mn-cs"/>
            </a:endParaRPr>
          </a:p>
        </p:txBody>
      </p:sp>
      <p:sp>
        <p:nvSpPr>
          <p:cNvPr id="11427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1"/>
                </a:solidFill>
                <a:effectLst/>
              </a:defRPr>
            </a:lvl1pPr>
          </a:lstStyle>
          <a:p>
            <a:fld id="{F7D71992-6EE3-AC42-A20F-2C22EAE551F1}" type="slidenum">
              <a:rPr lang="en-GB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+mn-cs"/>
              </a:rPr>
              <a:pPr/>
              <a:t>‹#›</a:t>
            </a:fld>
            <a:endParaRPr lang="en-GB" smtClean="0">
              <a:solidFill>
                <a:srgbClr val="000000"/>
              </a:solidFill>
              <a:latin typeface="Comic Sans MS" charset="0"/>
              <a:ea typeface="ＭＳ Ｐゴシック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769" r:id="rId1"/>
    <p:sldLayoutId id="2147491770" r:id="rId2"/>
    <p:sldLayoutId id="2147491771" r:id="rId3"/>
    <p:sldLayoutId id="2147491772" r:id="rId4"/>
    <p:sldLayoutId id="2147491773" r:id="rId5"/>
    <p:sldLayoutId id="2147491774" r:id="rId6"/>
    <p:sldLayoutId id="2147491775" r:id="rId7"/>
    <p:sldLayoutId id="2147491776" r:id="rId8"/>
    <p:sldLayoutId id="2147491777" r:id="rId9"/>
    <p:sldLayoutId id="2147491778" r:id="rId10"/>
    <p:sldLayoutId id="2147491779" r:id="rId11"/>
    <p:sldLayoutId id="2147491780" r:id="rId12"/>
    <p:sldLayoutId id="2147491781" r:id="rId13"/>
  </p:sldLayoutIdLst>
  <p:transition>
    <p:wipe dir="d"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rgbClr val="00FFFF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rgbClr val="00FFFF"/>
          </a:solidFill>
          <a:latin typeface="Comic Sans MS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rgbClr val="00FFFF"/>
          </a:solidFill>
          <a:latin typeface="Comic Sans MS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rgbClr val="00FFFF"/>
          </a:solidFill>
          <a:latin typeface="Comic Sans MS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rgbClr val="00FFFF"/>
          </a:solidFill>
          <a:latin typeface="Comic Sans MS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00FFFF"/>
          </a:solidFill>
          <a:latin typeface="Comic Sans MS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00FFFF"/>
          </a:solidFill>
          <a:latin typeface="Comic Sans MS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00FFFF"/>
          </a:solidFill>
          <a:latin typeface="Comic Sans MS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00FFFF"/>
          </a:solidFill>
          <a:latin typeface="Comic Sans MS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b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b="1">
          <a:solidFill>
            <a:schemeClr val="bg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b="1">
          <a:solidFill>
            <a:schemeClr val="bg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b="1">
          <a:solidFill>
            <a:schemeClr val="bg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7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1" y="273050"/>
            <a:ext cx="8232422" cy="1144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89978" tIns="46788" rIns="89978" bIns="4678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1427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1" y="1600200"/>
            <a:ext cx="8232422" cy="452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89978" tIns="46788" rIns="89978" bIns="467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1427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1"/>
                </a:solidFill>
                <a:effectLst/>
              </a:defRPr>
            </a:lvl1pPr>
          </a:lstStyle>
          <a:p>
            <a:pPr algn="l"/>
            <a:endParaRPr lang="en-GB" smtClean="0">
              <a:solidFill>
                <a:srgbClr val="000000"/>
              </a:solidFill>
              <a:latin typeface="Comic Sans MS" charset="0"/>
              <a:ea typeface="ＭＳ Ｐゴシック" charset="0"/>
              <a:cs typeface="+mn-cs"/>
            </a:endParaRPr>
          </a:p>
        </p:txBody>
      </p:sp>
      <p:sp>
        <p:nvSpPr>
          <p:cNvPr id="11427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1"/>
                </a:solidFill>
                <a:effectLst/>
              </a:defRPr>
            </a:lvl1pPr>
          </a:lstStyle>
          <a:p>
            <a:endParaRPr lang="en-GB" smtClean="0">
              <a:solidFill>
                <a:srgbClr val="000000"/>
              </a:solidFill>
              <a:latin typeface="Comic Sans MS" charset="0"/>
              <a:ea typeface="ＭＳ Ｐゴシック" charset="0"/>
              <a:cs typeface="+mn-cs"/>
            </a:endParaRPr>
          </a:p>
        </p:txBody>
      </p:sp>
      <p:sp>
        <p:nvSpPr>
          <p:cNvPr id="11427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1"/>
                </a:solidFill>
                <a:effectLst/>
              </a:defRPr>
            </a:lvl1pPr>
          </a:lstStyle>
          <a:p>
            <a:fld id="{F7D71992-6EE3-AC42-A20F-2C22EAE551F1}" type="slidenum">
              <a:rPr lang="en-GB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+mn-cs"/>
              </a:rPr>
              <a:pPr/>
              <a:t>‹#›</a:t>
            </a:fld>
            <a:endParaRPr lang="en-GB" smtClean="0">
              <a:solidFill>
                <a:srgbClr val="000000"/>
              </a:solidFill>
              <a:latin typeface="Comic Sans MS" charset="0"/>
              <a:ea typeface="ＭＳ Ｐゴシック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783" r:id="rId1"/>
    <p:sldLayoutId id="2147491784" r:id="rId2"/>
    <p:sldLayoutId id="2147491785" r:id="rId3"/>
    <p:sldLayoutId id="2147491786" r:id="rId4"/>
    <p:sldLayoutId id="2147491787" r:id="rId5"/>
    <p:sldLayoutId id="2147491788" r:id="rId6"/>
    <p:sldLayoutId id="2147491789" r:id="rId7"/>
    <p:sldLayoutId id="2147491790" r:id="rId8"/>
    <p:sldLayoutId id="2147491791" r:id="rId9"/>
    <p:sldLayoutId id="2147491792" r:id="rId10"/>
    <p:sldLayoutId id="2147491793" r:id="rId11"/>
    <p:sldLayoutId id="2147491794" r:id="rId12"/>
    <p:sldLayoutId id="2147491795" r:id="rId13"/>
  </p:sldLayoutIdLst>
  <p:transition>
    <p:wipe dir="d"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rgbClr val="00FFFF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rgbClr val="00FFFF"/>
          </a:solidFill>
          <a:latin typeface="Comic Sans MS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rgbClr val="00FFFF"/>
          </a:solidFill>
          <a:latin typeface="Comic Sans MS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rgbClr val="00FFFF"/>
          </a:solidFill>
          <a:latin typeface="Comic Sans MS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rgbClr val="00FFFF"/>
          </a:solidFill>
          <a:latin typeface="Comic Sans MS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00FFFF"/>
          </a:solidFill>
          <a:latin typeface="Comic Sans MS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00FFFF"/>
          </a:solidFill>
          <a:latin typeface="Comic Sans MS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00FFFF"/>
          </a:solidFill>
          <a:latin typeface="Comic Sans MS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00FFFF"/>
          </a:solidFill>
          <a:latin typeface="Comic Sans MS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b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b="1">
          <a:solidFill>
            <a:schemeClr val="bg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b="1">
          <a:solidFill>
            <a:schemeClr val="bg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b="1">
          <a:solidFill>
            <a:schemeClr val="bg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2E1A526-F88D-AA41-AD26-0BA270B01837}" type="datetimeFigureOut">
              <a:rPr lang="en-GB" b="0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03/06/2016</a:t>
            </a:fld>
            <a:endParaRPr lang="en-GB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42E9FC8-2387-0243-87B5-263D100F64F6}" type="slidenum">
              <a:rPr lang="en-GB" b="0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GB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797" r:id="rId1"/>
    <p:sldLayoutId id="2147491798" r:id="rId2"/>
    <p:sldLayoutId id="2147491799" r:id="rId3"/>
    <p:sldLayoutId id="2147491800" r:id="rId4"/>
    <p:sldLayoutId id="2147491801" r:id="rId5"/>
    <p:sldLayoutId id="2147491802" r:id="rId6"/>
    <p:sldLayoutId id="2147491803" r:id="rId7"/>
    <p:sldLayoutId id="2147491804" r:id="rId8"/>
    <p:sldLayoutId id="2147491805" r:id="rId9"/>
    <p:sldLayoutId id="2147491806" r:id="rId10"/>
    <p:sldLayoutId id="2147491807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809" r:id="rId1"/>
    <p:sldLayoutId id="2147491810" r:id="rId2"/>
    <p:sldLayoutId id="2147491811" r:id="rId3"/>
    <p:sldLayoutId id="2147491812" r:id="rId4"/>
    <p:sldLayoutId id="2147491813" r:id="rId5"/>
    <p:sldLayoutId id="2147491814" r:id="rId6"/>
    <p:sldLayoutId id="2147491815" r:id="rId7"/>
    <p:sldLayoutId id="2147491816" r:id="rId8"/>
    <p:sldLayoutId id="2147491817" r:id="rId9"/>
    <p:sldLayoutId id="2147491818" r:id="rId10"/>
    <p:sldLayoutId id="214749181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23157" y="0"/>
            <a:ext cx="7320844" cy="609600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</p:spPr>
        <p:txBody>
          <a:bodyPr vert="horz" wrap="square" lIns="71960" tIns="35981" rIns="91391" bIns="35981" numCol="1" anchor="ctr" anchorCtr="0" compatLnSpc="1">
            <a:prstTxWarp prst="textNoShape">
              <a:avLst/>
            </a:prstTxWarp>
          </a:bodyPr>
          <a:lstStyle/>
          <a:p>
            <a:pPr lvl="0"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1635" y="6570751"/>
            <a:ext cx="732366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91" tIns="45696" rIns="91391" bIns="45696" numCol="1" anchor="t" anchorCtr="0" compatLnSpc="1">
            <a:prstTxWarp prst="textNoShape">
              <a:avLst/>
            </a:prstTxWarp>
          </a:bodyPr>
          <a:lstStyle>
            <a:lvl1pPr algn="r">
              <a:defRPr sz="10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91DDFA9-6D71-4BAD-9128-3933DE5AF8BD}" type="slidenum">
              <a:rPr lang="en-GB">
                <a:solidFill>
                  <a:srgbClr val="000000"/>
                </a:solidFill>
                <a:latin typeface="Calibri"/>
                <a:cs typeface="Arial"/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  <a:latin typeface="Calibri"/>
              <a:cs typeface="Arial"/>
            </a:endParaRPr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1" y="0"/>
            <a:ext cx="254000" cy="6858000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</p:spPr>
        <p:txBody>
          <a:bodyPr vert="horz" wrap="square" lIns="71960" tIns="35981" rIns="91391" bIns="35981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defRPr/>
            </a:pPr>
            <a:endParaRPr lang="en-US" sz="3000">
              <a:solidFill>
                <a:srgbClr val="FFFFFF"/>
              </a:solidFill>
              <a:latin typeface="Calibri"/>
              <a:cs typeface="Arial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273" y="74"/>
            <a:ext cx="1519358" cy="792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1821" r:id="rId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en-GB" sz="3000" b="1" kern="1200" smtClean="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Calibri" pitchFamily="34" charset="0"/>
          <a:cs typeface="Arial" charset="0"/>
        </a:defRPr>
      </a:lvl2pPr>
      <a:lvl3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Calibri" pitchFamily="34" charset="0"/>
          <a:cs typeface="Arial" charset="0"/>
        </a:defRPr>
      </a:lvl3pPr>
      <a:lvl4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Calibri" pitchFamily="34" charset="0"/>
          <a:cs typeface="Arial" charset="0"/>
        </a:defRPr>
      </a:lvl4pPr>
      <a:lvl5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Calibri" pitchFamily="34" charset="0"/>
          <a:cs typeface="Arial" charset="0"/>
        </a:defRPr>
      </a:lvl5pPr>
      <a:lvl6pPr marL="457086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Calibri" pitchFamily="34" charset="0"/>
          <a:cs typeface="Arial" charset="0"/>
        </a:defRPr>
      </a:lvl6pPr>
      <a:lvl7pPr marL="914172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Calibri" pitchFamily="34" charset="0"/>
          <a:cs typeface="Arial" charset="0"/>
        </a:defRPr>
      </a:lvl7pPr>
      <a:lvl8pPr marL="1371257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Calibri" pitchFamily="34" charset="0"/>
          <a:cs typeface="Arial" charset="0"/>
        </a:defRPr>
      </a:lvl8pPr>
      <a:lvl9pPr marL="1828345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Calibri" pitchFamily="34" charset="0"/>
          <a:cs typeface="Arial" charset="0"/>
        </a:defRPr>
      </a:lvl9pPr>
    </p:titleStyle>
    <p:bodyStyle>
      <a:lvl1pPr marL="361860" indent="-361860" algn="l" rtl="0" eaLnBrk="1" fontAlgn="base" hangingPunct="1">
        <a:spcBef>
          <a:spcPct val="30000"/>
        </a:spcBef>
        <a:spcAft>
          <a:spcPct val="0"/>
        </a:spcAft>
        <a:buChar char="•"/>
        <a:defRPr sz="2800" b="1">
          <a:solidFill>
            <a:schemeClr val="tx2"/>
          </a:solidFill>
          <a:latin typeface="+mn-lt"/>
          <a:ea typeface="+mn-ea"/>
          <a:cs typeface="+mn-cs"/>
        </a:defRPr>
      </a:lvl1pPr>
      <a:lvl2pPr marL="804661" indent="-261873" algn="l" rtl="0" eaLnBrk="1" fontAlgn="base" hangingPunct="1">
        <a:spcBef>
          <a:spcPct val="30000"/>
        </a:spcBef>
        <a:spcAft>
          <a:spcPct val="0"/>
        </a:spcAft>
        <a:buChar char="•"/>
        <a:defRPr sz="2700">
          <a:solidFill>
            <a:schemeClr val="tx2"/>
          </a:solidFill>
          <a:latin typeface="Arial" charset="0"/>
          <a:cs typeface="+mn-cs"/>
        </a:defRPr>
      </a:lvl2pPr>
      <a:lvl3pPr marL="1423632" indent="-439628" algn="l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defRPr sz="2400">
          <a:solidFill>
            <a:schemeClr val="tx2"/>
          </a:solidFill>
          <a:latin typeface="Arial" charset="0"/>
          <a:cs typeface="+mn-cs"/>
        </a:defRPr>
      </a:lvl3pPr>
      <a:lvl4pPr marL="1793426" indent="-190453" algn="l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2"/>
          </a:solidFill>
          <a:latin typeface="Arial" charset="0"/>
          <a:cs typeface="+mn-cs"/>
        </a:defRPr>
      </a:lvl4pPr>
      <a:lvl5pPr marL="2148939" indent="-176170" algn="l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buFont typeface="Arial" charset="0"/>
        <a:defRPr sz="2000">
          <a:solidFill>
            <a:schemeClr val="tx2"/>
          </a:solidFill>
          <a:latin typeface="Arial" charset="0"/>
          <a:cs typeface="+mn-cs"/>
        </a:defRPr>
      </a:lvl5pPr>
      <a:lvl6pPr marL="2606024" indent="-176170" algn="l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buFont typeface="Arial" charset="0"/>
        <a:defRPr sz="2000">
          <a:solidFill>
            <a:schemeClr val="tx2"/>
          </a:solidFill>
          <a:latin typeface="Arial" charset="0"/>
          <a:cs typeface="+mn-cs"/>
        </a:defRPr>
      </a:lvl6pPr>
      <a:lvl7pPr marL="3063110" indent="-176170" algn="l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buFont typeface="Arial" charset="0"/>
        <a:defRPr sz="2000">
          <a:solidFill>
            <a:schemeClr val="tx2"/>
          </a:solidFill>
          <a:latin typeface="Arial" charset="0"/>
          <a:cs typeface="+mn-cs"/>
        </a:defRPr>
      </a:lvl7pPr>
      <a:lvl8pPr marL="3520195" indent="-176170" algn="l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buFont typeface="Arial" charset="0"/>
        <a:defRPr sz="2000">
          <a:solidFill>
            <a:schemeClr val="tx2"/>
          </a:solidFill>
          <a:latin typeface="Arial" charset="0"/>
          <a:cs typeface="+mn-cs"/>
        </a:defRPr>
      </a:lvl8pPr>
      <a:lvl9pPr marL="3977280" indent="-176170" algn="l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buFont typeface="Arial" charset="0"/>
        <a:defRPr sz="2000">
          <a:solidFill>
            <a:schemeClr val="tx2"/>
          </a:solidFill>
          <a:latin typeface="Arial" charset="0"/>
          <a:cs typeface="+mn-cs"/>
        </a:defRPr>
      </a:lvl9pPr>
    </p:bodyStyle>
    <p:otherStyle>
      <a:defPPr>
        <a:defRPr lang="en-US"/>
      </a:defPPr>
      <a:lvl1pPr marL="0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6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2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7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5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30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5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0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85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23177" y="409"/>
            <a:ext cx="7321021" cy="61019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vert="horz" wrap="square" lIns="66378" tIns="33240" rIns="84332" bIns="3324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7760" y="991278"/>
            <a:ext cx="8628063" cy="545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 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1107" y="6570764"/>
            <a:ext cx="732896" cy="28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4332" tIns="42181" rIns="84332" bIns="42181" numCol="1" anchor="t" anchorCtr="0" compatLnSpc="1">
            <a:prstTxWarp prst="textNoShape">
              <a:avLst/>
            </a:prstTxWarp>
          </a:bodyPr>
          <a:lstStyle>
            <a:lvl1pPr algn="r">
              <a:defRPr sz="10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F3BD519E-98CF-4893-B127-D836AEB8B6A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3077" name="Picture 7" descr="Logo transparent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675" y="87809"/>
            <a:ext cx="1438011" cy="480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1862" name="Rectangle 6"/>
          <p:cNvSpPr>
            <a:spLocks noChangeArrowheads="1"/>
          </p:cNvSpPr>
          <p:nvPr/>
        </p:nvSpPr>
        <p:spPr bwMode="auto">
          <a:xfrm>
            <a:off x="1" y="0"/>
            <a:ext cx="254000" cy="6858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79356" tIns="39687" rIns="79356" bIns="39687" anchor="ctr"/>
          <a:lstStyle/>
          <a:p>
            <a:pPr>
              <a:defRPr/>
            </a:pPr>
            <a:endParaRPr lang="en-US">
              <a:cs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  <p:txStyles>
    <p:titleStyle>
      <a:lvl1pPr algn="ctr" defTabSz="84393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ctr" defTabSz="84393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defTabSz="84393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defTabSz="84393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defTabSz="84393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396746" algn="ctr" defTabSz="845856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793492" algn="ctr" defTabSz="845856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190248" algn="ctr" defTabSz="845856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586988" algn="ctr" defTabSz="845856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32343" indent="-332343" algn="l" defTabSz="843937" rtl="0" eaLnBrk="0" fontAlgn="base" hangingPunct="0">
        <a:spcBef>
          <a:spcPct val="30000"/>
        </a:spcBef>
        <a:spcAft>
          <a:spcPct val="0"/>
        </a:spcAft>
        <a:buChar char="•"/>
        <a:defRPr sz="2600" b="1">
          <a:solidFill>
            <a:schemeClr val="tx2"/>
          </a:solidFill>
          <a:latin typeface="+mn-lt"/>
          <a:ea typeface="+mn-ea"/>
          <a:cs typeface="+mn-cs"/>
        </a:defRPr>
      </a:lvl1pPr>
      <a:lvl2pPr marL="743262" indent="-239946" algn="l" defTabSz="843937" rtl="0" eaLnBrk="0" fontAlgn="base" hangingPunct="0">
        <a:spcBef>
          <a:spcPct val="30000"/>
        </a:spcBef>
        <a:spcAft>
          <a:spcPct val="0"/>
        </a:spcAft>
        <a:buChar char="•"/>
        <a:defRPr sz="2500">
          <a:solidFill>
            <a:schemeClr val="tx2"/>
          </a:solidFill>
          <a:latin typeface="+mn-lt"/>
          <a:cs typeface="+mn-cs"/>
        </a:defRPr>
      </a:lvl2pPr>
      <a:lvl3pPr marL="1316904" indent="-405374" algn="l" defTabSz="843937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defRPr sz="2300">
          <a:solidFill>
            <a:schemeClr val="tx2"/>
          </a:solidFill>
          <a:latin typeface="+mn-lt"/>
          <a:cs typeface="+mn-cs"/>
        </a:defRPr>
      </a:lvl3pPr>
      <a:lvl4pPr marL="1658887" indent="-173746" algn="l" defTabSz="843937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Char char="•"/>
        <a:defRPr sz="1800">
          <a:solidFill>
            <a:schemeClr val="tx2"/>
          </a:solidFill>
          <a:latin typeface="+mn-lt"/>
          <a:cs typeface="+mn-cs"/>
        </a:defRPr>
      </a:lvl4pPr>
      <a:lvl5pPr marL="1988462" indent="-159963" algn="l" defTabSz="843937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defRPr sz="1800">
          <a:solidFill>
            <a:schemeClr val="tx2"/>
          </a:solidFill>
          <a:latin typeface="+mn-lt"/>
          <a:cs typeface="+mn-cs"/>
        </a:defRPr>
      </a:lvl5pPr>
      <a:lvl6pPr marL="2386001" indent="-162563" algn="l" defTabSz="845856" rtl="0" fontAlgn="base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defRPr sz="1800">
          <a:solidFill>
            <a:schemeClr val="tx2"/>
          </a:solidFill>
          <a:latin typeface="+mn-lt"/>
          <a:cs typeface="+mn-cs"/>
        </a:defRPr>
      </a:lvl6pPr>
      <a:lvl7pPr marL="2782679" indent="-162563" algn="l" defTabSz="845856" rtl="0" fontAlgn="base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defRPr sz="1800">
          <a:solidFill>
            <a:schemeClr val="tx2"/>
          </a:solidFill>
          <a:latin typeface="+mn-lt"/>
          <a:cs typeface="+mn-cs"/>
        </a:defRPr>
      </a:lvl7pPr>
      <a:lvl8pPr marL="3179460" indent="-162563" algn="l" defTabSz="845856" rtl="0" fontAlgn="base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defRPr sz="1800">
          <a:solidFill>
            <a:schemeClr val="tx2"/>
          </a:solidFill>
          <a:latin typeface="+mn-lt"/>
          <a:cs typeface="+mn-cs"/>
        </a:defRPr>
      </a:lvl8pPr>
      <a:lvl9pPr marL="3576223" indent="-162563" algn="l" defTabSz="845856" rtl="0" fontAlgn="base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defRPr sz="1800">
          <a:solidFill>
            <a:schemeClr val="tx2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7934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96746" algn="l" defTabSz="7934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93492" algn="l" defTabSz="7934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90248" algn="l" defTabSz="7934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86988" algn="l" defTabSz="7934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83720" algn="l" defTabSz="7934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80479" algn="l" defTabSz="7934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77182" algn="l" defTabSz="7934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73955" algn="l" defTabSz="7934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23157" y="0"/>
            <a:ext cx="7320844" cy="609600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</p:spPr>
        <p:txBody>
          <a:bodyPr vert="horz" wrap="square" lIns="71978" tIns="35990" rIns="91414" bIns="35990" numCol="1" anchor="ctr" anchorCtr="0" compatLnSpc="1">
            <a:prstTxWarp prst="textNoShape">
              <a:avLst/>
            </a:prstTxWarp>
          </a:bodyPr>
          <a:lstStyle/>
          <a:p>
            <a:pPr lvl="0"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1634" y="6570680"/>
            <a:ext cx="732366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4" tIns="45707" rIns="91414" bIns="45707" numCol="1" anchor="t" anchorCtr="0" compatLnSpc="1">
            <a:prstTxWarp prst="textNoShape">
              <a:avLst/>
            </a:prstTxWarp>
          </a:bodyPr>
          <a:lstStyle>
            <a:lvl1pPr algn="r">
              <a:defRPr sz="10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91DDFA9-6D71-4BAD-9128-3933DE5AF8BD}" type="slidenum">
              <a:rPr lang="en-GB">
                <a:solidFill>
                  <a:srgbClr val="000000"/>
                </a:solidFill>
                <a:latin typeface="Calibri"/>
                <a:cs typeface="Arial"/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  <a:latin typeface="Calibri"/>
              <a:cs typeface="Arial"/>
            </a:endParaRPr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1" y="0"/>
            <a:ext cx="254000" cy="6858000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</p:spPr>
        <p:txBody>
          <a:bodyPr vert="horz" wrap="square" lIns="71978" tIns="35990" rIns="91414" bIns="3599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defRPr/>
            </a:pPr>
            <a:endParaRPr lang="en-US" sz="3000">
              <a:solidFill>
                <a:srgbClr val="FFFFFF"/>
              </a:solidFill>
              <a:latin typeface="Calibri"/>
              <a:cs typeface="Arial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273" y="8"/>
            <a:ext cx="1519358" cy="792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en-GB" sz="3000" b="1" kern="1200" smtClean="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Calibri" pitchFamily="34" charset="0"/>
          <a:cs typeface="Arial" charset="0"/>
        </a:defRPr>
      </a:lvl2pPr>
      <a:lvl3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Calibri" pitchFamily="34" charset="0"/>
          <a:cs typeface="Arial" charset="0"/>
        </a:defRPr>
      </a:lvl3pPr>
      <a:lvl4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Calibri" pitchFamily="34" charset="0"/>
          <a:cs typeface="Arial" charset="0"/>
        </a:defRPr>
      </a:lvl4pPr>
      <a:lvl5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Calibri" pitchFamily="34" charset="0"/>
          <a:cs typeface="Arial" charset="0"/>
        </a:defRPr>
      </a:lvl5pPr>
      <a:lvl6pPr marL="4572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Calibri" pitchFamily="34" charset="0"/>
          <a:cs typeface="Arial" charset="0"/>
        </a:defRPr>
      </a:lvl6pPr>
      <a:lvl7pPr marL="9144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Calibri" pitchFamily="34" charset="0"/>
          <a:cs typeface="Arial" charset="0"/>
        </a:defRPr>
      </a:lvl7pPr>
      <a:lvl8pPr marL="13716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Calibri" pitchFamily="34" charset="0"/>
          <a:cs typeface="Arial" charset="0"/>
        </a:defRPr>
      </a:lvl8pPr>
      <a:lvl9pPr marL="18288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Calibri" pitchFamily="34" charset="0"/>
          <a:cs typeface="Arial" charset="0"/>
        </a:defRPr>
      </a:lvl9pPr>
    </p:titleStyle>
    <p:bodyStyle>
      <a:lvl1pPr marL="361950" indent="-361950" algn="l" rtl="0" eaLnBrk="1" fontAlgn="base" hangingPunct="1">
        <a:spcBef>
          <a:spcPct val="30000"/>
        </a:spcBef>
        <a:spcAft>
          <a:spcPct val="0"/>
        </a:spcAft>
        <a:buChar char="•"/>
        <a:defRPr sz="2800" b="1">
          <a:solidFill>
            <a:schemeClr val="tx2"/>
          </a:solidFill>
          <a:latin typeface="+mn-lt"/>
          <a:ea typeface="+mn-ea"/>
          <a:cs typeface="+mn-cs"/>
        </a:defRPr>
      </a:lvl1pPr>
      <a:lvl2pPr marL="804863" indent="-261938" algn="l" rtl="0" eaLnBrk="1" fontAlgn="base" hangingPunct="1">
        <a:spcBef>
          <a:spcPct val="30000"/>
        </a:spcBef>
        <a:spcAft>
          <a:spcPct val="0"/>
        </a:spcAft>
        <a:buChar char="•"/>
        <a:defRPr sz="2700">
          <a:solidFill>
            <a:schemeClr val="tx2"/>
          </a:solidFill>
          <a:latin typeface="Arial" charset="0"/>
          <a:cs typeface="+mn-cs"/>
        </a:defRPr>
      </a:lvl2pPr>
      <a:lvl3pPr marL="1423988" indent="-439738" algn="l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defRPr sz="2400">
          <a:solidFill>
            <a:schemeClr val="tx2"/>
          </a:solidFill>
          <a:latin typeface="Arial" charset="0"/>
          <a:cs typeface="+mn-cs"/>
        </a:defRPr>
      </a:lvl3pPr>
      <a:lvl4pPr marL="1793875" indent="-190500" algn="l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2"/>
          </a:solidFill>
          <a:latin typeface="Arial" charset="0"/>
          <a:cs typeface="+mn-cs"/>
        </a:defRPr>
      </a:lvl4pPr>
      <a:lvl5pPr marL="2149475" indent="-176213" algn="l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buFont typeface="Arial" charset="0"/>
        <a:defRPr sz="2000">
          <a:solidFill>
            <a:schemeClr val="tx2"/>
          </a:solidFill>
          <a:latin typeface="Arial" charset="0"/>
          <a:cs typeface="+mn-cs"/>
        </a:defRPr>
      </a:lvl5pPr>
      <a:lvl6pPr marL="2606675" indent="-176213" algn="l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buFont typeface="Arial" charset="0"/>
        <a:defRPr sz="2000">
          <a:solidFill>
            <a:schemeClr val="tx2"/>
          </a:solidFill>
          <a:latin typeface="Arial" charset="0"/>
          <a:cs typeface="+mn-cs"/>
        </a:defRPr>
      </a:lvl6pPr>
      <a:lvl7pPr marL="3063875" indent="-176213" algn="l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buFont typeface="Arial" charset="0"/>
        <a:defRPr sz="2000">
          <a:solidFill>
            <a:schemeClr val="tx2"/>
          </a:solidFill>
          <a:latin typeface="Arial" charset="0"/>
          <a:cs typeface="+mn-cs"/>
        </a:defRPr>
      </a:lvl7pPr>
      <a:lvl8pPr marL="3521075" indent="-176213" algn="l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buFont typeface="Arial" charset="0"/>
        <a:defRPr sz="2000">
          <a:solidFill>
            <a:schemeClr val="tx2"/>
          </a:solidFill>
          <a:latin typeface="Arial" charset="0"/>
          <a:cs typeface="+mn-cs"/>
        </a:defRPr>
      </a:lvl8pPr>
      <a:lvl9pPr marL="3978275" indent="-176213" algn="l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buFont typeface="Arial" charset="0"/>
        <a:defRPr sz="2000">
          <a:solidFill>
            <a:schemeClr val="tx2"/>
          </a:solidFill>
          <a:latin typeface="Arial" charset="0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23157" y="0"/>
            <a:ext cx="7320844" cy="609600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</p:spPr>
        <p:txBody>
          <a:bodyPr vert="horz" wrap="square" lIns="71978" tIns="35990" rIns="91414" bIns="35990" numCol="1" anchor="ctr" anchorCtr="0" compatLnSpc="1">
            <a:prstTxWarp prst="textNoShape">
              <a:avLst/>
            </a:prstTxWarp>
          </a:bodyPr>
          <a:lstStyle/>
          <a:p>
            <a:pPr lvl="0"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1634" y="6570680"/>
            <a:ext cx="732366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4" tIns="45707" rIns="91414" bIns="45707" numCol="1" anchor="t" anchorCtr="0" compatLnSpc="1">
            <a:prstTxWarp prst="textNoShape">
              <a:avLst/>
            </a:prstTxWarp>
          </a:bodyPr>
          <a:lstStyle>
            <a:lvl1pPr algn="r">
              <a:defRPr sz="10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91DDFA9-6D71-4BAD-9128-3933DE5AF8BD}" type="slidenum">
              <a:rPr lang="en-GB">
                <a:solidFill>
                  <a:srgbClr val="000000"/>
                </a:solidFill>
                <a:latin typeface="Calibri"/>
                <a:cs typeface="Arial"/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  <a:latin typeface="Calibri"/>
              <a:cs typeface="Arial"/>
            </a:endParaRPr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1" y="0"/>
            <a:ext cx="254000" cy="6858000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</p:spPr>
        <p:txBody>
          <a:bodyPr vert="horz" wrap="square" lIns="71978" tIns="35990" rIns="91414" bIns="3599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defRPr/>
            </a:pPr>
            <a:endParaRPr lang="en-US" sz="3000">
              <a:solidFill>
                <a:srgbClr val="FFFFFF"/>
              </a:solidFill>
              <a:latin typeface="Calibri"/>
              <a:cs typeface="Arial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273" y="8"/>
            <a:ext cx="1519358" cy="792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1825" r:id="rId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en-GB" sz="3000" b="1" kern="1200" smtClean="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Calibri" pitchFamily="34" charset="0"/>
          <a:cs typeface="Arial" charset="0"/>
        </a:defRPr>
      </a:lvl2pPr>
      <a:lvl3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Calibri" pitchFamily="34" charset="0"/>
          <a:cs typeface="Arial" charset="0"/>
        </a:defRPr>
      </a:lvl3pPr>
      <a:lvl4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Calibri" pitchFamily="34" charset="0"/>
          <a:cs typeface="Arial" charset="0"/>
        </a:defRPr>
      </a:lvl4pPr>
      <a:lvl5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Calibri" pitchFamily="34" charset="0"/>
          <a:cs typeface="Arial" charset="0"/>
        </a:defRPr>
      </a:lvl5pPr>
      <a:lvl6pPr marL="4572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Calibri" pitchFamily="34" charset="0"/>
          <a:cs typeface="Arial" charset="0"/>
        </a:defRPr>
      </a:lvl6pPr>
      <a:lvl7pPr marL="9144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Calibri" pitchFamily="34" charset="0"/>
          <a:cs typeface="Arial" charset="0"/>
        </a:defRPr>
      </a:lvl7pPr>
      <a:lvl8pPr marL="13716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Calibri" pitchFamily="34" charset="0"/>
          <a:cs typeface="Arial" charset="0"/>
        </a:defRPr>
      </a:lvl8pPr>
      <a:lvl9pPr marL="18288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Calibri" pitchFamily="34" charset="0"/>
          <a:cs typeface="Arial" charset="0"/>
        </a:defRPr>
      </a:lvl9pPr>
    </p:titleStyle>
    <p:bodyStyle>
      <a:lvl1pPr marL="361950" indent="-361950" algn="l" rtl="0" eaLnBrk="1" fontAlgn="base" hangingPunct="1">
        <a:spcBef>
          <a:spcPct val="30000"/>
        </a:spcBef>
        <a:spcAft>
          <a:spcPct val="0"/>
        </a:spcAft>
        <a:buChar char="•"/>
        <a:defRPr sz="2800" b="1">
          <a:solidFill>
            <a:schemeClr val="tx2"/>
          </a:solidFill>
          <a:latin typeface="+mn-lt"/>
          <a:ea typeface="+mn-ea"/>
          <a:cs typeface="+mn-cs"/>
        </a:defRPr>
      </a:lvl1pPr>
      <a:lvl2pPr marL="804863" indent="-261938" algn="l" rtl="0" eaLnBrk="1" fontAlgn="base" hangingPunct="1">
        <a:spcBef>
          <a:spcPct val="30000"/>
        </a:spcBef>
        <a:spcAft>
          <a:spcPct val="0"/>
        </a:spcAft>
        <a:buChar char="•"/>
        <a:defRPr sz="2700">
          <a:solidFill>
            <a:schemeClr val="tx2"/>
          </a:solidFill>
          <a:latin typeface="Arial" charset="0"/>
          <a:cs typeface="+mn-cs"/>
        </a:defRPr>
      </a:lvl2pPr>
      <a:lvl3pPr marL="1423988" indent="-439738" algn="l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defRPr sz="2400">
          <a:solidFill>
            <a:schemeClr val="tx2"/>
          </a:solidFill>
          <a:latin typeface="Arial" charset="0"/>
          <a:cs typeface="+mn-cs"/>
        </a:defRPr>
      </a:lvl3pPr>
      <a:lvl4pPr marL="1793875" indent="-190500" algn="l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2"/>
          </a:solidFill>
          <a:latin typeface="Arial" charset="0"/>
          <a:cs typeface="+mn-cs"/>
        </a:defRPr>
      </a:lvl4pPr>
      <a:lvl5pPr marL="2149475" indent="-176213" algn="l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buFont typeface="Arial" charset="0"/>
        <a:defRPr sz="2000">
          <a:solidFill>
            <a:schemeClr val="tx2"/>
          </a:solidFill>
          <a:latin typeface="Arial" charset="0"/>
          <a:cs typeface="+mn-cs"/>
        </a:defRPr>
      </a:lvl5pPr>
      <a:lvl6pPr marL="2606675" indent="-176213" algn="l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buFont typeface="Arial" charset="0"/>
        <a:defRPr sz="2000">
          <a:solidFill>
            <a:schemeClr val="tx2"/>
          </a:solidFill>
          <a:latin typeface="Arial" charset="0"/>
          <a:cs typeface="+mn-cs"/>
        </a:defRPr>
      </a:lvl6pPr>
      <a:lvl7pPr marL="3063875" indent="-176213" algn="l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buFont typeface="Arial" charset="0"/>
        <a:defRPr sz="2000">
          <a:solidFill>
            <a:schemeClr val="tx2"/>
          </a:solidFill>
          <a:latin typeface="Arial" charset="0"/>
          <a:cs typeface="+mn-cs"/>
        </a:defRPr>
      </a:lvl7pPr>
      <a:lvl8pPr marL="3521075" indent="-176213" algn="l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buFont typeface="Arial" charset="0"/>
        <a:defRPr sz="2000">
          <a:solidFill>
            <a:schemeClr val="tx2"/>
          </a:solidFill>
          <a:latin typeface="Arial" charset="0"/>
          <a:cs typeface="+mn-cs"/>
        </a:defRPr>
      </a:lvl8pPr>
      <a:lvl9pPr marL="3978275" indent="-176213" algn="l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buFont typeface="Arial" charset="0"/>
        <a:defRPr sz="2000">
          <a:solidFill>
            <a:schemeClr val="tx2"/>
          </a:solidFill>
          <a:latin typeface="Arial" charset="0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 bwMode="auto">
          <a:xfrm>
            <a:off x="0" y="6469200"/>
            <a:ext cx="9144000" cy="3888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l" defTabSz="1219188" eaLnBrk="0" hangingPunct="0"/>
            <a:endParaRPr lang="en-US" sz="2666" b="0" dirty="0">
              <a:solidFill>
                <a:prstClr val="black"/>
              </a:solidFill>
              <a:latin typeface="Helvetica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2" y="301367"/>
            <a:ext cx="7420329" cy="66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0565"/>
            <a:ext cx="8229600" cy="49610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35002"/>
            <a:ext cx="9144000" cy="7839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7106" y="150456"/>
            <a:ext cx="785345" cy="97143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299202" y="6534337"/>
            <a:ext cx="2495957" cy="424731"/>
          </a:xfrm>
          <a:prstGeom prst="rect">
            <a:avLst/>
          </a:prstGeom>
          <a:noFill/>
        </p:spPr>
        <p:txBody>
          <a:bodyPr wrap="square" lIns="576000" rtlCol="0">
            <a:spAutoFit/>
          </a:bodyPr>
          <a:lstStyle/>
          <a:p>
            <a:pPr algn="r" defTabSz="548640" fontAlgn="auto">
              <a:spcBef>
                <a:spcPts val="0"/>
              </a:spcBef>
              <a:spcAft>
                <a:spcPts val="0"/>
              </a:spcAft>
            </a:pPr>
            <a:r>
              <a:rPr lang="en-US" sz="1080" b="0" i="1" dirty="0" smtClean="0">
                <a:solidFill>
                  <a:prstClr val="white">
                    <a:lumMod val="50000"/>
                  </a:prstClr>
                </a:solidFill>
                <a:latin typeface="Georgia"/>
                <a:cs typeface="Georgia"/>
              </a:rPr>
              <a:t>Confidential - Aridhia Informatics Ltd.</a:t>
            </a:r>
            <a:endParaRPr lang="en-US" sz="1080" i="1" dirty="0">
              <a:solidFill>
                <a:prstClr val="white">
                  <a:lumMod val="50000"/>
                </a:prstClr>
              </a:solidFill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048068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827" r:id="rId1"/>
    <p:sldLayoutId id="2147491828" r:id="rId2"/>
    <p:sldLayoutId id="2147491829" r:id="rId3"/>
    <p:sldLayoutId id="2147491830" r:id="rId4"/>
    <p:sldLayoutId id="2147491831" r:id="rId5"/>
    <p:sldLayoutId id="2147491832" r:id="rId6"/>
    <p:sldLayoutId id="2147491833" r:id="rId7"/>
    <p:sldLayoutId id="2147491834" r:id="rId8"/>
    <p:sldLayoutId id="2147491835" r:id="rId9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  <p:txStyles>
    <p:titleStyle>
      <a:lvl1pPr algn="l" defTabSz="609594" rtl="0" eaLnBrk="1" latinLnBrk="0" hangingPunct="1">
        <a:spcBef>
          <a:spcPct val="0"/>
        </a:spcBef>
        <a:buNone/>
        <a:defRPr sz="3200" kern="1200">
          <a:solidFill>
            <a:srgbClr val="0A415A"/>
          </a:solidFill>
          <a:latin typeface="Tw Cen MT"/>
          <a:ea typeface="+mj-ea"/>
          <a:cs typeface="Tw Cen MT"/>
        </a:defRPr>
      </a:lvl1pPr>
    </p:titleStyle>
    <p:bodyStyle>
      <a:lvl1pPr marL="457195" indent="-457195" algn="l" defTabSz="609594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0A415A"/>
          </a:solidFill>
          <a:latin typeface="Calibri"/>
          <a:ea typeface="+mn-ea"/>
          <a:cs typeface="Calibri"/>
        </a:defRPr>
      </a:lvl1pPr>
      <a:lvl2pPr marL="990590" indent="-380996" algn="l" defTabSz="609594" rtl="0" eaLnBrk="1" latinLnBrk="0" hangingPunct="1">
        <a:spcBef>
          <a:spcPct val="20000"/>
        </a:spcBef>
        <a:buFont typeface="Arial"/>
        <a:buChar char="•"/>
        <a:defRPr sz="2134" kern="1200">
          <a:solidFill>
            <a:srgbClr val="0A415A"/>
          </a:solidFill>
          <a:latin typeface="Calibri"/>
          <a:ea typeface="+mn-ea"/>
          <a:cs typeface="Calibri"/>
        </a:defRPr>
      </a:lvl2pPr>
      <a:lvl3pPr marL="1523984" indent="-304796" algn="l" defTabSz="609594" rtl="0" eaLnBrk="1" latinLnBrk="0" hangingPunct="1">
        <a:spcBef>
          <a:spcPct val="20000"/>
        </a:spcBef>
        <a:buFont typeface="Arial"/>
        <a:buChar char="•"/>
        <a:defRPr sz="1920" kern="1200">
          <a:solidFill>
            <a:srgbClr val="0A415A"/>
          </a:solidFill>
          <a:latin typeface="Calibri"/>
          <a:ea typeface="+mn-ea"/>
          <a:cs typeface="Calibri"/>
        </a:defRPr>
      </a:lvl3pPr>
      <a:lvl4pPr marL="2133578" indent="-304796" algn="l" defTabSz="609594" rtl="0" eaLnBrk="1" latinLnBrk="0" hangingPunct="1">
        <a:spcBef>
          <a:spcPct val="20000"/>
        </a:spcBef>
        <a:buFont typeface="Arial"/>
        <a:buChar char="•"/>
        <a:defRPr sz="1920" kern="1200">
          <a:solidFill>
            <a:srgbClr val="0A415A"/>
          </a:solidFill>
          <a:latin typeface="Calibri"/>
          <a:ea typeface="+mn-ea"/>
          <a:cs typeface="Calibri"/>
        </a:defRPr>
      </a:lvl4pPr>
      <a:lvl5pPr marL="2743172" indent="-304796" algn="l" defTabSz="609594" rtl="0" eaLnBrk="1" latinLnBrk="0" hangingPunct="1">
        <a:spcBef>
          <a:spcPct val="20000"/>
        </a:spcBef>
        <a:buFont typeface="Arial"/>
        <a:buChar char="•"/>
        <a:defRPr sz="1920" kern="1200">
          <a:solidFill>
            <a:srgbClr val="0A415A"/>
          </a:solidFill>
          <a:latin typeface="Calibri"/>
          <a:ea typeface="+mn-ea"/>
          <a:cs typeface="Calibri"/>
        </a:defRPr>
      </a:lvl5pPr>
      <a:lvl6pPr marL="3352766" indent="-304796" algn="l" defTabSz="609594" rtl="0" eaLnBrk="1" latinLnBrk="0" hangingPunct="1">
        <a:spcBef>
          <a:spcPct val="20000"/>
        </a:spcBef>
        <a:buFont typeface="Arial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62360" indent="-304796" algn="l" defTabSz="609594" rtl="0" eaLnBrk="1" latinLnBrk="0" hangingPunct="1">
        <a:spcBef>
          <a:spcPct val="20000"/>
        </a:spcBef>
        <a:buFont typeface="Arial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71954" indent="-304796" algn="l" defTabSz="609594" rtl="0" eaLnBrk="1" latinLnBrk="0" hangingPunct="1">
        <a:spcBef>
          <a:spcPct val="20000"/>
        </a:spcBef>
        <a:buFont typeface="Arial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81548" indent="-304796" algn="l" defTabSz="609594" rtl="0" eaLnBrk="1" latinLnBrk="0" hangingPunct="1">
        <a:spcBef>
          <a:spcPct val="20000"/>
        </a:spcBef>
        <a:buFont typeface="Arial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9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94" algn="l" defTabSz="60959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88" algn="l" defTabSz="60959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82" algn="l" defTabSz="60959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76" algn="l" defTabSz="60959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70" algn="l" defTabSz="60959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64" algn="l" defTabSz="60959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157" algn="l" defTabSz="60959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751" algn="l" defTabSz="60959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23157" y="0"/>
            <a:ext cx="7320844" cy="609600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</p:spPr>
        <p:txBody>
          <a:bodyPr vert="horz" wrap="square" lIns="71978" tIns="35990" rIns="91414" bIns="35990" numCol="1" anchor="ctr" anchorCtr="0" compatLnSpc="1">
            <a:prstTxWarp prst="textNoShape">
              <a:avLst/>
            </a:prstTxWarp>
          </a:bodyPr>
          <a:lstStyle/>
          <a:p>
            <a:pPr lvl="0"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1634" y="6570680"/>
            <a:ext cx="732366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4" tIns="45707" rIns="91414" bIns="45707" numCol="1" anchor="t" anchorCtr="0" compatLnSpc="1">
            <a:prstTxWarp prst="textNoShape">
              <a:avLst/>
            </a:prstTxWarp>
          </a:bodyPr>
          <a:lstStyle>
            <a:lvl1pPr algn="r">
              <a:defRPr sz="10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91DDFA9-6D71-4BAD-9128-3933DE5AF8BD}" type="slidenum">
              <a:rPr lang="en-GB">
                <a:solidFill>
                  <a:srgbClr val="000000"/>
                </a:solidFill>
                <a:latin typeface="Calibri"/>
                <a:cs typeface="Arial"/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  <a:latin typeface="Calibri"/>
              <a:cs typeface="Arial"/>
            </a:endParaRPr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1" y="0"/>
            <a:ext cx="254000" cy="6858000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</p:spPr>
        <p:txBody>
          <a:bodyPr vert="horz" wrap="square" lIns="71978" tIns="35990" rIns="91414" bIns="3599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defRPr/>
            </a:pPr>
            <a:endParaRPr lang="en-US" sz="3000">
              <a:solidFill>
                <a:srgbClr val="FFFFFF"/>
              </a:solidFill>
              <a:latin typeface="Calibri"/>
              <a:cs typeface="Arial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273" y="8"/>
            <a:ext cx="1519358" cy="792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en-GB" sz="3000" b="1" kern="1200" smtClean="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Calibri" pitchFamily="34" charset="0"/>
          <a:cs typeface="Arial" charset="0"/>
        </a:defRPr>
      </a:lvl2pPr>
      <a:lvl3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Calibri" pitchFamily="34" charset="0"/>
          <a:cs typeface="Arial" charset="0"/>
        </a:defRPr>
      </a:lvl3pPr>
      <a:lvl4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Calibri" pitchFamily="34" charset="0"/>
          <a:cs typeface="Arial" charset="0"/>
        </a:defRPr>
      </a:lvl4pPr>
      <a:lvl5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Calibri" pitchFamily="34" charset="0"/>
          <a:cs typeface="Arial" charset="0"/>
        </a:defRPr>
      </a:lvl5pPr>
      <a:lvl6pPr marL="4572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Calibri" pitchFamily="34" charset="0"/>
          <a:cs typeface="Arial" charset="0"/>
        </a:defRPr>
      </a:lvl6pPr>
      <a:lvl7pPr marL="9144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Calibri" pitchFamily="34" charset="0"/>
          <a:cs typeface="Arial" charset="0"/>
        </a:defRPr>
      </a:lvl7pPr>
      <a:lvl8pPr marL="13716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Calibri" pitchFamily="34" charset="0"/>
          <a:cs typeface="Arial" charset="0"/>
        </a:defRPr>
      </a:lvl8pPr>
      <a:lvl9pPr marL="18288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Calibri" pitchFamily="34" charset="0"/>
          <a:cs typeface="Arial" charset="0"/>
        </a:defRPr>
      </a:lvl9pPr>
    </p:titleStyle>
    <p:bodyStyle>
      <a:lvl1pPr marL="361950" indent="-361950" algn="l" rtl="0" eaLnBrk="1" fontAlgn="base" hangingPunct="1">
        <a:spcBef>
          <a:spcPct val="30000"/>
        </a:spcBef>
        <a:spcAft>
          <a:spcPct val="0"/>
        </a:spcAft>
        <a:buChar char="•"/>
        <a:defRPr sz="2800" b="1">
          <a:solidFill>
            <a:schemeClr val="tx2"/>
          </a:solidFill>
          <a:latin typeface="+mn-lt"/>
          <a:ea typeface="+mn-ea"/>
          <a:cs typeface="+mn-cs"/>
        </a:defRPr>
      </a:lvl1pPr>
      <a:lvl2pPr marL="804863" indent="-261938" algn="l" rtl="0" eaLnBrk="1" fontAlgn="base" hangingPunct="1">
        <a:spcBef>
          <a:spcPct val="30000"/>
        </a:spcBef>
        <a:spcAft>
          <a:spcPct val="0"/>
        </a:spcAft>
        <a:buChar char="•"/>
        <a:defRPr sz="2700">
          <a:solidFill>
            <a:schemeClr val="tx2"/>
          </a:solidFill>
          <a:latin typeface="Arial" charset="0"/>
          <a:cs typeface="+mn-cs"/>
        </a:defRPr>
      </a:lvl2pPr>
      <a:lvl3pPr marL="1423988" indent="-439738" algn="l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defRPr sz="2400">
          <a:solidFill>
            <a:schemeClr val="tx2"/>
          </a:solidFill>
          <a:latin typeface="Arial" charset="0"/>
          <a:cs typeface="+mn-cs"/>
        </a:defRPr>
      </a:lvl3pPr>
      <a:lvl4pPr marL="1793875" indent="-190500" algn="l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2"/>
          </a:solidFill>
          <a:latin typeface="Arial" charset="0"/>
          <a:cs typeface="+mn-cs"/>
        </a:defRPr>
      </a:lvl4pPr>
      <a:lvl5pPr marL="2149475" indent="-176213" algn="l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buFont typeface="Arial" charset="0"/>
        <a:defRPr sz="2000">
          <a:solidFill>
            <a:schemeClr val="tx2"/>
          </a:solidFill>
          <a:latin typeface="Arial" charset="0"/>
          <a:cs typeface="+mn-cs"/>
        </a:defRPr>
      </a:lvl5pPr>
      <a:lvl6pPr marL="2606675" indent="-176213" algn="l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buFont typeface="Arial" charset="0"/>
        <a:defRPr sz="2000">
          <a:solidFill>
            <a:schemeClr val="tx2"/>
          </a:solidFill>
          <a:latin typeface="Arial" charset="0"/>
          <a:cs typeface="+mn-cs"/>
        </a:defRPr>
      </a:lvl6pPr>
      <a:lvl7pPr marL="3063875" indent="-176213" algn="l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buFont typeface="Arial" charset="0"/>
        <a:defRPr sz="2000">
          <a:solidFill>
            <a:schemeClr val="tx2"/>
          </a:solidFill>
          <a:latin typeface="Arial" charset="0"/>
          <a:cs typeface="+mn-cs"/>
        </a:defRPr>
      </a:lvl7pPr>
      <a:lvl8pPr marL="3521075" indent="-176213" algn="l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buFont typeface="Arial" charset="0"/>
        <a:defRPr sz="2000">
          <a:solidFill>
            <a:schemeClr val="tx2"/>
          </a:solidFill>
          <a:latin typeface="Arial" charset="0"/>
          <a:cs typeface="+mn-cs"/>
        </a:defRPr>
      </a:lvl8pPr>
      <a:lvl9pPr marL="3978275" indent="-176213" algn="l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buFont typeface="Arial" charset="0"/>
        <a:defRPr sz="2000">
          <a:solidFill>
            <a:schemeClr val="tx2"/>
          </a:solidFill>
          <a:latin typeface="Arial" charset="0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23044" y="105"/>
            <a:ext cx="7321021" cy="61019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vert="horz" wrap="square" lIns="66764" tIns="33418" rIns="84816" bIns="334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7656" y="991229"/>
            <a:ext cx="8628063" cy="545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 smtClean="0"/>
          </a:p>
        </p:txBody>
      </p:sp>
      <p:pic>
        <p:nvPicPr>
          <p:cNvPr id="3077" name="Picture 7" descr="Logo transparent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634" y="87809"/>
            <a:ext cx="1438011" cy="480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1862" name="Rectangle 6"/>
          <p:cNvSpPr>
            <a:spLocks noChangeArrowheads="1"/>
          </p:cNvSpPr>
          <p:nvPr/>
        </p:nvSpPr>
        <p:spPr bwMode="auto">
          <a:xfrm>
            <a:off x="1" y="0"/>
            <a:ext cx="254000" cy="6858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79807" tIns="39907" rIns="79807" bIns="39907" anchor="ctr"/>
          <a:lstStyle/>
          <a:p>
            <a:pPr>
              <a:defRPr/>
            </a:pPr>
            <a:endParaRPr lang="en-US" sz="16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839" r:id="rId1"/>
    <p:sldLayoutId id="2147491840" r:id="rId2"/>
    <p:sldLayoutId id="2147491841" r:id="rId3"/>
    <p:sldLayoutId id="2147491842" r:id="rId4"/>
    <p:sldLayoutId id="2147491843" r:id="rId5"/>
    <p:sldLayoutId id="2147491844" r:id="rId6"/>
    <p:sldLayoutId id="2147491845" r:id="rId7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  <p:txStyles>
    <p:titleStyle>
      <a:lvl1pPr algn="ctr" defTabSz="84881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  <a:ea typeface="+mj-ea"/>
          <a:cs typeface="Calibri" pitchFamily="34" charset="0"/>
        </a:defRPr>
      </a:lvl1pPr>
      <a:lvl2pPr algn="ctr" defTabSz="84881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defTabSz="84881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defTabSz="84881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defTabSz="84881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399035" algn="ctr" defTabSz="85074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798076" algn="ctr" defTabSz="85074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197123" algn="ctr" defTabSz="85074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596145" algn="ctr" defTabSz="85074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34248" indent="-334248" algn="l" defTabSz="848810" rtl="0" eaLnBrk="1" fontAlgn="base" hangingPunct="1">
        <a:spcBef>
          <a:spcPct val="30000"/>
        </a:spcBef>
        <a:spcAft>
          <a:spcPct val="0"/>
        </a:spcAft>
        <a:buChar char="•"/>
        <a:defRPr lang="en-GB" sz="2600" b="0" i="0" smtClean="0">
          <a:solidFill>
            <a:schemeClr val="tx2"/>
          </a:solidFill>
          <a:latin typeface="Calibri" pitchFamily="34" charset="0"/>
          <a:ea typeface="+mn-ea"/>
          <a:cs typeface="Calibri" pitchFamily="34" charset="0"/>
        </a:defRPr>
      </a:lvl1pPr>
      <a:lvl2pPr marL="747556" indent="-241328" algn="l" defTabSz="848810" rtl="0" eaLnBrk="1" fontAlgn="base" hangingPunct="1">
        <a:spcBef>
          <a:spcPct val="30000"/>
        </a:spcBef>
        <a:spcAft>
          <a:spcPct val="0"/>
        </a:spcAft>
        <a:buChar char="•"/>
        <a:defRPr sz="2500">
          <a:solidFill>
            <a:schemeClr val="tx2"/>
          </a:solidFill>
          <a:latin typeface="+mn-lt"/>
          <a:cs typeface="+mn-cs"/>
        </a:defRPr>
      </a:lvl2pPr>
      <a:lvl3pPr marL="1324513" indent="-407741" algn="l" defTabSz="848810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defRPr sz="2300">
          <a:solidFill>
            <a:schemeClr val="tx2"/>
          </a:solidFill>
          <a:latin typeface="+mn-lt"/>
          <a:cs typeface="+mn-cs"/>
        </a:defRPr>
      </a:lvl3pPr>
      <a:lvl4pPr marL="1668461" indent="-174752" algn="l" defTabSz="848810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buChar char="•"/>
        <a:defRPr sz="1800">
          <a:solidFill>
            <a:schemeClr val="tx2"/>
          </a:solidFill>
          <a:latin typeface="+mn-lt"/>
          <a:cs typeface="+mn-cs"/>
        </a:defRPr>
      </a:lvl4pPr>
      <a:lvl5pPr marL="1999952" indent="-160885" algn="l" defTabSz="848810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defRPr sz="1800">
          <a:solidFill>
            <a:schemeClr val="tx2"/>
          </a:solidFill>
          <a:latin typeface="+mn-lt"/>
          <a:cs typeface="+mn-cs"/>
        </a:defRPr>
      </a:lvl5pPr>
      <a:lvl6pPr marL="2399761" indent="-163498" algn="l" defTabSz="850740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defRPr sz="1800">
          <a:solidFill>
            <a:schemeClr val="tx2"/>
          </a:solidFill>
          <a:latin typeface="+mn-lt"/>
          <a:cs typeface="+mn-cs"/>
        </a:defRPr>
      </a:lvl6pPr>
      <a:lvl7pPr marL="2798796" indent="-163498" algn="l" defTabSz="850740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defRPr sz="1800">
          <a:solidFill>
            <a:schemeClr val="tx2"/>
          </a:solidFill>
          <a:latin typeface="+mn-lt"/>
          <a:cs typeface="+mn-cs"/>
        </a:defRPr>
      </a:lvl7pPr>
      <a:lvl8pPr marL="3197833" indent="-163498" algn="l" defTabSz="850740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defRPr sz="1800">
          <a:solidFill>
            <a:schemeClr val="tx2"/>
          </a:solidFill>
          <a:latin typeface="+mn-lt"/>
          <a:cs typeface="+mn-cs"/>
        </a:defRPr>
      </a:lvl8pPr>
      <a:lvl9pPr marL="3596870" indent="-163498" algn="l" defTabSz="850740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defRPr sz="1800">
          <a:solidFill>
            <a:schemeClr val="tx2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79807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99035" algn="l" defTabSz="79807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98076" algn="l" defTabSz="79807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97123" algn="l" defTabSz="79807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6145" algn="l" defTabSz="79807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95183" algn="l" defTabSz="79807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94235" algn="l" defTabSz="79807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93249" algn="l" defTabSz="79807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92289" algn="l" defTabSz="79807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23177" y="409"/>
            <a:ext cx="7321021" cy="61019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vert="horz" wrap="square" lIns="66378" tIns="33240" rIns="84332" bIns="3324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7760" y="991278"/>
            <a:ext cx="8628063" cy="545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 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1107" y="6570764"/>
            <a:ext cx="732896" cy="28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4332" tIns="42181" rIns="84332" bIns="42181" numCol="1" anchor="t" anchorCtr="0" compatLnSpc="1">
            <a:prstTxWarp prst="textNoShape">
              <a:avLst/>
            </a:prstTxWarp>
          </a:bodyPr>
          <a:lstStyle>
            <a:lvl1pPr algn="r">
              <a:defRPr sz="10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F3BD519E-98CF-4893-B127-D836AEB8B6A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3077" name="Picture 7" descr="Logo transparent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675" y="87809"/>
            <a:ext cx="1438011" cy="480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1862" name="Rectangle 6"/>
          <p:cNvSpPr>
            <a:spLocks noChangeArrowheads="1"/>
          </p:cNvSpPr>
          <p:nvPr/>
        </p:nvSpPr>
        <p:spPr bwMode="auto">
          <a:xfrm>
            <a:off x="1" y="0"/>
            <a:ext cx="254000" cy="6858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79356" tIns="39687" rIns="79356" bIns="39687" anchor="ctr"/>
          <a:lstStyle/>
          <a:p>
            <a:pPr>
              <a:defRPr/>
            </a:pPr>
            <a:endParaRPr lang="en-US">
              <a:cs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  <p:txStyles>
    <p:titleStyle>
      <a:lvl1pPr algn="ctr" defTabSz="84393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ctr" defTabSz="84393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defTabSz="84393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defTabSz="84393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defTabSz="84393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396746" algn="ctr" defTabSz="845856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793492" algn="ctr" defTabSz="845856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190248" algn="ctr" defTabSz="845856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586988" algn="ctr" defTabSz="845856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32343" indent="-332343" algn="l" defTabSz="843937" rtl="0" eaLnBrk="0" fontAlgn="base" hangingPunct="0">
        <a:spcBef>
          <a:spcPct val="30000"/>
        </a:spcBef>
        <a:spcAft>
          <a:spcPct val="0"/>
        </a:spcAft>
        <a:buChar char="•"/>
        <a:defRPr sz="2600" b="1">
          <a:solidFill>
            <a:schemeClr val="tx2"/>
          </a:solidFill>
          <a:latin typeface="+mn-lt"/>
          <a:ea typeface="+mn-ea"/>
          <a:cs typeface="+mn-cs"/>
        </a:defRPr>
      </a:lvl1pPr>
      <a:lvl2pPr marL="743262" indent="-239946" algn="l" defTabSz="843937" rtl="0" eaLnBrk="0" fontAlgn="base" hangingPunct="0">
        <a:spcBef>
          <a:spcPct val="30000"/>
        </a:spcBef>
        <a:spcAft>
          <a:spcPct val="0"/>
        </a:spcAft>
        <a:buChar char="•"/>
        <a:defRPr sz="2500">
          <a:solidFill>
            <a:schemeClr val="tx2"/>
          </a:solidFill>
          <a:latin typeface="+mn-lt"/>
          <a:cs typeface="+mn-cs"/>
        </a:defRPr>
      </a:lvl2pPr>
      <a:lvl3pPr marL="1316904" indent="-405374" algn="l" defTabSz="843937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defRPr sz="2300">
          <a:solidFill>
            <a:schemeClr val="tx2"/>
          </a:solidFill>
          <a:latin typeface="+mn-lt"/>
          <a:cs typeface="+mn-cs"/>
        </a:defRPr>
      </a:lvl3pPr>
      <a:lvl4pPr marL="1658887" indent="-173746" algn="l" defTabSz="843937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Char char="•"/>
        <a:defRPr sz="1800">
          <a:solidFill>
            <a:schemeClr val="tx2"/>
          </a:solidFill>
          <a:latin typeface="+mn-lt"/>
          <a:cs typeface="+mn-cs"/>
        </a:defRPr>
      </a:lvl4pPr>
      <a:lvl5pPr marL="1988462" indent="-159963" algn="l" defTabSz="843937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defRPr sz="1800">
          <a:solidFill>
            <a:schemeClr val="tx2"/>
          </a:solidFill>
          <a:latin typeface="+mn-lt"/>
          <a:cs typeface="+mn-cs"/>
        </a:defRPr>
      </a:lvl5pPr>
      <a:lvl6pPr marL="2386001" indent="-162563" algn="l" defTabSz="845856" rtl="0" fontAlgn="base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defRPr sz="1800">
          <a:solidFill>
            <a:schemeClr val="tx2"/>
          </a:solidFill>
          <a:latin typeface="+mn-lt"/>
          <a:cs typeface="+mn-cs"/>
        </a:defRPr>
      </a:lvl6pPr>
      <a:lvl7pPr marL="2782679" indent="-162563" algn="l" defTabSz="845856" rtl="0" fontAlgn="base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defRPr sz="1800">
          <a:solidFill>
            <a:schemeClr val="tx2"/>
          </a:solidFill>
          <a:latin typeface="+mn-lt"/>
          <a:cs typeface="+mn-cs"/>
        </a:defRPr>
      </a:lvl7pPr>
      <a:lvl8pPr marL="3179460" indent="-162563" algn="l" defTabSz="845856" rtl="0" fontAlgn="base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defRPr sz="1800">
          <a:solidFill>
            <a:schemeClr val="tx2"/>
          </a:solidFill>
          <a:latin typeface="+mn-lt"/>
          <a:cs typeface="+mn-cs"/>
        </a:defRPr>
      </a:lvl8pPr>
      <a:lvl9pPr marL="3576223" indent="-162563" algn="l" defTabSz="845856" rtl="0" fontAlgn="base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defRPr sz="1800">
          <a:solidFill>
            <a:schemeClr val="tx2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7934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96746" algn="l" defTabSz="7934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93492" algn="l" defTabSz="7934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90248" algn="l" defTabSz="7934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86988" algn="l" defTabSz="7934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83720" algn="l" defTabSz="7934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80479" algn="l" defTabSz="7934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77182" algn="l" defTabSz="7934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73955" algn="l" defTabSz="7934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23177" y="409"/>
            <a:ext cx="7321021" cy="61019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vert="horz" wrap="square" lIns="66378" tIns="33240" rIns="84332" bIns="3324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7760" y="991278"/>
            <a:ext cx="8628063" cy="545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 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1107" y="6570764"/>
            <a:ext cx="732896" cy="28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4332" tIns="42181" rIns="84332" bIns="42181" numCol="1" anchor="t" anchorCtr="0" compatLnSpc="1">
            <a:prstTxWarp prst="textNoShape">
              <a:avLst/>
            </a:prstTxWarp>
          </a:bodyPr>
          <a:lstStyle>
            <a:lvl1pPr algn="r">
              <a:defRPr sz="10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F3BD519E-98CF-4893-B127-D836AEB8B6A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3077" name="Picture 7" descr="Logo transparent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675" y="87809"/>
            <a:ext cx="1438011" cy="480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1862" name="Rectangle 6"/>
          <p:cNvSpPr>
            <a:spLocks noChangeArrowheads="1"/>
          </p:cNvSpPr>
          <p:nvPr/>
        </p:nvSpPr>
        <p:spPr bwMode="auto">
          <a:xfrm>
            <a:off x="1" y="0"/>
            <a:ext cx="254000" cy="6858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79356" tIns="39687" rIns="79356" bIns="39687" anchor="ctr"/>
          <a:lstStyle/>
          <a:p>
            <a:pPr>
              <a:defRPr/>
            </a:pPr>
            <a:endParaRPr lang="en-US">
              <a:cs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  <p:txStyles>
    <p:titleStyle>
      <a:lvl1pPr algn="ctr" defTabSz="84393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ctr" defTabSz="84393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defTabSz="84393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defTabSz="84393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defTabSz="84393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396746" algn="ctr" defTabSz="845856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793492" algn="ctr" defTabSz="845856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190248" algn="ctr" defTabSz="845856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586988" algn="ctr" defTabSz="845856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32343" indent="-332343" algn="l" defTabSz="843937" rtl="0" eaLnBrk="0" fontAlgn="base" hangingPunct="0">
        <a:spcBef>
          <a:spcPct val="30000"/>
        </a:spcBef>
        <a:spcAft>
          <a:spcPct val="0"/>
        </a:spcAft>
        <a:buChar char="•"/>
        <a:defRPr sz="2600" b="1">
          <a:solidFill>
            <a:schemeClr val="tx2"/>
          </a:solidFill>
          <a:latin typeface="+mn-lt"/>
          <a:ea typeface="+mn-ea"/>
          <a:cs typeface="+mn-cs"/>
        </a:defRPr>
      </a:lvl1pPr>
      <a:lvl2pPr marL="743262" indent="-239946" algn="l" defTabSz="843937" rtl="0" eaLnBrk="0" fontAlgn="base" hangingPunct="0">
        <a:spcBef>
          <a:spcPct val="30000"/>
        </a:spcBef>
        <a:spcAft>
          <a:spcPct val="0"/>
        </a:spcAft>
        <a:buChar char="•"/>
        <a:defRPr sz="2500">
          <a:solidFill>
            <a:schemeClr val="tx2"/>
          </a:solidFill>
          <a:latin typeface="+mn-lt"/>
          <a:cs typeface="+mn-cs"/>
        </a:defRPr>
      </a:lvl2pPr>
      <a:lvl3pPr marL="1316904" indent="-405374" algn="l" defTabSz="843937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defRPr sz="2300">
          <a:solidFill>
            <a:schemeClr val="tx2"/>
          </a:solidFill>
          <a:latin typeface="+mn-lt"/>
          <a:cs typeface="+mn-cs"/>
        </a:defRPr>
      </a:lvl3pPr>
      <a:lvl4pPr marL="1658887" indent="-173746" algn="l" defTabSz="843937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Char char="•"/>
        <a:defRPr sz="1800">
          <a:solidFill>
            <a:schemeClr val="tx2"/>
          </a:solidFill>
          <a:latin typeface="+mn-lt"/>
          <a:cs typeface="+mn-cs"/>
        </a:defRPr>
      </a:lvl4pPr>
      <a:lvl5pPr marL="1988462" indent="-159963" algn="l" defTabSz="843937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defRPr sz="1800">
          <a:solidFill>
            <a:schemeClr val="tx2"/>
          </a:solidFill>
          <a:latin typeface="+mn-lt"/>
          <a:cs typeface="+mn-cs"/>
        </a:defRPr>
      </a:lvl5pPr>
      <a:lvl6pPr marL="2386001" indent="-162563" algn="l" defTabSz="845856" rtl="0" fontAlgn="base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defRPr sz="1800">
          <a:solidFill>
            <a:schemeClr val="tx2"/>
          </a:solidFill>
          <a:latin typeface="+mn-lt"/>
          <a:cs typeface="+mn-cs"/>
        </a:defRPr>
      </a:lvl6pPr>
      <a:lvl7pPr marL="2782679" indent="-162563" algn="l" defTabSz="845856" rtl="0" fontAlgn="base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defRPr sz="1800">
          <a:solidFill>
            <a:schemeClr val="tx2"/>
          </a:solidFill>
          <a:latin typeface="+mn-lt"/>
          <a:cs typeface="+mn-cs"/>
        </a:defRPr>
      </a:lvl7pPr>
      <a:lvl8pPr marL="3179460" indent="-162563" algn="l" defTabSz="845856" rtl="0" fontAlgn="base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defRPr sz="1800">
          <a:solidFill>
            <a:schemeClr val="tx2"/>
          </a:solidFill>
          <a:latin typeface="+mn-lt"/>
          <a:cs typeface="+mn-cs"/>
        </a:defRPr>
      </a:lvl8pPr>
      <a:lvl9pPr marL="3576223" indent="-162563" algn="l" defTabSz="845856" rtl="0" fontAlgn="base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defRPr sz="1800">
          <a:solidFill>
            <a:schemeClr val="tx2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7934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96746" algn="l" defTabSz="7934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93492" algn="l" defTabSz="7934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90248" algn="l" defTabSz="7934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86988" algn="l" defTabSz="7934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83720" algn="l" defTabSz="7934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80479" algn="l" defTabSz="7934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77182" algn="l" defTabSz="7934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73955" algn="l" defTabSz="7934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23177" y="409"/>
            <a:ext cx="7321021" cy="61019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vert="horz" wrap="square" lIns="66378" tIns="33240" rIns="84332" bIns="3324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7760" y="991278"/>
            <a:ext cx="8628063" cy="545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 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1107" y="6570764"/>
            <a:ext cx="732896" cy="28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4332" tIns="42181" rIns="84332" bIns="42181" numCol="1" anchor="t" anchorCtr="0" compatLnSpc="1">
            <a:prstTxWarp prst="textNoShape">
              <a:avLst/>
            </a:prstTxWarp>
          </a:bodyPr>
          <a:lstStyle>
            <a:lvl1pPr algn="r">
              <a:defRPr sz="10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F3BD519E-98CF-4893-B127-D836AEB8B6A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3077" name="Picture 7" descr="Logo transparent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675" y="87809"/>
            <a:ext cx="1438011" cy="480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1862" name="Rectangle 6"/>
          <p:cNvSpPr>
            <a:spLocks noChangeArrowheads="1"/>
          </p:cNvSpPr>
          <p:nvPr/>
        </p:nvSpPr>
        <p:spPr bwMode="auto">
          <a:xfrm>
            <a:off x="1" y="0"/>
            <a:ext cx="254000" cy="6858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79356" tIns="39687" rIns="79356" bIns="39687" anchor="ctr"/>
          <a:lstStyle/>
          <a:p>
            <a:pPr>
              <a:defRPr/>
            </a:pPr>
            <a:endParaRPr lang="en-US">
              <a:cs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  <p:txStyles>
    <p:titleStyle>
      <a:lvl1pPr algn="ctr" defTabSz="84393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ctr" defTabSz="84393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defTabSz="84393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defTabSz="84393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defTabSz="84393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396746" algn="ctr" defTabSz="845856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793492" algn="ctr" defTabSz="845856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190248" algn="ctr" defTabSz="845856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586988" algn="ctr" defTabSz="845856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32343" indent="-332343" algn="l" defTabSz="843937" rtl="0" eaLnBrk="0" fontAlgn="base" hangingPunct="0">
        <a:spcBef>
          <a:spcPct val="30000"/>
        </a:spcBef>
        <a:spcAft>
          <a:spcPct val="0"/>
        </a:spcAft>
        <a:buChar char="•"/>
        <a:defRPr sz="2600" b="1">
          <a:solidFill>
            <a:schemeClr val="tx2"/>
          </a:solidFill>
          <a:latin typeface="+mn-lt"/>
          <a:ea typeface="+mn-ea"/>
          <a:cs typeface="+mn-cs"/>
        </a:defRPr>
      </a:lvl1pPr>
      <a:lvl2pPr marL="743262" indent="-239946" algn="l" defTabSz="843937" rtl="0" eaLnBrk="0" fontAlgn="base" hangingPunct="0">
        <a:spcBef>
          <a:spcPct val="30000"/>
        </a:spcBef>
        <a:spcAft>
          <a:spcPct val="0"/>
        </a:spcAft>
        <a:buChar char="•"/>
        <a:defRPr sz="2500">
          <a:solidFill>
            <a:schemeClr val="tx2"/>
          </a:solidFill>
          <a:latin typeface="+mn-lt"/>
          <a:cs typeface="+mn-cs"/>
        </a:defRPr>
      </a:lvl2pPr>
      <a:lvl3pPr marL="1316904" indent="-405374" algn="l" defTabSz="843937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defRPr sz="2300">
          <a:solidFill>
            <a:schemeClr val="tx2"/>
          </a:solidFill>
          <a:latin typeface="+mn-lt"/>
          <a:cs typeface="+mn-cs"/>
        </a:defRPr>
      </a:lvl3pPr>
      <a:lvl4pPr marL="1658887" indent="-173746" algn="l" defTabSz="843937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Char char="•"/>
        <a:defRPr sz="1800">
          <a:solidFill>
            <a:schemeClr val="tx2"/>
          </a:solidFill>
          <a:latin typeface="+mn-lt"/>
          <a:cs typeface="+mn-cs"/>
        </a:defRPr>
      </a:lvl4pPr>
      <a:lvl5pPr marL="1988462" indent="-159963" algn="l" defTabSz="843937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defRPr sz="1800">
          <a:solidFill>
            <a:schemeClr val="tx2"/>
          </a:solidFill>
          <a:latin typeface="+mn-lt"/>
          <a:cs typeface="+mn-cs"/>
        </a:defRPr>
      </a:lvl5pPr>
      <a:lvl6pPr marL="2386001" indent="-162563" algn="l" defTabSz="845856" rtl="0" fontAlgn="base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defRPr sz="1800">
          <a:solidFill>
            <a:schemeClr val="tx2"/>
          </a:solidFill>
          <a:latin typeface="+mn-lt"/>
          <a:cs typeface="+mn-cs"/>
        </a:defRPr>
      </a:lvl6pPr>
      <a:lvl7pPr marL="2782679" indent="-162563" algn="l" defTabSz="845856" rtl="0" fontAlgn="base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defRPr sz="1800">
          <a:solidFill>
            <a:schemeClr val="tx2"/>
          </a:solidFill>
          <a:latin typeface="+mn-lt"/>
          <a:cs typeface="+mn-cs"/>
        </a:defRPr>
      </a:lvl7pPr>
      <a:lvl8pPr marL="3179460" indent="-162563" algn="l" defTabSz="845856" rtl="0" fontAlgn="base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defRPr sz="1800">
          <a:solidFill>
            <a:schemeClr val="tx2"/>
          </a:solidFill>
          <a:latin typeface="+mn-lt"/>
          <a:cs typeface="+mn-cs"/>
        </a:defRPr>
      </a:lvl8pPr>
      <a:lvl9pPr marL="3576223" indent="-162563" algn="l" defTabSz="845856" rtl="0" fontAlgn="base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defRPr sz="1800">
          <a:solidFill>
            <a:schemeClr val="tx2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7934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96746" algn="l" defTabSz="7934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93492" algn="l" defTabSz="7934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90248" algn="l" defTabSz="7934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86988" algn="l" defTabSz="7934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83720" algn="l" defTabSz="7934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80479" algn="l" defTabSz="7934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77182" algn="l" defTabSz="7934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73955" algn="l" defTabSz="7934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23177" y="409"/>
            <a:ext cx="7321021" cy="61019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vert="horz" wrap="square" lIns="66378" tIns="33240" rIns="84332" bIns="3324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7760" y="991278"/>
            <a:ext cx="8628063" cy="545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 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1107" y="6570764"/>
            <a:ext cx="732896" cy="28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4332" tIns="42181" rIns="84332" bIns="42181" numCol="1" anchor="t" anchorCtr="0" compatLnSpc="1">
            <a:prstTxWarp prst="textNoShape">
              <a:avLst/>
            </a:prstTxWarp>
          </a:bodyPr>
          <a:lstStyle>
            <a:lvl1pPr algn="r">
              <a:defRPr sz="10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F3BD519E-98CF-4893-B127-D836AEB8B6A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3077" name="Picture 7" descr="Logo transparent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675" y="87809"/>
            <a:ext cx="1438011" cy="480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1862" name="Rectangle 6"/>
          <p:cNvSpPr>
            <a:spLocks noChangeArrowheads="1"/>
          </p:cNvSpPr>
          <p:nvPr/>
        </p:nvSpPr>
        <p:spPr bwMode="auto">
          <a:xfrm>
            <a:off x="1" y="0"/>
            <a:ext cx="254000" cy="6858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79356" tIns="39687" rIns="79356" bIns="39687" anchor="ctr"/>
          <a:lstStyle/>
          <a:p>
            <a:pPr>
              <a:defRPr/>
            </a:pPr>
            <a:endParaRPr lang="en-US">
              <a:cs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  <p:txStyles>
    <p:titleStyle>
      <a:lvl1pPr algn="ctr" defTabSz="84393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ctr" defTabSz="84393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defTabSz="84393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defTabSz="84393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defTabSz="84393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396746" algn="ctr" defTabSz="845856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793492" algn="ctr" defTabSz="845856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190248" algn="ctr" defTabSz="845856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586988" algn="ctr" defTabSz="845856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32343" indent="-332343" algn="l" defTabSz="843937" rtl="0" eaLnBrk="0" fontAlgn="base" hangingPunct="0">
        <a:spcBef>
          <a:spcPct val="30000"/>
        </a:spcBef>
        <a:spcAft>
          <a:spcPct val="0"/>
        </a:spcAft>
        <a:buChar char="•"/>
        <a:defRPr sz="2600" b="1">
          <a:solidFill>
            <a:schemeClr val="tx2"/>
          </a:solidFill>
          <a:latin typeface="+mn-lt"/>
          <a:ea typeface="+mn-ea"/>
          <a:cs typeface="+mn-cs"/>
        </a:defRPr>
      </a:lvl1pPr>
      <a:lvl2pPr marL="743262" indent="-239946" algn="l" defTabSz="843937" rtl="0" eaLnBrk="0" fontAlgn="base" hangingPunct="0">
        <a:spcBef>
          <a:spcPct val="30000"/>
        </a:spcBef>
        <a:spcAft>
          <a:spcPct val="0"/>
        </a:spcAft>
        <a:buChar char="•"/>
        <a:defRPr sz="2500">
          <a:solidFill>
            <a:schemeClr val="tx2"/>
          </a:solidFill>
          <a:latin typeface="+mn-lt"/>
          <a:cs typeface="+mn-cs"/>
        </a:defRPr>
      </a:lvl2pPr>
      <a:lvl3pPr marL="1316904" indent="-405374" algn="l" defTabSz="843937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defRPr sz="2300">
          <a:solidFill>
            <a:schemeClr val="tx2"/>
          </a:solidFill>
          <a:latin typeface="+mn-lt"/>
          <a:cs typeface="+mn-cs"/>
        </a:defRPr>
      </a:lvl3pPr>
      <a:lvl4pPr marL="1658887" indent="-173746" algn="l" defTabSz="843937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Char char="•"/>
        <a:defRPr sz="1800">
          <a:solidFill>
            <a:schemeClr val="tx2"/>
          </a:solidFill>
          <a:latin typeface="+mn-lt"/>
          <a:cs typeface="+mn-cs"/>
        </a:defRPr>
      </a:lvl4pPr>
      <a:lvl5pPr marL="1988462" indent="-159963" algn="l" defTabSz="843937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defRPr sz="1800">
          <a:solidFill>
            <a:schemeClr val="tx2"/>
          </a:solidFill>
          <a:latin typeface="+mn-lt"/>
          <a:cs typeface="+mn-cs"/>
        </a:defRPr>
      </a:lvl5pPr>
      <a:lvl6pPr marL="2386001" indent="-162563" algn="l" defTabSz="845856" rtl="0" fontAlgn="base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defRPr sz="1800">
          <a:solidFill>
            <a:schemeClr val="tx2"/>
          </a:solidFill>
          <a:latin typeface="+mn-lt"/>
          <a:cs typeface="+mn-cs"/>
        </a:defRPr>
      </a:lvl6pPr>
      <a:lvl7pPr marL="2782679" indent="-162563" algn="l" defTabSz="845856" rtl="0" fontAlgn="base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defRPr sz="1800">
          <a:solidFill>
            <a:schemeClr val="tx2"/>
          </a:solidFill>
          <a:latin typeface="+mn-lt"/>
          <a:cs typeface="+mn-cs"/>
        </a:defRPr>
      </a:lvl7pPr>
      <a:lvl8pPr marL="3179460" indent="-162563" algn="l" defTabSz="845856" rtl="0" fontAlgn="base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defRPr sz="1800">
          <a:solidFill>
            <a:schemeClr val="tx2"/>
          </a:solidFill>
          <a:latin typeface="+mn-lt"/>
          <a:cs typeface="+mn-cs"/>
        </a:defRPr>
      </a:lvl8pPr>
      <a:lvl9pPr marL="3576223" indent="-162563" algn="l" defTabSz="845856" rtl="0" fontAlgn="base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defRPr sz="1800">
          <a:solidFill>
            <a:schemeClr val="tx2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7934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96746" algn="l" defTabSz="7934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93492" algn="l" defTabSz="7934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90248" algn="l" defTabSz="7934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86988" algn="l" defTabSz="7934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83720" algn="l" defTabSz="7934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80479" algn="l" defTabSz="7934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77182" algn="l" defTabSz="7934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73955" algn="l" defTabSz="7934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23177" y="409"/>
            <a:ext cx="7321021" cy="61019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vert="horz" wrap="square" lIns="66378" tIns="33240" rIns="84332" bIns="3324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7760" y="991278"/>
            <a:ext cx="8628063" cy="545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 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1107" y="6570764"/>
            <a:ext cx="732896" cy="28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4332" tIns="42181" rIns="84332" bIns="42181" numCol="1" anchor="t" anchorCtr="0" compatLnSpc="1">
            <a:prstTxWarp prst="textNoShape">
              <a:avLst/>
            </a:prstTxWarp>
          </a:bodyPr>
          <a:lstStyle>
            <a:lvl1pPr algn="r">
              <a:defRPr sz="10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F3BD519E-98CF-4893-B127-D836AEB8B6A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3077" name="Picture 7" descr="Logo transparent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675" y="87809"/>
            <a:ext cx="1438011" cy="480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1862" name="Rectangle 6"/>
          <p:cNvSpPr>
            <a:spLocks noChangeArrowheads="1"/>
          </p:cNvSpPr>
          <p:nvPr/>
        </p:nvSpPr>
        <p:spPr bwMode="auto">
          <a:xfrm>
            <a:off x="1" y="0"/>
            <a:ext cx="254000" cy="6858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79356" tIns="39687" rIns="79356" bIns="39687" anchor="ctr"/>
          <a:lstStyle/>
          <a:p>
            <a:pPr>
              <a:defRPr/>
            </a:pPr>
            <a:endParaRPr lang="en-US">
              <a:cs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  <p:txStyles>
    <p:titleStyle>
      <a:lvl1pPr algn="ctr" defTabSz="84393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ctr" defTabSz="84393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defTabSz="84393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defTabSz="84393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defTabSz="84393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396746" algn="ctr" defTabSz="845856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793492" algn="ctr" defTabSz="845856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190248" algn="ctr" defTabSz="845856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586988" algn="ctr" defTabSz="845856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32343" indent="-332343" algn="l" defTabSz="843937" rtl="0" eaLnBrk="0" fontAlgn="base" hangingPunct="0">
        <a:spcBef>
          <a:spcPct val="30000"/>
        </a:spcBef>
        <a:spcAft>
          <a:spcPct val="0"/>
        </a:spcAft>
        <a:buChar char="•"/>
        <a:defRPr sz="2600" b="1">
          <a:solidFill>
            <a:schemeClr val="tx2"/>
          </a:solidFill>
          <a:latin typeface="+mn-lt"/>
          <a:ea typeface="+mn-ea"/>
          <a:cs typeface="+mn-cs"/>
        </a:defRPr>
      </a:lvl1pPr>
      <a:lvl2pPr marL="743262" indent="-239946" algn="l" defTabSz="843937" rtl="0" eaLnBrk="0" fontAlgn="base" hangingPunct="0">
        <a:spcBef>
          <a:spcPct val="30000"/>
        </a:spcBef>
        <a:spcAft>
          <a:spcPct val="0"/>
        </a:spcAft>
        <a:buChar char="•"/>
        <a:defRPr sz="2500">
          <a:solidFill>
            <a:schemeClr val="tx2"/>
          </a:solidFill>
          <a:latin typeface="+mn-lt"/>
          <a:cs typeface="+mn-cs"/>
        </a:defRPr>
      </a:lvl2pPr>
      <a:lvl3pPr marL="1316904" indent="-405374" algn="l" defTabSz="843937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defRPr sz="2300">
          <a:solidFill>
            <a:schemeClr val="tx2"/>
          </a:solidFill>
          <a:latin typeface="+mn-lt"/>
          <a:cs typeface="+mn-cs"/>
        </a:defRPr>
      </a:lvl3pPr>
      <a:lvl4pPr marL="1658887" indent="-173746" algn="l" defTabSz="843937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Char char="•"/>
        <a:defRPr sz="1800">
          <a:solidFill>
            <a:schemeClr val="tx2"/>
          </a:solidFill>
          <a:latin typeface="+mn-lt"/>
          <a:cs typeface="+mn-cs"/>
        </a:defRPr>
      </a:lvl4pPr>
      <a:lvl5pPr marL="1988462" indent="-159963" algn="l" defTabSz="843937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defRPr sz="1800">
          <a:solidFill>
            <a:schemeClr val="tx2"/>
          </a:solidFill>
          <a:latin typeface="+mn-lt"/>
          <a:cs typeface="+mn-cs"/>
        </a:defRPr>
      </a:lvl5pPr>
      <a:lvl6pPr marL="2386001" indent="-162563" algn="l" defTabSz="845856" rtl="0" fontAlgn="base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defRPr sz="1800">
          <a:solidFill>
            <a:schemeClr val="tx2"/>
          </a:solidFill>
          <a:latin typeface="+mn-lt"/>
          <a:cs typeface="+mn-cs"/>
        </a:defRPr>
      </a:lvl6pPr>
      <a:lvl7pPr marL="2782679" indent="-162563" algn="l" defTabSz="845856" rtl="0" fontAlgn="base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defRPr sz="1800">
          <a:solidFill>
            <a:schemeClr val="tx2"/>
          </a:solidFill>
          <a:latin typeface="+mn-lt"/>
          <a:cs typeface="+mn-cs"/>
        </a:defRPr>
      </a:lvl7pPr>
      <a:lvl8pPr marL="3179460" indent="-162563" algn="l" defTabSz="845856" rtl="0" fontAlgn="base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defRPr sz="1800">
          <a:solidFill>
            <a:schemeClr val="tx2"/>
          </a:solidFill>
          <a:latin typeface="+mn-lt"/>
          <a:cs typeface="+mn-cs"/>
        </a:defRPr>
      </a:lvl8pPr>
      <a:lvl9pPr marL="3576223" indent="-162563" algn="l" defTabSz="845856" rtl="0" fontAlgn="base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defRPr sz="1800">
          <a:solidFill>
            <a:schemeClr val="tx2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7934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96746" algn="l" defTabSz="7934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93492" algn="l" defTabSz="7934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90248" algn="l" defTabSz="7934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86988" algn="l" defTabSz="7934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83720" algn="l" defTabSz="7934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80479" algn="l" defTabSz="7934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77182" algn="l" defTabSz="7934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73955" algn="l" defTabSz="7934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23177" y="409"/>
            <a:ext cx="7321021" cy="61019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vert="horz" wrap="square" lIns="66378" tIns="33240" rIns="84332" bIns="3324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7760" y="991278"/>
            <a:ext cx="8628063" cy="545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 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1107" y="6570764"/>
            <a:ext cx="732896" cy="28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4332" tIns="42181" rIns="84332" bIns="42181" numCol="1" anchor="t" anchorCtr="0" compatLnSpc="1">
            <a:prstTxWarp prst="textNoShape">
              <a:avLst/>
            </a:prstTxWarp>
          </a:bodyPr>
          <a:lstStyle>
            <a:lvl1pPr algn="r">
              <a:defRPr sz="10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F3BD519E-98CF-4893-B127-D836AEB8B6A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3077" name="Picture 7" descr="Logo transparent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675" y="87809"/>
            <a:ext cx="1438011" cy="480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1862" name="Rectangle 6"/>
          <p:cNvSpPr>
            <a:spLocks noChangeArrowheads="1"/>
          </p:cNvSpPr>
          <p:nvPr/>
        </p:nvSpPr>
        <p:spPr bwMode="auto">
          <a:xfrm>
            <a:off x="1" y="0"/>
            <a:ext cx="254000" cy="6858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79356" tIns="39687" rIns="79356" bIns="39687" anchor="ctr"/>
          <a:lstStyle/>
          <a:p>
            <a:pPr>
              <a:defRPr/>
            </a:pPr>
            <a:endParaRPr lang="en-US">
              <a:cs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  <p:txStyles>
    <p:titleStyle>
      <a:lvl1pPr algn="ctr" defTabSz="84393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ctr" defTabSz="84393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defTabSz="84393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defTabSz="84393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defTabSz="84393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396746" algn="ctr" defTabSz="845856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793492" algn="ctr" defTabSz="845856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190248" algn="ctr" defTabSz="845856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586988" algn="ctr" defTabSz="845856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32343" indent="-332343" algn="l" defTabSz="843937" rtl="0" eaLnBrk="0" fontAlgn="base" hangingPunct="0">
        <a:spcBef>
          <a:spcPct val="30000"/>
        </a:spcBef>
        <a:spcAft>
          <a:spcPct val="0"/>
        </a:spcAft>
        <a:buChar char="•"/>
        <a:defRPr sz="2600" b="1">
          <a:solidFill>
            <a:schemeClr val="tx2"/>
          </a:solidFill>
          <a:latin typeface="+mn-lt"/>
          <a:ea typeface="+mn-ea"/>
          <a:cs typeface="+mn-cs"/>
        </a:defRPr>
      </a:lvl1pPr>
      <a:lvl2pPr marL="743262" indent="-239946" algn="l" defTabSz="843937" rtl="0" eaLnBrk="0" fontAlgn="base" hangingPunct="0">
        <a:spcBef>
          <a:spcPct val="30000"/>
        </a:spcBef>
        <a:spcAft>
          <a:spcPct val="0"/>
        </a:spcAft>
        <a:buChar char="•"/>
        <a:defRPr sz="2500">
          <a:solidFill>
            <a:schemeClr val="tx2"/>
          </a:solidFill>
          <a:latin typeface="+mn-lt"/>
          <a:cs typeface="+mn-cs"/>
        </a:defRPr>
      </a:lvl2pPr>
      <a:lvl3pPr marL="1316904" indent="-405374" algn="l" defTabSz="843937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defRPr sz="2300">
          <a:solidFill>
            <a:schemeClr val="tx2"/>
          </a:solidFill>
          <a:latin typeface="+mn-lt"/>
          <a:cs typeface="+mn-cs"/>
        </a:defRPr>
      </a:lvl3pPr>
      <a:lvl4pPr marL="1658887" indent="-173746" algn="l" defTabSz="843937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Char char="•"/>
        <a:defRPr sz="1800">
          <a:solidFill>
            <a:schemeClr val="tx2"/>
          </a:solidFill>
          <a:latin typeface="+mn-lt"/>
          <a:cs typeface="+mn-cs"/>
        </a:defRPr>
      </a:lvl4pPr>
      <a:lvl5pPr marL="1988462" indent="-159963" algn="l" defTabSz="843937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defRPr sz="1800">
          <a:solidFill>
            <a:schemeClr val="tx2"/>
          </a:solidFill>
          <a:latin typeface="+mn-lt"/>
          <a:cs typeface="+mn-cs"/>
        </a:defRPr>
      </a:lvl5pPr>
      <a:lvl6pPr marL="2386001" indent="-162563" algn="l" defTabSz="845856" rtl="0" fontAlgn="base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defRPr sz="1800">
          <a:solidFill>
            <a:schemeClr val="tx2"/>
          </a:solidFill>
          <a:latin typeface="+mn-lt"/>
          <a:cs typeface="+mn-cs"/>
        </a:defRPr>
      </a:lvl6pPr>
      <a:lvl7pPr marL="2782679" indent="-162563" algn="l" defTabSz="845856" rtl="0" fontAlgn="base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defRPr sz="1800">
          <a:solidFill>
            <a:schemeClr val="tx2"/>
          </a:solidFill>
          <a:latin typeface="+mn-lt"/>
          <a:cs typeface="+mn-cs"/>
        </a:defRPr>
      </a:lvl7pPr>
      <a:lvl8pPr marL="3179460" indent="-162563" algn="l" defTabSz="845856" rtl="0" fontAlgn="base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defRPr sz="1800">
          <a:solidFill>
            <a:schemeClr val="tx2"/>
          </a:solidFill>
          <a:latin typeface="+mn-lt"/>
          <a:cs typeface="+mn-cs"/>
        </a:defRPr>
      </a:lvl8pPr>
      <a:lvl9pPr marL="3576223" indent="-162563" algn="l" defTabSz="845856" rtl="0" fontAlgn="base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defRPr sz="1800">
          <a:solidFill>
            <a:schemeClr val="tx2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7934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96746" algn="l" defTabSz="7934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93492" algn="l" defTabSz="7934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90248" algn="l" defTabSz="7934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86988" algn="l" defTabSz="7934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83720" algn="l" defTabSz="7934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80479" algn="l" defTabSz="7934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77182" algn="l" defTabSz="7934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73955" algn="l" defTabSz="7934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23177" y="409"/>
            <a:ext cx="7321021" cy="61019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vert="horz" wrap="square" lIns="66378" tIns="33240" rIns="84332" bIns="3324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7760" y="991278"/>
            <a:ext cx="8628063" cy="545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 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1107" y="6570764"/>
            <a:ext cx="732896" cy="28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4332" tIns="42181" rIns="84332" bIns="42181" numCol="1" anchor="t" anchorCtr="0" compatLnSpc="1">
            <a:prstTxWarp prst="textNoShape">
              <a:avLst/>
            </a:prstTxWarp>
          </a:bodyPr>
          <a:lstStyle>
            <a:lvl1pPr algn="r">
              <a:defRPr sz="10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F3BD519E-98CF-4893-B127-D836AEB8B6A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3077" name="Picture 7" descr="Logo transparent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675" y="87809"/>
            <a:ext cx="1438011" cy="480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1862" name="Rectangle 6"/>
          <p:cNvSpPr>
            <a:spLocks noChangeArrowheads="1"/>
          </p:cNvSpPr>
          <p:nvPr/>
        </p:nvSpPr>
        <p:spPr bwMode="auto">
          <a:xfrm>
            <a:off x="1" y="0"/>
            <a:ext cx="254000" cy="6858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79356" tIns="39687" rIns="79356" bIns="39687" anchor="ctr"/>
          <a:lstStyle/>
          <a:p>
            <a:pPr>
              <a:defRPr/>
            </a:pPr>
            <a:endParaRPr lang="en-US">
              <a:cs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  <p:txStyles>
    <p:titleStyle>
      <a:lvl1pPr algn="ctr" defTabSz="84393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ctr" defTabSz="84393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defTabSz="84393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defTabSz="84393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defTabSz="84393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396746" algn="ctr" defTabSz="845856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793492" algn="ctr" defTabSz="845856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190248" algn="ctr" defTabSz="845856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586988" algn="ctr" defTabSz="845856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32343" indent="-332343" algn="l" defTabSz="843937" rtl="0" eaLnBrk="0" fontAlgn="base" hangingPunct="0">
        <a:spcBef>
          <a:spcPct val="30000"/>
        </a:spcBef>
        <a:spcAft>
          <a:spcPct val="0"/>
        </a:spcAft>
        <a:buChar char="•"/>
        <a:defRPr sz="2600" b="1">
          <a:solidFill>
            <a:schemeClr val="tx2"/>
          </a:solidFill>
          <a:latin typeface="+mn-lt"/>
          <a:ea typeface="+mn-ea"/>
          <a:cs typeface="+mn-cs"/>
        </a:defRPr>
      </a:lvl1pPr>
      <a:lvl2pPr marL="743262" indent="-239946" algn="l" defTabSz="843937" rtl="0" eaLnBrk="0" fontAlgn="base" hangingPunct="0">
        <a:spcBef>
          <a:spcPct val="30000"/>
        </a:spcBef>
        <a:spcAft>
          <a:spcPct val="0"/>
        </a:spcAft>
        <a:buChar char="•"/>
        <a:defRPr sz="2500">
          <a:solidFill>
            <a:schemeClr val="tx2"/>
          </a:solidFill>
          <a:latin typeface="+mn-lt"/>
          <a:cs typeface="+mn-cs"/>
        </a:defRPr>
      </a:lvl2pPr>
      <a:lvl3pPr marL="1316904" indent="-405374" algn="l" defTabSz="843937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defRPr sz="2300">
          <a:solidFill>
            <a:schemeClr val="tx2"/>
          </a:solidFill>
          <a:latin typeface="+mn-lt"/>
          <a:cs typeface="+mn-cs"/>
        </a:defRPr>
      </a:lvl3pPr>
      <a:lvl4pPr marL="1658887" indent="-173746" algn="l" defTabSz="843937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Char char="•"/>
        <a:defRPr sz="1800">
          <a:solidFill>
            <a:schemeClr val="tx2"/>
          </a:solidFill>
          <a:latin typeface="+mn-lt"/>
          <a:cs typeface="+mn-cs"/>
        </a:defRPr>
      </a:lvl4pPr>
      <a:lvl5pPr marL="1988462" indent="-159963" algn="l" defTabSz="843937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defRPr sz="1800">
          <a:solidFill>
            <a:schemeClr val="tx2"/>
          </a:solidFill>
          <a:latin typeface="+mn-lt"/>
          <a:cs typeface="+mn-cs"/>
        </a:defRPr>
      </a:lvl5pPr>
      <a:lvl6pPr marL="2386001" indent="-162563" algn="l" defTabSz="845856" rtl="0" fontAlgn="base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defRPr sz="1800">
          <a:solidFill>
            <a:schemeClr val="tx2"/>
          </a:solidFill>
          <a:latin typeface="+mn-lt"/>
          <a:cs typeface="+mn-cs"/>
        </a:defRPr>
      </a:lvl6pPr>
      <a:lvl7pPr marL="2782679" indent="-162563" algn="l" defTabSz="845856" rtl="0" fontAlgn="base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defRPr sz="1800">
          <a:solidFill>
            <a:schemeClr val="tx2"/>
          </a:solidFill>
          <a:latin typeface="+mn-lt"/>
          <a:cs typeface="+mn-cs"/>
        </a:defRPr>
      </a:lvl7pPr>
      <a:lvl8pPr marL="3179460" indent="-162563" algn="l" defTabSz="845856" rtl="0" fontAlgn="base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defRPr sz="1800">
          <a:solidFill>
            <a:schemeClr val="tx2"/>
          </a:solidFill>
          <a:latin typeface="+mn-lt"/>
          <a:cs typeface="+mn-cs"/>
        </a:defRPr>
      </a:lvl8pPr>
      <a:lvl9pPr marL="3576223" indent="-162563" algn="l" defTabSz="845856" rtl="0" fontAlgn="base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defRPr sz="1800">
          <a:solidFill>
            <a:schemeClr val="tx2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7934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96746" algn="l" defTabSz="7934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93492" algn="l" defTabSz="7934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90248" algn="l" defTabSz="7934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86988" algn="l" defTabSz="7934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83720" algn="l" defTabSz="7934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80479" algn="l" defTabSz="7934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77182" algn="l" defTabSz="7934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73955" algn="l" defTabSz="7934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23177" y="409"/>
            <a:ext cx="7321021" cy="61019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vert="horz" wrap="square" lIns="66378" tIns="33240" rIns="84332" bIns="3324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7760" y="991278"/>
            <a:ext cx="8628063" cy="545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 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1107" y="6570764"/>
            <a:ext cx="732896" cy="28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4332" tIns="42181" rIns="84332" bIns="42181" numCol="1" anchor="t" anchorCtr="0" compatLnSpc="1">
            <a:prstTxWarp prst="textNoShape">
              <a:avLst/>
            </a:prstTxWarp>
          </a:bodyPr>
          <a:lstStyle>
            <a:lvl1pPr algn="r">
              <a:defRPr sz="10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F3BD519E-98CF-4893-B127-D836AEB8B6A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3077" name="Picture 7" descr="Logo transparent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675" y="87809"/>
            <a:ext cx="1438011" cy="480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1862" name="Rectangle 6"/>
          <p:cNvSpPr>
            <a:spLocks noChangeArrowheads="1"/>
          </p:cNvSpPr>
          <p:nvPr/>
        </p:nvSpPr>
        <p:spPr bwMode="auto">
          <a:xfrm>
            <a:off x="1" y="0"/>
            <a:ext cx="254000" cy="6858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79356" tIns="39687" rIns="79356" bIns="39687" anchor="ctr"/>
          <a:lstStyle/>
          <a:p>
            <a:pPr>
              <a:defRPr/>
            </a:pPr>
            <a:endParaRPr lang="en-US">
              <a:cs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  <p:txStyles>
    <p:titleStyle>
      <a:lvl1pPr algn="ctr" defTabSz="84393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ctr" defTabSz="84393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defTabSz="84393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defTabSz="84393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defTabSz="84393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396746" algn="ctr" defTabSz="845856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793492" algn="ctr" defTabSz="845856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190248" algn="ctr" defTabSz="845856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586988" algn="ctr" defTabSz="845856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32343" indent="-332343" algn="l" defTabSz="843937" rtl="0" eaLnBrk="0" fontAlgn="base" hangingPunct="0">
        <a:spcBef>
          <a:spcPct val="30000"/>
        </a:spcBef>
        <a:spcAft>
          <a:spcPct val="0"/>
        </a:spcAft>
        <a:buChar char="•"/>
        <a:defRPr sz="2600" b="1">
          <a:solidFill>
            <a:schemeClr val="tx2"/>
          </a:solidFill>
          <a:latin typeface="+mn-lt"/>
          <a:ea typeface="+mn-ea"/>
          <a:cs typeface="+mn-cs"/>
        </a:defRPr>
      </a:lvl1pPr>
      <a:lvl2pPr marL="743262" indent="-239946" algn="l" defTabSz="843937" rtl="0" eaLnBrk="0" fontAlgn="base" hangingPunct="0">
        <a:spcBef>
          <a:spcPct val="30000"/>
        </a:spcBef>
        <a:spcAft>
          <a:spcPct val="0"/>
        </a:spcAft>
        <a:buChar char="•"/>
        <a:defRPr sz="2500">
          <a:solidFill>
            <a:schemeClr val="tx2"/>
          </a:solidFill>
          <a:latin typeface="+mn-lt"/>
          <a:cs typeface="+mn-cs"/>
        </a:defRPr>
      </a:lvl2pPr>
      <a:lvl3pPr marL="1316904" indent="-405374" algn="l" defTabSz="843937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defRPr sz="2300">
          <a:solidFill>
            <a:schemeClr val="tx2"/>
          </a:solidFill>
          <a:latin typeface="+mn-lt"/>
          <a:cs typeface="+mn-cs"/>
        </a:defRPr>
      </a:lvl3pPr>
      <a:lvl4pPr marL="1658887" indent="-173746" algn="l" defTabSz="843937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Char char="•"/>
        <a:defRPr sz="1800">
          <a:solidFill>
            <a:schemeClr val="tx2"/>
          </a:solidFill>
          <a:latin typeface="+mn-lt"/>
          <a:cs typeface="+mn-cs"/>
        </a:defRPr>
      </a:lvl4pPr>
      <a:lvl5pPr marL="1988462" indent="-159963" algn="l" defTabSz="843937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defRPr sz="1800">
          <a:solidFill>
            <a:schemeClr val="tx2"/>
          </a:solidFill>
          <a:latin typeface="+mn-lt"/>
          <a:cs typeface="+mn-cs"/>
        </a:defRPr>
      </a:lvl5pPr>
      <a:lvl6pPr marL="2386001" indent="-162563" algn="l" defTabSz="845856" rtl="0" fontAlgn="base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defRPr sz="1800">
          <a:solidFill>
            <a:schemeClr val="tx2"/>
          </a:solidFill>
          <a:latin typeface="+mn-lt"/>
          <a:cs typeface="+mn-cs"/>
        </a:defRPr>
      </a:lvl6pPr>
      <a:lvl7pPr marL="2782679" indent="-162563" algn="l" defTabSz="845856" rtl="0" fontAlgn="base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defRPr sz="1800">
          <a:solidFill>
            <a:schemeClr val="tx2"/>
          </a:solidFill>
          <a:latin typeface="+mn-lt"/>
          <a:cs typeface="+mn-cs"/>
        </a:defRPr>
      </a:lvl7pPr>
      <a:lvl8pPr marL="3179460" indent="-162563" algn="l" defTabSz="845856" rtl="0" fontAlgn="base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defRPr sz="1800">
          <a:solidFill>
            <a:schemeClr val="tx2"/>
          </a:solidFill>
          <a:latin typeface="+mn-lt"/>
          <a:cs typeface="+mn-cs"/>
        </a:defRPr>
      </a:lvl8pPr>
      <a:lvl9pPr marL="3576223" indent="-162563" algn="l" defTabSz="845856" rtl="0" fontAlgn="base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defRPr sz="1800">
          <a:solidFill>
            <a:schemeClr val="tx2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7934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96746" algn="l" defTabSz="7934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93492" algn="l" defTabSz="7934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90248" algn="l" defTabSz="7934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86988" algn="l" defTabSz="7934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83720" algn="l" defTabSz="7934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80479" algn="l" defTabSz="7934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77182" algn="l" defTabSz="7934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73955" algn="l" defTabSz="7934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23177" y="409"/>
            <a:ext cx="7321021" cy="61019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vert="horz" wrap="square" lIns="66378" tIns="33240" rIns="84332" bIns="3324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7760" y="991278"/>
            <a:ext cx="8628063" cy="545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 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1107" y="6570764"/>
            <a:ext cx="732896" cy="28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4332" tIns="42181" rIns="84332" bIns="42181" numCol="1" anchor="t" anchorCtr="0" compatLnSpc="1">
            <a:prstTxWarp prst="textNoShape">
              <a:avLst/>
            </a:prstTxWarp>
          </a:bodyPr>
          <a:lstStyle>
            <a:lvl1pPr algn="r">
              <a:defRPr sz="10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F3BD519E-98CF-4893-B127-D836AEB8B6A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3077" name="Picture 7" descr="Logo transparent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675" y="87809"/>
            <a:ext cx="1438011" cy="480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1862" name="Rectangle 6"/>
          <p:cNvSpPr>
            <a:spLocks noChangeArrowheads="1"/>
          </p:cNvSpPr>
          <p:nvPr/>
        </p:nvSpPr>
        <p:spPr bwMode="auto">
          <a:xfrm>
            <a:off x="1" y="0"/>
            <a:ext cx="254000" cy="6858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79356" tIns="39687" rIns="79356" bIns="39687" anchor="ctr"/>
          <a:lstStyle/>
          <a:p>
            <a:pPr>
              <a:defRPr/>
            </a:pPr>
            <a:endParaRPr lang="en-US">
              <a:cs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  <p:txStyles>
    <p:titleStyle>
      <a:lvl1pPr algn="ctr" defTabSz="84393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ctr" defTabSz="84393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defTabSz="84393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defTabSz="84393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defTabSz="84393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396746" algn="ctr" defTabSz="845856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793492" algn="ctr" defTabSz="845856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190248" algn="ctr" defTabSz="845856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586988" algn="ctr" defTabSz="845856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32343" indent="-332343" algn="l" defTabSz="843937" rtl="0" eaLnBrk="0" fontAlgn="base" hangingPunct="0">
        <a:spcBef>
          <a:spcPct val="30000"/>
        </a:spcBef>
        <a:spcAft>
          <a:spcPct val="0"/>
        </a:spcAft>
        <a:buChar char="•"/>
        <a:defRPr sz="2600" b="1">
          <a:solidFill>
            <a:schemeClr val="tx2"/>
          </a:solidFill>
          <a:latin typeface="+mn-lt"/>
          <a:ea typeface="+mn-ea"/>
          <a:cs typeface="+mn-cs"/>
        </a:defRPr>
      </a:lvl1pPr>
      <a:lvl2pPr marL="743262" indent="-239946" algn="l" defTabSz="843937" rtl="0" eaLnBrk="0" fontAlgn="base" hangingPunct="0">
        <a:spcBef>
          <a:spcPct val="30000"/>
        </a:spcBef>
        <a:spcAft>
          <a:spcPct val="0"/>
        </a:spcAft>
        <a:buChar char="•"/>
        <a:defRPr sz="2500">
          <a:solidFill>
            <a:schemeClr val="tx2"/>
          </a:solidFill>
          <a:latin typeface="+mn-lt"/>
          <a:cs typeface="+mn-cs"/>
        </a:defRPr>
      </a:lvl2pPr>
      <a:lvl3pPr marL="1316904" indent="-405374" algn="l" defTabSz="843937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defRPr sz="2300">
          <a:solidFill>
            <a:schemeClr val="tx2"/>
          </a:solidFill>
          <a:latin typeface="+mn-lt"/>
          <a:cs typeface="+mn-cs"/>
        </a:defRPr>
      </a:lvl3pPr>
      <a:lvl4pPr marL="1658887" indent="-173746" algn="l" defTabSz="843937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Char char="•"/>
        <a:defRPr sz="1800">
          <a:solidFill>
            <a:schemeClr val="tx2"/>
          </a:solidFill>
          <a:latin typeface="+mn-lt"/>
          <a:cs typeface="+mn-cs"/>
        </a:defRPr>
      </a:lvl4pPr>
      <a:lvl5pPr marL="1988462" indent="-159963" algn="l" defTabSz="843937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defRPr sz="1800">
          <a:solidFill>
            <a:schemeClr val="tx2"/>
          </a:solidFill>
          <a:latin typeface="+mn-lt"/>
          <a:cs typeface="+mn-cs"/>
        </a:defRPr>
      </a:lvl5pPr>
      <a:lvl6pPr marL="2386001" indent="-162563" algn="l" defTabSz="845856" rtl="0" fontAlgn="base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defRPr sz="1800">
          <a:solidFill>
            <a:schemeClr val="tx2"/>
          </a:solidFill>
          <a:latin typeface="+mn-lt"/>
          <a:cs typeface="+mn-cs"/>
        </a:defRPr>
      </a:lvl6pPr>
      <a:lvl7pPr marL="2782679" indent="-162563" algn="l" defTabSz="845856" rtl="0" fontAlgn="base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defRPr sz="1800">
          <a:solidFill>
            <a:schemeClr val="tx2"/>
          </a:solidFill>
          <a:latin typeface="+mn-lt"/>
          <a:cs typeface="+mn-cs"/>
        </a:defRPr>
      </a:lvl7pPr>
      <a:lvl8pPr marL="3179460" indent="-162563" algn="l" defTabSz="845856" rtl="0" fontAlgn="base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defRPr sz="1800">
          <a:solidFill>
            <a:schemeClr val="tx2"/>
          </a:solidFill>
          <a:latin typeface="+mn-lt"/>
          <a:cs typeface="+mn-cs"/>
        </a:defRPr>
      </a:lvl8pPr>
      <a:lvl9pPr marL="3576223" indent="-162563" algn="l" defTabSz="845856" rtl="0" fontAlgn="base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defRPr sz="1800">
          <a:solidFill>
            <a:schemeClr val="tx2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7934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96746" algn="l" defTabSz="7934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93492" algn="l" defTabSz="7934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90248" algn="l" defTabSz="7934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86988" algn="l" defTabSz="7934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83720" algn="l" defTabSz="7934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80479" algn="l" defTabSz="7934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77182" algn="l" defTabSz="7934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73955" algn="l" defTabSz="7934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23177" y="409"/>
            <a:ext cx="7321021" cy="61019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vert="horz" wrap="square" lIns="66378" tIns="33240" rIns="84332" bIns="3324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7760" y="991278"/>
            <a:ext cx="8628063" cy="545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 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1107" y="6570764"/>
            <a:ext cx="732896" cy="28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4332" tIns="42181" rIns="84332" bIns="42181" numCol="1" anchor="t" anchorCtr="0" compatLnSpc="1">
            <a:prstTxWarp prst="textNoShape">
              <a:avLst/>
            </a:prstTxWarp>
          </a:bodyPr>
          <a:lstStyle>
            <a:lvl1pPr algn="r">
              <a:defRPr sz="10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F3BD519E-98CF-4893-B127-D836AEB8B6A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3077" name="Picture 7" descr="Logo transparent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675" y="87809"/>
            <a:ext cx="1438011" cy="480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1862" name="Rectangle 6"/>
          <p:cNvSpPr>
            <a:spLocks noChangeArrowheads="1"/>
          </p:cNvSpPr>
          <p:nvPr/>
        </p:nvSpPr>
        <p:spPr bwMode="auto">
          <a:xfrm>
            <a:off x="1" y="0"/>
            <a:ext cx="254000" cy="6858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79356" tIns="39687" rIns="79356" bIns="39687" anchor="ctr"/>
          <a:lstStyle/>
          <a:p>
            <a:pPr>
              <a:defRPr/>
            </a:pPr>
            <a:endParaRPr lang="en-US">
              <a:cs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  <p:txStyles>
    <p:titleStyle>
      <a:lvl1pPr algn="ctr" defTabSz="84393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ctr" defTabSz="84393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defTabSz="84393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defTabSz="84393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defTabSz="84393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396746" algn="ctr" defTabSz="845856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793492" algn="ctr" defTabSz="845856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190248" algn="ctr" defTabSz="845856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586988" algn="ctr" defTabSz="845856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32343" indent="-332343" algn="l" defTabSz="843937" rtl="0" eaLnBrk="0" fontAlgn="base" hangingPunct="0">
        <a:spcBef>
          <a:spcPct val="30000"/>
        </a:spcBef>
        <a:spcAft>
          <a:spcPct val="0"/>
        </a:spcAft>
        <a:buChar char="•"/>
        <a:defRPr sz="2600" b="1">
          <a:solidFill>
            <a:schemeClr val="tx2"/>
          </a:solidFill>
          <a:latin typeface="+mn-lt"/>
          <a:ea typeface="+mn-ea"/>
          <a:cs typeface="+mn-cs"/>
        </a:defRPr>
      </a:lvl1pPr>
      <a:lvl2pPr marL="743262" indent="-239946" algn="l" defTabSz="843937" rtl="0" eaLnBrk="0" fontAlgn="base" hangingPunct="0">
        <a:spcBef>
          <a:spcPct val="30000"/>
        </a:spcBef>
        <a:spcAft>
          <a:spcPct val="0"/>
        </a:spcAft>
        <a:buChar char="•"/>
        <a:defRPr sz="2500">
          <a:solidFill>
            <a:schemeClr val="tx2"/>
          </a:solidFill>
          <a:latin typeface="+mn-lt"/>
          <a:cs typeface="+mn-cs"/>
        </a:defRPr>
      </a:lvl2pPr>
      <a:lvl3pPr marL="1316904" indent="-405374" algn="l" defTabSz="843937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defRPr sz="2300">
          <a:solidFill>
            <a:schemeClr val="tx2"/>
          </a:solidFill>
          <a:latin typeface="+mn-lt"/>
          <a:cs typeface="+mn-cs"/>
        </a:defRPr>
      </a:lvl3pPr>
      <a:lvl4pPr marL="1658887" indent="-173746" algn="l" defTabSz="843937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Char char="•"/>
        <a:defRPr sz="1800">
          <a:solidFill>
            <a:schemeClr val="tx2"/>
          </a:solidFill>
          <a:latin typeface="+mn-lt"/>
          <a:cs typeface="+mn-cs"/>
        </a:defRPr>
      </a:lvl4pPr>
      <a:lvl5pPr marL="1988462" indent="-159963" algn="l" defTabSz="843937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defRPr sz="1800">
          <a:solidFill>
            <a:schemeClr val="tx2"/>
          </a:solidFill>
          <a:latin typeface="+mn-lt"/>
          <a:cs typeface="+mn-cs"/>
        </a:defRPr>
      </a:lvl5pPr>
      <a:lvl6pPr marL="2386001" indent="-162563" algn="l" defTabSz="845856" rtl="0" fontAlgn="base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defRPr sz="1800">
          <a:solidFill>
            <a:schemeClr val="tx2"/>
          </a:solidFill>
          <a:latin typeface="+mn-lt"/>
          <a:cs typeface="+mn-cs"/>
        </a:defRPr>
      </a:lvl6pPr>
      <a:lvl7pPr marL="2782679" indent="-162563" algn="l" defTabSz="845856" rtl="0" fontAlgn="base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defRPr sz="1800">
          <a:solidFill>
            <a:schemeClr val="tx2"/>
          </a:solidFill>
          <a:latin typeface="+mn-lt"/>
          <a:cs typeface="+mn-cs"/>
        </a:defRPr>
      </a:lvl7pPr>
      <a:lvl8pPr marL="3179460" indent="-162563" algn="l" defTabSz="845856" rtl="0" fontAlgn="base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defRPr sz="1800">
          <a:solidFill>
            <a:schemeClr val="tx2"/>
          </a:solidFill>
          <a:latin typeface="+mn-lt"/>
          <a:cs typeface="+mn-cs"/>
        </a:defRPr>
      </a:lvl8pPr>
      <a:lvl9pPr marL="3576223" indent="-162563" algn="l" defTabSz="845856" rtl="0" fontAlgn="base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defRPr sz="1800">
          <a:solidFill>
            <a:schemeClr val="tx2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7934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96746" algn="l" defTabSz="7934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93492" algn="l" defTabSz="7934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90248" algn="l" defTabSz="7934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86988" algn="l" defTabSz="7934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83720" algn="l" defTabSz="7934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80479" algn="l" defTabSz="7934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77182" algn="l" defTabSz="7934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73955" algn="l" defTabSz="7934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23177" y="409"/>
            <a:ext cx="7321021" cy="61019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vert="horz" wrap="square" lIns="66378" tIns="33240" rIns="84332" bIns="3324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7760" y="991278"/>
            <a:ext cx="8628063" cy="545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 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1107" y="6570764"/>
            <a:ext cx="732896" cy="28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4332" tIns="42181" rIns="84332" bIns="42181" numCol="1" anchor="t" anchorCtr="0" compatLnSpc="1">
            <a:prstTxWarp prst="textNoShape">
              <a:avLst/>
            </a:prstTxWarp>
          </a:bodyPr>
          <a:lstStyle>
            <a:lvl1pPr algn="r">
              <a:defRPr sz="10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F3BD519E-98CF-4893-B127-D836AEB8B6A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3077" name="Picture 7" descr="Logo transparent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675" y="87809"/>
            <a:ext cx="1438011" cy="480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1862" name="Rectangle 6"/>
          <p:cNvSpPr>
            <a:spLocks noChangeArrowheads="1"/>
          </p:cNvSpPr>
          <p:nvPr/>
        </p:nvSpPr>
        <p:spPr bwMode="auto">
          <a:xfrm>
            <a:off x="1" y="0"/>
            <a:ext cx="254000" cy="6858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79356" tIns="39687" rIns="79356" bIns="39687" anchor="ctr"/>
          <a:lstStyle/>
          <a:p>
            <a:pPr>
              <a:defRPr/>
            </a:pPr>
            <a:endParaRPr lang="en-US">
              <a:cs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  <p:txStyles>
    <p:titleStyle>
      <a:lvl1pPr algn="ctr" defTabSz="84393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ctr" defTabSz="84393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defTabSz="84393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defTabSz="84393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defTabSz="84393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396746" algn="ctr" defTabSz="845856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793492" algn="ctr" defTabSz="845856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190248" algn="ctr" defTabSz="845856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586988" algn="ctr" defTabSz="845856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32343" indent="-332343" algn="l" defTabSz="843937" rtl="0" eaLnBrk="0" fontAlgn="base" hangingPunct="0">
        <a:spcBef>
          <a:spcPct val="30000"/>
        </a:spcBef>
        <a:spcAft>
          <a:spcPct val="0"/>
        </a:spcAft>
        <a:buChar char="•"/>
        <a:defRPr sz="2600" b="1">
          <a:solidFill>
            <a:schemeClr val="tx2"/>
          </a:solidFill>
          <a:latin typeface="+mn-lt"/>
          <a:ea typeface="+mn-ea"/>
          <a:cs typeface="+mn-cs"/>
        </a:defRPr>
      </a:lvl1pPr>
      <a:lvl2pPr marL="743262" indent="-239946" algn="l" defTabSz="843937" rtl="0" eaLnBrk="0" fontAlgn="base" hangingPunct="0">
        <a:spcBef>
          <a:spcPct val="30000"/>
        </a:spcBef>
        <a:spcAft>
          <a:spcPct val="0"/>
        </a:spcAft>
        <a:buChar char="•"/>
        <a:defRPr sz="2500">
          <a:solidFill>
            <a:schemeClr val="tx2"/>
          </a:solidFill>
          <a:latin typeface="+mn-lt"/>
          <a:cs typeface="+mn-cs"/>
        </a:defRPr>
      </a:lvl2pPr>
      <a:lvl3pPr marL="1316904" indent="-405374" algn="l" defTabSz="843937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defRPr sz="2300">
          <a:solidFill>
            <a:schemeClr val="tx2"/>
          </a:solidFill>
          <a:latin typeface="+mn-lt"/>
          <a:cs typeface="+mn-cs"/>
        </a:defRPr>
      </a:lvl3pPr>
      <a:lvl4pPr marL="1658887" indent="-173746" algn="l" defTabSz="843937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Char char="•"/>
        <a:defRPr sz="1800">
          <a:solidFill>
            <a:schemeClr val="tx2"/>
          </a:solidFill>
          <a:latin typeface="+mn-lt"/>
          <a:cs typeface="+mn-cs"/>
        </a:defRPr>
      </a:lvl4pPr>
      <a:lvl5pPr marL="1988462" indent="-159963" algn="l" defTabSz="843937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defRPr sz="1800">
          <a:solidFill>
            <a:schemeClr val="tx2"/>
          </a:solidFill>
          <a:latin typeface="+mn-lt"/>
          <a:cs typeface="+mn-cs"/>
        </a:defRPr>
      </a:lvl5pPr>
      <a:lvl6pPr marL="2386001" indent="-162563" algn="l" defTabSz="845856" rtl="0" fontAlgn="base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defRPr sz="1800">
          <a:solidFill>
            <a:schemeClr val="tx2"/>
          </a:solidFill>
          <a:latin typeface="+mn-lt"/>
          <a:cs typeface="+mn-cs"/>
        </a:defRPr>
      </a:lvl6pPr>
      <a:lvl7pPr marL="2782679" indent="-162563" algn="l" defTabSz="845856" rtl="0" fontAlgn="base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defRPr sz="1800">
          <a:solidFill>
            <a:schemeClr val="tx2"/>
          </a:solidFill>
          <a:latin typeface="+mn-lt"/>
          <a:cs typeface="+mn-cs"/>
        </a:defRPr>
      </a:lvl7pPr>
      <a:lvl8pPr marL="3179460" indent="-162563" algn="l" defTabSz="845856" rtl="0" fontAlgn="base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defRPr sz="1800">
          <a:solidFill>
            <a:schemeClr val="tx2"/>
          </a:solidFill>
          <a:latin typeface="+mn-lt"/>
          <a:cs typeface="+mn-cs"/>
        </a:defRPr>
      </a:lvl8pPr>
      <a:lvl9pPr marL="3576223" indent="-162563" algn="l" defTabSz="845856" rtl="0" fontAlgn="base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defRPr sz="1800">
          <a:solidFill>
            <a:schemeClr val="tx2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7934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96746" algn="l" defTabSz="7934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93492" algn="l" defTabSz="7934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90248" algn="l" defTabSz="7934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86988" algn="l" defTabSz="7934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83720" algn="l" defTabSz="7934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80479" algn="l" defTabSz="7934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77182" algn="l" defTabSz="7934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73955" algn="l" defTabSz="7934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23177" y="409"/>
            <a:ext cx="7321021" cy="61019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vert="horz" wrap="square" lIns="66378" tIns="33240" rIns="84332" bIns="3324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7760" y="991278"/>
            <a:ext cx="8628063" cy="545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 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1107" y="6570764"/>
            <a:ext cx="732896" cy="28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4332" tIns="42181" rIns="84332" bIns="42181" numCol="1" anchor="t" anchorCtr="0" compatLnSpc="1">
            <a:prstTxWarp prst="textNoShape">
              <a:avLst/>
            </a:prstTxWarp>
          </a:bodyPr>
          <a:lstStyle>
            <a:lvl1pPr algn="r">
              <a:defRPr sz="10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F3BD519E-98CF-4893-B127-D836AEB8B6A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3077" name="Picture 7" descr="Logo transparent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675" y="87809"/>
            <a:ext cx="1438011" cy="480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1862" name="Rectangle 6"/>
          <p:cNvSpPr>
            <a:spLocks noChangeArrowheads="1"/>
          </p:cNvSpPr>
          <p:nvPr/>
        </p:nvSpPr>
        <p:spPr bwMode="auto">
          <a:xfrm>
            <a:off x="1" y="0"/>
            <a:ext cx="254000" cy="6858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79356" tIns="39687" rIns="79356" bIns="39687" anchor="ctr"/>
          <a:lstStyle/>
          <a:p>
            <a:pPr>
              <a:defRPr/>
            </a:pPr>
            <a:endParaRPr lang="en-US">
              <a:cs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  <p:txStyles>
    <p:titleStyle>
      <a:lvl1pPr algn="ctr" defTabSz="84393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ctr" defTabSz="84393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defTabSz="84393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defTabSz="84393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defTabSz="84393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396746" algn="ctr" defTabSz="845856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793492" algn="ctr" defTabSz="845856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190248" algn="ctr" defTabSz="845856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586988" algn="ctr" defTabSz="845856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32343" indent="-332343" algn="l" defTabSz="843937" rtl="0" eaLnBrk="0" fontAlgn="base" hangingPunct="0">
        <a:spcBef>
          <a:spcPct val="30000"/>
        </a:spcBef>
        <a:spcAft>
          <a:spcPct val="0"/>
        </a:spcAft>
        <a:buChar char="•"/>
        <a:defRPr sz="2600" b="1">
          <a:solidFill>
            <a:schemeClr val="tx2"/>
          </a:solidFill>
          <a:latin typeface="+mn-lt"/>
          <a:ea typeface="+mn-ea"/>
          <a:cs typeface="+mn-cs"/>
        </a:defRPr>
      </a:lvl1pPr>
      <a:lvl2pPr marL="743262" indent="-239946" algn="l" defTabSz="843937" rtl="0" eaLnBrk="0" fontAlgn="base" hangingPunct="0">
        <a:spcBef>
          <a:spcPct val="30000"/>
        </a:spcBef>
        <a:spcAft>
          <a:spcPct val="0"/>
        </a:spcAft>
        <a:buChar char="•"/>
        <a:defRPr sz="2500">
          <a:solidFill>
            <a:schemeClr val="tx2"/>
          </a:solidFill>
          <a:latin typeface="+mn-lt"/>
          <a:cs typeface="+mn-cs"/>
        </a:defRPr>
      </a:lvl2pPr>
      <a:lvl3pPr marL="1316904" indent="-405374" algn="l" defTabSz="843937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defRPr sz="2300">
          <a:solidFill>
            <a:schemeClr val="tx2"/>
          </a:solidFill>
          <a:latin typeface="+mn-lt"/>
          <a:cs typeface="+mn-cs"/>
        </a:defRPr>
      </a:lvl3pPr>
      <a:lvl4pPr marL="1658887" indent="-173746" algn="l" defTabSz="843937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Char char="•"/>
        <a:defRPr sz="1800">
          <a:solidFill>
            <a:schemeClr val="tx2"/>
          </a:solidFill>
          <a:latin typeface="+mn-lt"/>
          <a:cs typeface="+mn-cs"/>
        </a:defRPr>
      </a:lvl4pPr>
      <a:lvl5pPr marL="1988462" indent="-159963" algn="l" defTabSz="843937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defRPr sz="1800">
          <a:solidFill>
            <a:schemeClr val="tx2"/>
          </a:solidFill>
          <a:latin typeface="+mn-lt"/>
          <a:cs typeface="+mn-cs"/>
        </a:defRPr>
      </a:lvl5pPr>
      <a:lvl6pPr marL="2386001" indent="-162563" algn="l" defTabSz="845856" rtl="0" fontAlgn="base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defRPr sz="1800">
          <a:solidFill>
            <a:schemeClr val="tx2"/>
          </a:solidFill>
          <a:latin typeface="+mn-lt"/>
          <a:cs typeface="+mn-cs"/>
        </a:defRPr>
      </a:lvl6pPr>
      <a:lvl7pPr marL="2782679" indent="-162563" algn="l" defTabSz="845856" rtl="0" fontAlgn="base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defRPr sz="1800">
          <a:solidFill>
            <a:schemeClr val="tx2"/>
          </a:solidFill>
          <a:latin typeface="+mn-lt"/>
          <a:cs typeface="+mn-cs"/>
        </a:defRPr>
      </a:lvl7pPr>
      <a:lvl8pPr marL="3179460" indent="-162563" algn="l" defTabSz="845856" rtl="0" fontAlgn="base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defRPr sz="1800">
          <a:solidFill>
            <a:schemeClr val="tx2"/>
          </a:solidFill>
          <a:latin typeface="+mn-lt"/>
          <a:cs typeface="+mn-cs"/>
        </a:defRPr>
      </a:lvl8pPr>
      <a:lvl9pPr marL="3576223" indent="-162563" algn="l" defTabSz="845856" rtl="0" fontAlgn="base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defRPr sz="1800">
          <a:solidFill>
            <a:schemeClr val="tx2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7934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96746" algn="l" defTabSz="7934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93492" algn="l" defTabSz="7934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90248" algn="l" defTabSz="7934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86988" algn="l" defTabSz="7934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83720" algn="l" defTabSz="7934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80479" algn="l" defTabSz="7934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77182" algn="l" defTabSz="7934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73955" algn="l" defTabSz="7934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23177" y="409"/>
            <a:ext cx="7321021" cy="61019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vert="horz" wrap="square" lIns="66378" tIns="33240" rIns="84332" bIns="3324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7760" y="991278"/>
            <a:ext cx="8628063" cy="545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 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1107" y="6570764"/>
            <a:ext cx="732896" cy="28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4332" tIns="42181" rIns="84332" bIns="42181" numCol="1" anchor="t" anchorCtr="0" compatLnSpc="1">
            <a:prstTxWarp prst="textNoShape">
              <a:avLst/>
            </a:prstTxWarp>
          </a:bodyPr>
          <a:lstStyle>
            <a:lvl1pPr algn="r">
              <a:defRPr sz="10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F3BD519E-98CF-4893-B127-D836AEB8B6A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3077" name="Picture 7" descr="Logo transparent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675" y="87809"/>
            <a:ext cx="1438011" cy="480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1862" name="Rectangle 6"/>
          <p:cNvSpPr>
            <a:spLocks noChangeArrowheads="1"/>
          </p:cNvSpPr>
          <p:nvPr/>
        </p:nvSpPr>
        <p:spPr bwMode="auto">
          <a:xfrm>
            <a:off x="1" y="0"/>
            <a:ext cx="254000" cy="6858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79356" tIns="39687" rIns="79356" bIns="39687" anchor="ctr"/>
          <a:lstStyle/>
          <a:p>
            <a:pPr>
              <a:defRPr/>
            </a:pPr>
            <a:endParaRPr lang="en-US">
              <a:cs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  <p:txStyles>
    <p:titleStyle>
      <a:lvl1pPr algn="ctr" defTabSz="84393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ctr" defTabSz="84393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defTabSz="84393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defTabSz="84393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defTabSz="84393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396746" algn="ctr" defTabSz="845856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793492" algn="ctr" defTabSz="845856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190248" algn="ctr" defTabSz="845856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586988" algn="ctr" defTabSz="845856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32343" indent="-332343" algn="l" defTabSz="843937" rtl="0" eaLnBrk="0" fontAlgn="base" hangingPunct="0">
        <a:spcBef>
          <a:spcPct val="30000"/>
        </a:spcBef>
        <a:spcAft>
          <a:spcPct val="0"/>
        </a:spcAft>
        <a:buChar char="•"/>
        <a:defRPr sz="2600" b="1">
          <a:solidFill>
            <a:schemeClr val="tx2"/>
          </a:solidFill>
          <a:latin typeface="+mn-lt"/>
          <a:ea typeface="+mn-ea"/>
          <a:cs typeface="+mn-cs"/>
        </a:defRPr>
      </a:lvl1pPr>
      <a:lvl2pPr marL="743262" indent="-239946" algn="l" defTabSz="843937" rtl="0" eaLnBrk="0" fontAlgn="base" hangingPunct="0">
        <a:spcBef>
          <a:spcPct val="30000"/>
        </a:spcBef>
        <a:spcAft>
          <a:spcPct val="0"/>
        </a:spcAft>
        <a:buChar char="•"/>
        <a:defRPr sz="2500">
          <a:solidFill>
            <a:schemeClr val="tx2"/>
          </a:solidFill>
          <a:latin typeface="+mn-lt"/>
          <a:cs typeface="+mn-cs"/>
        </a:defRPr>
      </a:lvl2pPr>
      <a:lvl3pPr marL="1316904" indent="-405374" algn="l" defTabSz="843937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defRPr sz="2300">
          <a:solidFill>
            <a:schemeClr val="tx2"/>
          </a:solidFill>
          <a:latin typeface="+mn-lt"/>
          <a:cs typeface="+mn-cs"/>
        </a:defRPr>
      </a:lvl3pPr>
      <a:lvl4pPr marL="1658887" indent="-173746" algn="l" defTabSz="843937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Char char="•"/>
        <a:defRPr sz="1800">
          <a:solidFill>
            <a:schemeClr val="tx2"/>
          </a:solidFill>
          <a:latin typeface="+mn-lt"/>
          <a:cs typeface="+mn-cs"/>
        </a:defRPr>
      </a:lvl4pPr>
      <a:lvl5pPr marL="1988462" indent="-159963" algn="l" defTabSz="843937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defRPr sz="1800">
          <a:solidFill>
            <a:schemeClr val="tx2"/>
          </a:solidFill>
          <a:latin typeface="+mn-lt"/>
          <a:cs typeface="+mn-cs"/>
        </a:defRPr>
      </a:lvl5pPr>
      <a:lvl6pPr marL="2386001" indent="-162563" algn="l" defTabSz="845856" rtl="0" fontAlgn="base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defRPr sz="1800">
          <a:solidFill>
            <a:schemeClr val="tx2"/>
          </a:solidFill>
          <a:latin typeface="+mn-lt"/>
          <a:cs typeface="+mn-cs"/>
        </a:defRPr>
      </a:lvl6pPr>
      <a:lvl7pPr marL="2782679" indent="-162563" algn="l" defTabSz="845856" rtl="0" fontAlgn="base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defRPr sz="1800">
          <a:solidFill>
            <a:schemeClr val="tx2"/>
          </a:solidFill>
          <a:latin typeface="+mn-lt"/>
          <a:cs typeface="+mn-cs"/>
        </a:defRPr>
      </a:lvl7pPr>
      <a:lvl8pPr marL="3179460" indent="-162563" algn="l" defTabSz="845856" rtl="0" fontAlgn="base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defRPr sz="1800">
          <a:solidFill>
            <a:schemeClr val="tx2"/>
          </a:solidFill>
          <a:latin typeface="+mn-lt"/>
          <a:cs typeface="+mn-cs"/>
        </a:defRPr>
      </a:lvl8pPr>
      <a:lvl9pPr marL="3576223" indent="-162563" algn="l" defTabSz="845856" rtl="0" fontAlgn="base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defRPr sz="1800">
          <a:solidFill>
            <a:schemeClr val="tx2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7934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96746" algn="l" defTabSz="7934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93492" algn="l" defTabSz="7934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90248" algn="l" defTabSz="7934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86988" algn="l" defTabSz="7934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83720" algn="l" defTabSz="7934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80479" algn="l" defTabSz="7934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77182" algn="l" defTabSz="7934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73955" algn="l" defTabSz="7934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23177" y="409"/>
            <a:ext cx="7321021" cy="61019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vert="horz" wrap="square" lIns="66378" tIns="33240" rIns="84332" bIns="3324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7760" y="991278"/>
            <a:ext cx="8628063" cy="545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 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1107" y="6570764"/>
            <a:ext cx="732896" cy="28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4332" tIns="42181" rIns="84332" bIns="42181" numCol="1" anchor="t" anchorCtr="0" compatLnSpc="1">
            <a:prstTxWarp prst="textNoShape">
              <a:avLst/>
            </a:prstTxWarp>
          </a:bodyPr>
          <a:lstStyle>
            <a:lvl1pPr algn="r">
              <a:defRPr sz="10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F3BD519E-98CF-4893-B127-D836AEB8B6A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3077" name="Picture 7" descr="Logo transparent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675" y="87809"/>
            <a:ext cx="1438011" cy="480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1862" name="Rectangle 6"/>
          <p:cNvSpPr>
            <a:spLocks noChangeArrowheads="1"/>
          </p:cNvSpPr>
          <p:nvPr/>
        </p:nvSpPr>
        <p:spPr bwMode="auto">
          <a:xfrm>
            <a:off x="1" y="0"/>
            <a:ext cx="254000" cy="6858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79356" tIns="39687" rIns="79356" bIns="39687" anchor="ctr"/>
          <a:lstStyle/>
          <a:p>
            <a:pPr>
              <a:defRPr/>
            </a:pPr>
            <a:endParaRPr lang="en-US">
              <a:cs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  <p:txStyles>
    <p:titleStyle>
      <a:lvl1pPr algn="ctr" defTabSz="84393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ctr" defTabSz="84393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defTabSz="84393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defTabSz="84393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defTabSz="84393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396746" algn="ctr" defTabSz="845856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793492" algn="ctr" defTabSz="845856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190248" algn="ctr" defTabSz="845856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586988" algn="ctr" defTabSz="845856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32343" indent="-332343" algn="l" defTabSz="843937" rtl="0" eaLnBrk="0" fontAlgn="base" hangingPunct="0">
        <a:spcBef>
          <a:spcPct val="30000"/>
        </a:spcBef>
        <a:spcAft>
          <a:spcPct val="0"/>
        </a:spcAft>
        <a:buChar char="•"/>
        <a:defRPr sz="2600" b="1">
          <a:solidFill>
            <a:schemeClr val="tx2"/>
          </a:solidFill>
          <a:latin typeface="+mn-lt"/>
          <a:ea typeface="+mn-ea"/>
          <a:cs typeface="+mn-cs"/>
        </a:defRPr>
      </a:lvl1pPr>
      <a:lvl2pPr marL="743262" indent="-239946" algn="l" defTabSz="843937" rtl="0" eaLnBrk="0" fontAlgn="base" hangingPunct="0">
        <a:spcBef>
          <a:spcPct val="30000"/>
        </a:spcBef>
        <a:spcAft>
          <a:spcPct val="0"/>
        </a:spcAft>
        <a:buChar char="•"/>
        <a:defRPr sz="2500">
          <a:solidFill>
            <a:schemeClr val="tx2"/>
          </a:solidFill>
          <a:latin typeface="+mn-lt"/>
          <a:cs typeface="+mn-cs"/>
        </a:defRPr>
      </a:lvl2pPr>
      <a:lvl3pPr marL="1316904" indent="-405374" algn="l" defTabSz="843937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defRPr sz="2300">
          <a:solidFill>
            <a:schemeClr val="tx2"/>
          </a:solidFill>
          <a:latin typeface="+mn-lt"/>
          <a:cs typeface="+mn-cs"/>
        </a:defRPr>
      </a:lvl3pPr>
      <a:lvl4pPr marL="1658887" indent="-173746" algn="l" defTabSz="843937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Char char="•"/>
        <a:defRPr sz="1800">
          <a:solidFill>
            <a:schemeClr val="tx2"/>
          </a:solidFill>
          <a:latin typeface="+mn-lt"/>
          <a:cs typeface="+mn-cs"/>
        </a:defRPr>
      </a:lvl4pPr>
      <a:lvl5pPr marL="1988462" indent="-159963" algn="l" defTabSz="843937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defRPr sz="1800">
          <a:solidFill>
            <a:schemeClr val="tx2"/>
          </a:solidFill>
          <a:latin typeface="+mn-lt"/>
          <a:cs typeface="+mn-cs"/>
        </a:defRPr>
      </a:lvl5pPr>
      <a:lvl6pPr marL="2386001" indent="-162563" algn="l" defTabSz="845856" rtl="0" fontAlgn="base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defRPr sz="1800">
          <a:solidFill>
            <a:schemeClr val="tx2"/>
          </a:solidFill>
          <a:latin typeface="+mn-lt"/>
          <a:cs typeface="+mn-cs"/>
        </a:defRPr>
      </a:lvl6pPr>
      <a:lvl7pPr marL="2782679" indent="-162563" algn="l" defTabSz="845856" rtl="0" fontAlgn="base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defRPr sz="1800">
          <a:solidFill>
            <a:schemeClr val="tx2"/>
          </a:solidFill>
          <a:latin typeface="+mn-lt"/>
          <a:cs typeface="+mn-cs"/>
        </a:defRPr>
      </a:lvl7pPr>
      <a:lvl8pPr marL="3179460" indent="-162563" algn="l" defTabSz="845856" rtl="0" fontAlgn="base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defRPr sz="1800">
          <a:solidFill>
            <a:schemeClr val="tx2"/>
          </a:solidFill>
          <a:latin typeface="+mn-lt"/>
          <a:cs typeface="+mn-cs"/>
        </a:defRPr>
      </a:lvl8pPr>
      <a:lvl9pPr marL="3576223" indent="-162563" algn="l" defTabSz="845856" rtl="0" fontAlgn="base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defRPr sz="1800">
          <a:solidFill>
            <a:schemeClr val="tx2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7934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96746" algn="l" defTabSz="7934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93492" algn="l" defTabSz="7934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90248" algn="l" defTabSz="7934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86988" algn="l" defTabSz="7934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83720" algn="l" defTabSz="7934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80479" algn="l" defTabSz="7934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77182" algn="l" defTabSz="7934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73955" algn="l" defTabSz="7934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23177" y="409"/>
            <a:ext cx="7321021" cy="61019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vert="horz" wrap="square" lIns="66378" tIns="33240" rIns="84332" bIns="3324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7760" y="991278"/>
            <a:ext cx="8628063" cy="545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 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1107" y="6570764"/>
            <a:ext cx="732896" cy="28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4332" tIns="42181" rIns="84332" bIns="42181" numCol="1" anchor="t" anchorCtr="0" compatLnSpc="1">
            <a:prstTxWarp prst="textNoShape">
              <a:avLst/>
            </a:prstTxWarp>
          </a:bodyPr>
          <a:lstStyle>
            <a:lvl1pPr algn="r">
              <a:defRPr sz="10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F3BD519E-98CF-4893-B127-D836AEB8B6A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3077" name="Picture 7" descr="Logo transparent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675" y="87809"/>
            <a:ext cx="1438011" cy="480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1862" name="Rectangle 6"/>
          <p:cNvSpPr>
            <a:spLocks noChangeArrowheads="1"/>
          </p:cNvSpPr>
          <p:nvPr/>
        </p:nvSpPr>
        <p:spPr bwMode="auto">
          <a:xfrm>
            <a:off x="1" y="0"/>
            <a:ext cx="254000" cy="6858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79356" tIns="39687" rIns="79356" bIns="39687" anchor="ctr"/>
          <a:lstStyle/>
          <a:p>
            <a:pPr>
              <a:defRPr/>
            </a:pPr>
            <a:endParaRPr lang="en-US">
              <a:cs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  <p:txStyles>
    <p:titleStyle>
      <a:lvl1pPr algn="ctr" defTabSz="84393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ctr" defTabSz="84393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defTabSz="84393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defTabSz="84393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defTabSz="84393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396746" algn="ctr" defTabSz="845856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793492" algn="ctr" defTabSz="845856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190248" algn="ctr" defTabSz="845856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586988" algn="ctr" defTabSz="845856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32343" indent="-332343" algn="l" defTabSz="843937" rtl="0" eaLnBrk="0" fontAlgn="base" hangingPunct="0">
        <a:spcBef>
          <a:spcPct val="30000"/>
        </a:spcBef>
        <a:spcAft>
          <a:spcPct val="0"/>
        </a:spcAft>
        <a:buChar char="•"/>
        <a:defRPr sz="2600" b="1">
          <a:solidFill>
            <a:schemeClr val="tx2"/>
          </a:solidFill>
          <a:latin typeface="+mn-lt"/>
          <a:ea typeface="+mn-ea"/>
          <a:cs typeface="+mn-cs"/>
        </a:defRPr>
      </a:lvl1pPr>
      <a:lvl2pPr marL="743262" indent="-239946" algn="l" defTabSz="843937" rtl="0" eaLnBrk="0" fontAlgn="base" hangingPunct="0">
        <a:spcBef>
          <a:spcPct val="30000"/>
        </a:spcBef>
        <a:spcAft>
          <a:spcPct val="0"/>
        </a:spcAft>
        <a:buChar char="•"/>
        <a:defRPr sz="2500">
          <a:solidFill>
            <a:schemeClr val="tx2"/>
          </a:solidFill>
          <a:latin typeface="+mn-lt"/>
          <a:cs typeface="+mn-cs"/>
        </a:defRPr>
      </a:lvl2pPr>
      <a:lvl3pPr marL="1316904" indent="-405374" algn="l" defTabSz="843937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defRPr sz="2300">
          <a:solidFill>
            <a:schemeClr val="tx2"/>
          </a:solidFill>
          <a:latin typeface="+mn-lt"/>
          <a:cs typeface="+mn-cs"/>
        </a:defRPr>
      </a:lvl3pPr>
      <a:lvl4pPr marL="1658887" indent="-173746" algn="l" defTabSz="843937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Char char="•"/>
        <a:defRPr sz="1800">
          <a:solidFill>
            <a:schemeClr val="tx2"/>
          </a:solidFill>
          <a:latin typeface="+mn-lt"/>
          <a:cs typeface="+mn-cs"/>
        </a:defRPr>
      </a:lvl4pPr>
      <a:lvl5pPr marL="1988462" indent="-159963" algn="l" defTabSz="843937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defRPr sz="1800">
          <a:solidFill>
            <a:schemeClr val="tx2"/>
          </a:solidFill>
          <a:latin typeface="+mn-lt"/>
          <a:cs typeface="+mn-cs"/>
        </a:defRPr>
      </a:lvl5pPr>
      <a:lvl6pPr marL="2386001" indent="-162563" algn="l" defTabSz="845856" rtl="0" fontAlgn="base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defRPr sz="1800">
          <a:solidFill>
            <a:schemeClr val="tx2"/>
          </a:solidFill>
          <a:latin typeface="+mn-lt"/>
          <a:cs typeface="+mn-cs"/>
        </a:defRPr>
      </a:lvl6pPr>
      <a:lvl7pPr marL="2782679" indent="-162563" algn="l" defTabSz="845856" rtl="0" fontAlgn="base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defRPr sz="1800">
          <a:solidFill>
            <a:schemeClr val="tx2"/>
          </a:solidFill>
          <a:latin typeface="+mn-lt"/>
          <a:cs typeface="+mn-cs"/>
        </a:defRPr>
      </a:lvl7pPr>
      <a:lvl8pPr marL="3179460" indent="-162563" algn="l" defTabSz="845856" rtl="0" fontAlgn="base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defRPr sz="1800">
          <a:solidFill>
            <a:schemeClr val="tx2"/>
          </a:solidFill>
          <a:latin typeface="+mn-lt"/>
          <a:cs typeface="+mn-cs"/>
        </a:defRPr>
      </a:lvl8pPr>
      <a:lvl9pPr marL="3576223" indent="-162563" algn="l" defTabSz="845856" rtl="0" fontAlgn="base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defRPr sz="1800">
          <a:solidFill>
            <a:schemeClr val="tx2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7934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96746" algn="l" defTabSz="7934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93492" algn="l" defTabSz="7934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90248" algn="l" defTabSz="7934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86988" algn="l" defTabSz="7934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83720" algn="l" defTabSz="7934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80479" algn="l" defTabSz="7934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77182" algn="l" defTabSz="7934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73955" algn="l" defTabSz="7934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0231" y="6571068"/>
            <a:ext cx="733778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4742" tIns="42370" rIns="84742" bIns="42370" numCol="1" anchor="t" anchorCtr="0" compatLnSpc="1">
            <a:prstTxWarp prst="textNoShape">
              <a:avLst/>
            </a:prstTxWarp>
          </a:bodyPr>
          <a:lstStyle>
            <a:lvl1pPr algn="r">
              <a:defRPr sz="1000" b="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0EABAC0-C236-4C52-BC81-0FDE4BCB96B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1" y="0"/>
            <a:ext cx="254000" cy="6858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84746" tIns="42372" rIns="84746" bIns="42372" anchor="ctr"/>
          <a:lstStyle/>
          <a:p>
            <a:pPr algn="l">
              <a:defRPr/>
            </a:pPr>
            <a:endParaRPr lang="en-US" sz="2600" dirty="0">
              <a:cs typeface="Arial" charset="0"/>
            </a:endParaRPr>
          </a:p>
        </p:txBody>
      </p:sp>
      <p:pic>
        <p:nvPicPr>
          <p:cNvPr id="1028" name="Picture 7" descr="Logo transparent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627" y="50800"/>
            <a:ext cx="1536701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2054648" y="405"/>
            <a:ext cx="7089423" cy="587375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4746" tIns="42372" rIns="84746" bIns="42372" anchor="ctr"/>
          <a:lstStyle/>
          <a:p>
            <a:pPr>
              <a:defRPr/>
            </a:pPr>
            <a:endParaRPr lang="en-US" sz="2600" dirty="0"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  <p:txStyles>
    <p:titleStyle>
      <a:lvl1pPr algn="ctr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  <a:cs typeface="Arial" charset="0"/>
        </a:defRPr>
      </a:lvl2pPr>
      <a:lvl3pPr algn="ctr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  <a:cs typeface="Arial" charset="0"/>
        </a:defRPr>
      </a:lvl3pPr>
      <a:lvl4pPr algn="ctr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  <a:cs typeface="Arial" charset="0"/>
        </a:defRPr>
      </a:lvl4pPr>
      <a:lvl5pPr algn="ctr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  <a:cs typeface="Arial" charset="0"/>
        </a:defRPr>
      </a:lvl5pPr>
      <a:lvl6pPr marL="423706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  <a:cs typeface="Arial" charset="0"/>
        </a:defRPr>
      </a:lvl6pPr>
      <a:lvl7pPr marL="847422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  <a:cs typeface="Arial" charset="0"/>
        </a:defRPr>
      </a:lvl7pPr>
      <a:lvl8pPr marL="1271127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  <a:cs typeface="Arial" charset="0"/>
        </a:defRPr>
      </a:lvl8pPr>
      <a:lvl9pPr marL="1694816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  <a:cs typeface="Arial" charset="0"/>
        </a:defRPr>
      </a:lvl9pPr>
    </p:titleStyle>
    <p:bodyStyle>
      <a:lvl1pPr marL="335430" indent="-335430" algn="l" rtl="0" fontAlgn="base">
        <a:spcBef>
          <a:spcPct val="30000"/>
        </a:spcBef>
        <a:spcAft>
          <a:spcPct val="0"/>
        </a:spcAft>
        <a:buChar char="•"/>
        <a:defRPr sz="2600" b="1">
          <a:solidFill>
            <a:schemeClr val="tx2"/>
          </a:solidFill>
          <a:latin typeface="+mn-lt"/>
          <a:ea typeface="+mn-ea"/>
          <a:cs typeface="+mn-cs"/>
        </a:defRPr>
      </a:lvl1pPr>
      <a:lvl2pPr marL="744412" indent="-242763" algn="l" rtl="0" fontAlgn="base">
        <a:spcBef>
          <a:spcPct val="30000"/>
        </a:spcBef>
        <a:spcAft>
          <a:spcPct val="0"/>
        </a:spcAft>
        <a:buChar char="•"/>
        <a:defRPr sz="2500">
          <a:solidFill>
            <a:schemeClr val="tx2"/>
          </a:solidFill>
          <a:latin typeface="Arial" charset="0"/>
          <a:cs typeface="+mn-cs"/>
        </a:defRPr>
      </a:lvl2pPr>
      <a:lvl3pPr marL="1319635" indent="-408958" algn="l" rtl="0" fontAlgn="base">
        <a:spcBef>
          <a:spcPct val="30000"/>
        </a:spcBef>
        <a:spcAft>
          <a:spcPct val="0"/>
        </a:spcAft>
        <a:buClr>
          <a:schemeClr val="tx2"/>
        </a:buClr>
        <a:defRPr sz="2300">
          <a:solidFill>
            <a:schemeClr val="tx2"/>
          </a:solidFill>
          <a:latin typeface="Arial" charset="0"/>
          <a:cs typeface="+mn-cs"/>
        </a:defRPr>
      </a:lvl3pPr>
      <a:lvl4pPr marL="1662394" indent="-176542" algn="l" rtl="0" fontAlgn="base">
        <a:spcBef>
          <a:spcPct val="30000"/>
        </a:spcBef>
        <a:spcAft>
          <a:spcPct val="0"/>
        </a:spcAft>
        <a:buClr>
          <a:schemeClr val="tx2"/>
        </a:buClr>
        <a:buChar char="•"/>
        <a:defRPr sz="1800">
          <a:solidFill>
            <a:schemeClr val="tx2"/>
          </a:solidFill>
          <a:latin typeface="Arial" charset="0"/>
          <a:cs typeface="+mn-cs"/>
        </a:defRPr>
      </a:lvl4pPr>
      <a:lvl5pPr marL="1991944" indent="-163310" algn="l" rtl="0" fontAlgn="base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defRPr sz="1800">
          <a:solidFill>
            <a:schemeClr val="tx2"/>
          </a:solidFill>
          <a:latin typeface="Arial" charset="0"/>
          <a:cs typeface="+mn-cs"/>
        </a:defRPr>
      </a:lvl5pPr>
      <a:lvl6pPr marL="2415659" indent="-163310" algn="l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buFont typeface="Arial" charset="0"/>
        <a:defRPr sz="1800">
          <a:solidFill>
            <a:schemeClr val="tx2"/>
          </a:solidFill>
          <a:latin typeface="Arial" charset="0"/>
          <a:cs typeface="+mn-cs"/>
        </a:defRPr>
      </a:lvl6pPr>
      <a:lvl7pPr marL="2839353" indent="-163310" algn="l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buFont typeface="Arial" charset="0"/>
        <a:defRPr sz="1800">
          <a:solidFill>
            <a:schemeClr val="tx2"/>
          </a:solidFill>
          <a:latin typeface="Arial" charset="0"/>
          <a:cs typeface="+mn-cs"/>
        </a:defRPr>
      </a:lvl7pPr>
      <a:lvl8pPr marL="3263053" indent="-163310" algn="l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buFont typeface="Arial" charset="0"/>
        <a:defRPr sz="1800">
          <a:solidFill>
            <a:schemeClr val="tx2"/>
          </a:solidFill>
          <a:latin typeface="Arial" charset="0"/>
          <a:cs typeface="+mn-cs"/>
        </a:defRPr>
      </a:lvl8pPr>
      <a:lvl9pPr marL="3686748" indent="-163310" algn="l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buFont typeface="Arial" charset="0"/>
        <a:defRPr sz="1800">
          <a:solidFill>
            <a:schemeClr val="tx2"/>
          </a:solidFill>
          <a:latin typeface="Arial" charset="0"/>
          <a:cs typeface="+mn-cs"/>
        </a:defRPr>
      </a:lvl9pPr>
    </p:bodyStyle>
    <p:otherStyle>
      <a:defPPr>
        <a:defRPr lang="en-US"/>
      </a:defPPr>
      <a:lvl1pPr marL="0" algn="l" defTabSz="84742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23706" algn="l" defTabSz="84742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47422" algn="l" defTabSz="84742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71127" algn="l" defTabSz="84742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694816" algn="l" defTabSz="84742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18491" algn="l" defTabSz="84742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42182" algn="l" defTabSz="84742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65879" algn="l" defTabSz="84742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89574" algn="l" defTabSz="84742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23163" y="0"/>
            <a:ext cx="7320844" cy="6096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vert="horz" wrap="square" lIns="66683" tIns="33372" rIns="84707" bIns="3337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8202" y="990678"/>
            <a:ext cx="8627533" cy="545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 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1640" y="6571071"/>
            <a:ext cx="732366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4707" tIns="42350" rIns="84707" bIns="42350" numCol="1" anchor="t" anchorCtr="0" compatLnSpc="1">
            <a:prstTxWarp prst="textNoShape">
              <a:avLst/>
            </a:prstTxWarp>
          </a:bodyPr>
          <a:lstStyle>
            <a:lvl1pPr algn="r">
              <a:defRPr sz="1000" b="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4F98FF3-140A-4AFB-990D-F091A2F765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9461" name="Picture 7" descr="Logo transparen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7330" y="87313"/>
            <a:ext cx="1437923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1862" name="Rectangle 6"/>
          <p:cNvSpPr>
            <a:spLocks noChangeArrowheads="1"/>
          </p:cNvSpPr>
          <p:nvPr/>
        </p:nvSpPr>
        <p:spPr bwMode="auto">
          <a:xfrm>
            <a:off x="1" y="0"/>
            <a:ext cx="254000" cy="6858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79440" tIns="39729" rIns="79440" bIns="39729" anchor="ctr"/>
          <a:lstStyle/>
          <a:p>
            <a:pPr algn="l">
              <a:defRPr/>
            </a:pPr>
            <a:endParaRPr lang="en-US" sz="2500" b="0" dirty="0">
              <a:solidFill>
                <a:srgbClr val="003C69"/>
              </a:solidFill>
              <a:cs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416" r:id="rId1"/>
    <p:sldLayoutId id="2147490417" r:id="rId2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  <p:txStyles>
    <p:titleStyle>
      <a:lvl1pPr algn="ctr" defTabSz="845889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ctr" defTabSz="845889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  <a:cs typeface="Arial" charset="0"/>
        </a:defRPr>
      </a:lvl2pPr>
      <a:lvl3pPr algn="ctr" defTabSz="845889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  <a:cs typeface="Arial" charset="0"/>
        </a:defRPr>
      </a:lvl3pPr>
      <a:lvl4pPr algn="ctr" defTabSz="845889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  <a:cs typeface="Arial" charset="0"/>
        </a:defRPr>
      </a:lvl4pPr>
      <a:lvl5pPr algn="ctr" defTabSz="845889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  <a:cs typeface="Arial" charset="0"/>
        </a:defRPr>
      </a:lvl5pPr>
      <a:lvl6pPr marL="397194" algn="ctr" defTabSz="846813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  <a:cs typeface="Arial" charset="0"/>
        </a:defRPr>
      </a:lvl6pPr>
      <a:lvl7pPr marL="794388" algn="ctr" defTabSz="846813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  <a:cs typeface="Arial" charset="0"/>
        </a:defRPr>
      </a:lvl7pPr>
      <a:lvl8pPr marL="1191592" algn="ctr" defTabSz="846813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  <a:cs typeface="Arial" charset="0"/>
        </a:defRPr>
      </a:lvl8pPr>
      <a:lvl9pPr marL="1588771" algn="ctr" defTabSz="846813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  <a:cs typeface="Arial" charset="0"/>
        </a:defRPr>
      </a:lvl9pPr>
    </p:titleStyle>
    <p:bodyStyle>
      <a:lvl1pPr marL="333929" indent="-333929" algn="l" defTabSz="845889" rtl="0" eaLnBrk="0" fontAlgn="base" hangingPunct="0">
        <a:spcBef>
          <a:spcPct val="30000"/>
        </a:spcBef>
        <a:spcAft>
          <a:spcPct val="0"/>
        </a:spcAft>
        <a:buChar char="•"/>
        <a:defRPr sz="2600" b="1">
          <a:solidFill>
            <a:schemeClr val="tx2"/>
          </a:solidFill>
          <a:latin typeface="+mn-lt"/>
          <a:ea typeface="+mn-ea"/>
          <a:cs typeface="+mn-cs"/>
        </a:defRPr>
      </a:lvl1pPr>
      <a:lvl2pPr marL="745850" indent="-242748" algn="l" defTabSz="845889" rtl="0" eaLnBrk="0" fontAlgn="base" hangingPunct="0">
        <a:spcBef>
          <a:spcPct val="30000"/>
        </a:spcBef>
        <a:spcAft>
          <a:spcPct val="0"/>
        </a:spcAft>
        <a:buChar char="•"/>
        <a:defRPr sz="2500">
          <a:solidFill>
            <a:schemeClr val="tx2"/>
          </a:solidFill>
          <a:latin typeface="Arial" charset="0"/>
          <a:cs typeface="+mn-cs"/>
        </a:defRPr>
      </a:lvl2pPr>
      <a:lvl3pPr marL="1319551" indent="-407453" algn="l" defTabSz="845889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defRPr sz="2300">
          <a:solidFill>
            <a:schemeClr val="tx2"/>
          </a:solidFill>
          <a:latin typeface="Arial" charset="0"/>
          <a:cs typeface="+mn-cs"/>
        </a:defRPr>
      </a:lvl3pPr>
      <a:lvl4pPr marL="1660824" indent="-176531" algn="l" defTabSz="845889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Char char="•"/>
        <a:defRPr sz="1800">
          <a:solidFill>
            <a:schemeClr val="tx2"/>
          </a:solidFill>
          <a:latin typeface="Arial" charset="0"/>
          <a:cs typeface="+mn-cs"/>
        </a:defRPr>
      </a:lvl4pPr>
      <a:lvl5pPr marL="1990355" indent="-161825" algn="l" defTabSz="845889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Font typeface="Arial" charset="0"/>
        <a:defRPr sz="1800">
          <a:solidFill>
            <a:schemeClr val="tx2"/>
          </a:solidFill>
          <a:latin typeface="Arial" charset="0"/>
          <a:cs typeface="+mn-cs"/>
        </a:defRPr>
      </a:lvl5pPr>
      <a:lvl6pPr marL="2388691" indent="-162749" algn="l" defTabSz="846813" rtl="0" fontAlgn="base">
        <a:spcBef>
          <a:spcPct val="30000"/>
        </a:spcBef>
        <a:spcAft>
          <a:spcPct val="0"/>
        </a:spcAft>
        <a:buClr>
          <a:schemeClr val="tx2"/>
        </a:buClr>
        <a:buFont typeface="Arial" charset="0"/>
        <a:defRPr sz="1800">
          <a:solidFill>
            <a:schemeClr val="tx2"/>
          </a:solidFill>
          <a:latin typeface="Arial" charset="0"/>
          <a:cs typeface="+mn-cs"/>
        </a:defRPr>
      </a:lvl6pPr>
      <a:lvl7pPr marL="2785822" indent="-162749" algn="l" defTabSz="846813" rtl="0" fontAlgn="base">
        <a:spcBef>
          <a:spcPct val="30000"/>
        </a:spcBef>
        <a:spcAft>
          <a:spcPct val="0"/>
        </a:spcAft>
        <a:buClr>
          <a:schemeClr val="tx2"/>
        </a:buClr>
        <a:buFont typeface="Arial" charset="0"/>
        <a:defRPr sz="1800">
          <a:solidFill>
            <a:schemeClr val="tx2"/>
          </a:solidFill>
          <a:latin typeface="Arial" charset="0"/>
          <a:cs typeface="+mn-cs"/>
        </a:defRPr>
      </a:lvl7pPr>
      <a:lvl8pPr marL="3183037" indent="-162749" algn="l" defTabSz="846813" rtl="0" fontAlgn="base">
        <a:spcBef>
          <a:spcPct val="30000"/>
        </a:spcBef>
        <a:spcAft>
          <a:spcPct val="0"/>
        </a:spcAft>
        <a:buClr>
          <a:schemeClr val="tx2"/>
        </a:buClr>
        <a:buFont typeface="Arial" charset="0"/>
        <a:defRPr sz="1800">
          <a:solidFill>
            <a:schemeClr val="tx2"/>
          </a:solidFill>
          <a:latin typeface="Arial" charset="0"/>
          <a:cs typeface="+mn-cs"/>
        </a:defRPr>
      </a:lvl8pPr>
      <a:lvl9pPr marL="3580238" indent="-162749" algn="l" defTabSz="846813" rtl="0" fontAlgn="base">
        <a:spcBef>
          <a:spcPct val="30000"/>
        </a:spcBef>
        <a:spcAft>
          <a:spcPct val="0"/>
        </a:spcAft>
        <a:buClr>
          <a:schemeClr val="tx2"/>
        </a:buClr>
        <a:buFont typeface="Arial" charset="0"/>
        <a:defRPr sz="1800">
          <a:solidFill>
            <a:schemeClr val="tx2"/>
          </a:solidFill>
          <a:latin typeface="Arial" charset="0"/>
          <a:cs typeface="+mn-cs"/>
        </a:defRPr>
      </a:lvl9pPr>
    </p:bodyStyle>
    <p:otherStyle>
      <a:defPPr>
        <a:defRPr lang="en-US"/>
      </a:defPPr>
      <a:lvl1pPr marL="0" algn="l" defTabSz="7943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97194" algn="l" defTabSz="7943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94388" algn="l" defTabSz="7943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91592" algn="l" defTabSz="7943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88771" algn="l" defTabSz="7943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85957" algn="l" defTabSz="7943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83166" algn="l" defTabSz="7943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80302" algn="l" defTabSz="7943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77523" algn="l" defTabSz="7943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0231" y="6571068"/>
            <a:ext cx="733778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4742" tIns="42370" rIns="84742" bIns="42370" numCol="1" anchor="t" anchorCtr="0" compatLnSpc="1">
            <a:prstTxWarp prst="textNoShape">
              <a:avLst/>
            </a:prstTxWarp>
          </a:bodyPr>
          <a:lstStyle>
            <a:lvl1pPr algn="r">
              <a:defRPr sz="1000" b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8EDF633-5649-47AD-84E7-603606B544E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1" y="0"/>
            <a:ext cx="254000" cy="6858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84746" tIns="42372" rIns="84746" bIns="42372" anchor="ctr"/>
          <a:lstStyle/>
          <a:p>
            <a:pPr algn="l">
              <a:defRPr/>
            </a:pPr>
            <a:endParaRPr lang="en-US" sz="2600" dirty="0">
              <a:cs typeface="Arial" charset="0"/>
            </a:endParaRPr>
          </a:p>
        </p:txBody>
      </p:sp>
      <p:pic>
        <p:nvPicPr>
          <p:cNvPr id="21508" name="Picture 7" descr="Logo transparent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58627" y="50800"/>
            <a:ext cx="1536701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2054648" y="405"/>
            <a:ext cx="7089423" cy="587375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4746" tIns="42372" rIns="84746" bIns="42372" anchor="ctr"/>
          <a:lstStyle/>
          <a:p>
            <a:pPr>
              <a:defRPr/>
            </a:pPr>
            <a:endParaRPr lang="en-US" sz="2600" dirty="0"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419" r:id="rId1"/>
    <p:sldLayoutId id="2147490420" r:id="rId2"/>
    <p:sldLayoutId id="2147490421" r:id="rId3"/>
    <p:sldLayoutId id="2147490422" r:id="rId4"/>
    <p:sldLayoutId id="2147490423" r:id="rId5"/>
    <p:sldLayoutId id="2147490424" r:id="rId6"/>
    <p:sldLayoutId id="2147490425" r:id="rId7"/>
    <p:sldLayoutId id="2147490426" r:id="rId8"/>
    <p:sldLayoutId id="2147490427" r:id="rId9"/>
    <p:sldLayoutId id="2147490428" r:id="rId10"/>
    <p:sldLayoutId id="214749042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  <a:cs typeface="Arial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  <a:cs typeface="Arial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  <a:cs typeface="Arial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  <a:cs typeface="Arial" charset="0"/>
        </a:defRPr>
      </a:lvl5pPr>
      <a:lvl6pPr marL="423706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  <a:cs typeface="Arial" charset="0"/>
        </a:defRPr>
      </a:lvl6pPr>
      <a:lvl7pPr marL="847422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  <a:cs typeface="Arial" charset="0"/>
        </a:defRPr>
      </a:lvl7pPr>
      <a:lvl8pPr marL="1271127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  <a:cs typeface="Arial" charset="0"/>
        </a:defRPr>
      </a:lvl8pPr>
      <a:lvl9pPr marL="1694816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  <a:cs typeface="Arial" charset="0"/>
        </a:defRPr>
      </a:lvl9pPr>
    </p:titleStyle>
    <p:bodyStyle>
      <a:lvl1pPr marL="335430" indent="-335430" algn="l" rtl="0" eaLnBrk="0" fontAlgn="base" hangingPunct="0">
        <a:spcBef>
          <a:spcPct val="30000"/>
        </a:spcBef>
        <a:spcAft>
          <a:spcPct val="0"/>
        </a:spcAft>
        <a:buChar char="•"/>
        <a:defRPr sz="2600" b="1">
          <a:solidFill>
            <a:schemeClr val="tx2"/>
          </a:solidFill>
          <a:latin typeface="+mn-lt"/>
          <a:ea typeface="+mn-ea"/>
          <a:cs typeface="+mn-cs"/>
        </a:defRPr>
      </a:lvl1pPr>
      <a:lvl2pPr marL="744412" indent="-242763" algn="l" rtl="0" eaLnBrk="0" fontAlgn="base" hangingPunct="0">
        <a:spcBef>
          <a:spcPct val="30000"/>
        </a:spcBef>
        <a:spcAft>
          <a:spcPct val="0"/>
        </a:spcAft>
        <a:buChar char="•"/>
        <a:defRPr sz="2500">
          <a:solidFill>
            <a:schemeClr val="tx2"/>
          </a:solidFill>
          <a:latin typeface="Arial" charset="0"/>
          <a:cs typeface="+mn-cs"/>
        </a:defRPr>
      </a:lvl2pPr>
      <a:lvl3pPr marL="1319635" indent="-408958" algn="l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defRPr sz="2300">
          <a:solidFill>
            <a:schemeClr val="tx2"/>
          </a:solidFill>
          <a:latin typeface="Arial" charset="0"/>
          <a:cs typeface="+mn-cs"/>
        </a:defRPr>
      </a:lvl3pPr>
      <a:lvl4pPr marL="1662394" indent="-176542" algn="l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Char char="•"/>
        <a:defRPr sz="1800">
          <a:solidFill>
            <a:schemeClr val="tx2"/>
          </a:solidFill>
          <a:latin typeface="Arial" charset="0"/>
          <a:cs typeface="+mn-cs"/>
        </a:defRPr>
      </a:lvl4pPr>
      <a:lvl5pPr marL="1991944" indent="-163310" algn="l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Font typeface="Arial" charset="0"/>
        <a:defRPr sz="1800">
          <a:solidFill>
            <a:schemeClr val="tx2"/>
          </a:solidFill>
          <a:latin typeface="Arial" charset="0"/>
          <a:cs typeface="+mn-cs"/>
        </a:defRPr>
      </a:lvl5pPr>
      <a:lvl6pPr marL="2415659" indent="-163310" algn="l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buFont typeface="Arial" charset="0"/>
        <a:defRPr sz="1800">
          <a:solidFill>
            <a:schemeClr val="tx2"/>
          </a:solidFill>
          <a:latin typeface="Arial" charset="0"/>
          <a:cs typeface="+mn-cs"/>
        </a:defRPr>
      </a:lvl6pPr>
      <a:lvl7pPr marL="2839353" indent="-163310" algn="l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buFont typeface="Arial" charset="0"/>
        <a:defRPr sz="1800">
          <a:solidFill>
            <a:schemeClr val="tx2"/>
          </a:solidFill>
          <a:latin typeface="Arial" charset="0"/>
          <a:cs typeface="+mn-cs"/>
        </a:defRPr>
      </a:lvl7pPr>
      <a:lvl8pPr marL="3263053" indent="-163310" algn="l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buFont typeface="Arial" charset="0"/>
        <a:defRPr sz="1800">
          <a:solidFill>
            <a:schemeClr val="tx2"/>
          </a:solidFill>
          <a:latin typeface="Arial" charset="0"/>
          <a:cs typeface="+mn-cs"/>
        </a:defRPr>
      </a:lvl8pPr>
      <a:lvl9pPr marL="3686748" indent="-163310" algn="l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buFont typeface="Arial" charset="0"/>
        <a:defRPr sz="1800">
          <a:solidFill>
            <a:schemeClr val="tx2"/>
          </a:solidFill>
          <a:latin typeface="Arial" charset="0"/>
          <a:cs typeface="+mn-cs"/>
        </a:defRPr>
      </a:lvl9pPr>
    </p:bodyStyle>
    <p:otherStyle>
      <a:defPPr>
        <a:defRPr lang="en-US"/>
      </a:defPPr>
      <a:lvl1pPr marL="0" algn="l" defTabSz="84742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23706" algn="l" defTabSz="84742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47422" algn="l" defTabSz="84742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71127" algn="l" defTabSz="84742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694816" algn="l" defTabSz="84742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18491" algn="l" defTabSz="84742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42182" algn="l" defTabSz="84742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65879" algn="l" defTabSz="84742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89574" algn="l" defTabSz="84742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23163" y="0"/>
            <a:ext cx="7320844" cy="6096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vert="horz" wrap="square" lIns="66687" tIns="33374" rIns="84711" bIns="3337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8202" y="990678"/>
            <a:ext cx="8627533" cy="545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 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1640" y="6571070"/>
            <a:ext cx="732366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4711" tIns="42351" rIns="84711" bIns="42351" numCol="1" anchor="t" anchorCtr="0" compatLnSpc="1">
            <a:prstTxWarp prst="textNoShape">
              <a:avLst/>
            </a:prstTxWarp>
          </a:bodyPr>
          <a:lstStyle>
            <a:lvl1pPr algn="r">
              <a:defRPr sz="1000" b="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4F98FF3-140A-4AFB-990D-F091A2F765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9461" name="Picture 7" descr="Logo transparen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7330" y="87313"/>
            <a:ext cx="1437923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1862" name="Rectangle 6"/>
          <p:cNvSpPr>
            <a:spLocks noChangeArrowheads="1"/>
          </p:cNvSpPr>
          <p:nvPr/>
        </p:nvSpPr>
        <p:spPr bwMode="auto">
          <a:xfrm>
            <a:off x="1" y="0"/>
            <a:ext cx="254000" cy="6858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79445" tIns="39732" rIns="79445" bIns="39732" anchor="ctr"/>
          <a:lstStyle/>
          <a:p>
            <a:pPr algn="l">
              <a:defRPr/>
            </a:pPr>
            <a:endParaRPr lang="en-US" sz="2500" b="0" dirty="0">
              <a:solidFill>
                <a:srgbClr val="003C69"/>
              </a:solidFill>
              <a:cs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432" r:id="rId1"/>
    <p:sldLayoutId id="2147490433" r:id="rId2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  <p:txStyles>
    <p:titleStyle>
      <a:lvl1pPr algn="ctr" defTabSz="84594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ctr" defTabSz="84594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  <a:cs typeface="Arial" charset="0"/>
        </a:defRPr>
      </a:lvl2pPr>
      <a:lvl3pPr algn="ctr" defTabSz="84594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  <a:cs typeface="Arial" charset="0"/>
        </a:defRPr>
      </a:lvl3pPr>
      <a:lvl4pPr algn="ctr" defTabSz="84594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  <a:cs typeface="Arial" charset="0"/>
        </a:defRPr>
      </a:lvl4pPr>
      <a:lvl5pPr algn="ctr" defTabSz="84594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  <a:cs typeface="Arial" charset="0"/>
        </a:defRPr>
      </a:lvl5pPr>
      <a:lvl6pPr marL="397219" algn="ctr" defTabSz="846869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  <a:cs typeface="Arial" charset="0"/>
        </a:defRPr>
      </a:lvl6pPr>
      <a:lvl7pPr marL="794441" algn="ctr" defTabSz="846869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  <a:cs typeface="Arial" charset="0"/>
        </a:defRPr>
      </a:lvl7pPr>
      <a:lvl8pPr marL="1191664" algn="ctr" defTabSz="846869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  <a:cs typeface="Arial" charset="0"/>
        </a:defRPr>
      </a:lvl8pPr>
      <a:lvl9pPr marL="1588872" algn="ctr" defTabSz="846869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  <a:cs typeface="Arial" charset="0"/>
        </a:defRPr>
      </a:lvl9pPr>
    </p:titleStyle>
    <p:bodyStyle>
      <a:lvl1pPr marL="333950" indent="-333950" algn="l" defTabSz="845945" rtl="0" eaLnBrk="0" fontAlgn="base" hangingPunct="0">
        <a:spcBef>
          <a:spcPct val="30000"/>
        </a:spcBef>
        <a:spcAft>
          <a:spcPct val="0"/>
        </a:spcAft>
        <a:buChar char="•"/>
        <a:defRPr sz="2600" b="1">
          <a:solidFill>
            <a:schemeClr val="tx2"/>
          </a:solidFill>
          <a:latin typeface="+mn-lt"/>
          <a:ea typeface="+mn-ea"/>
          <a:cs typeface="+mn-cs"/>
        </a:defRPr>
      </a:lvl1pPr>
      <a:lvl2pPr marL="745896" indent="-242763" algn="l" defTabSz="845945" rtl="0" eaLnBrk="0" fontAlgn="base" hangingPunct="0">
        <a:spcBef>
          <a:spcPct val="30000"/>
        </a:spcBef>
        <a:spcAft>
          <a:spcPct val="0"/>
        </a:spcAft>
        <a:buChar char="•"/>
        <a:defRPr sz="2500">
          <a:solidFill>
            <a:schemeClr val="tx2"/>
          </a:solidFill>
          <a:latin typeface="Arial" charset="0"/>
          <a:cs typeface="+mn-cs"/>
        </a:defRPr>
      </a:lvl2pPr>
      <a:lvl3pPr marL="1319635" indent="-407481" algn="l" defTabSz="845945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defRPr sz="2300">
          <a:solidFill>
            <a:schemeClr val="tx2"/>
          </a:solidFill>
          <a:latin typeface="Arial" charset="0"/>
          <a:cs typeface="+mn-cs"/>
        </a:defRPr>
      </a:lvl3pPr>
      <a:lvl4pPr marL="1660929" indent="-176542" algn="l" defTabSz="845945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Char char="•"/>
        <a:defRPr sz="1800">
          <a:solidFill>
            <a:schemeClr val="tx2"/>
          </a:solidFill>
          <a:latin typeface="Arial" charset="0"/>
          <a:cs typeface="+mn-cs"/>
        </a:defRPr>
      </a:lvl4pPr>
      <a:lvl5pPr marL="1990477" indent="-161835" algn="l" defTabSz="845945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Font typeface="Arial" charset="0"/>
        <a:defRPr sz="1800">
          <a:solidFill>
            <a:schemeClr val="tx2"/>
          </a:solidFill>
          <a:latin typeface="Arial" charset="0"/>
          <a:cs typeface="+mn-cs"/>
        </a:defRPr>
      </a:lvl5pPr>
      <a:lvl6pPr marL="2388845" indent="-162758" algn="l" defTabSz="846869" rtl="0" fontAlgn="base">
        <a:spcBef>
          <a:spcPct val="30000"/>
        </a:spcBef>
        <a:spcAft>
          <a:spcPct val="0"/>
        </a:spcAft>
        <a:buClr>
          <a:schemeClr val="tx2"/>
        </a:buClr>
        <a:buFont typeface="Arial" charset="0"/>
        <a:defRPr sz="1800">
          <a:solidFill>
            <a:schemeClr val="tx2"/>
          </a:solidFill>
          <a:latin typeface="Arial" charset="0"/>
          <a:cs typeface="+mn-cs"/>
        </a:defRPr>
      </a:lvl6pPr>
      <a:lvl7pPr marL="2785997" indent="-162758" algn="l" defTabSz="846869" rtl="0" fontAlgn="base">
        <a:spcBef>
          <a:spcPct val="30000"/>
        </a:spcBef>
        <a:spcAft>
          <a:spcPct val="0"/>
        </a:spcAft>
        <a:buClr>
          <a:schemeClr val="tx2"/>
        </a:buClr>
        <a:buFont typeface="Arial" charset="0"/>
        <a:defRPr sz="1800">
          <a:solidFill>
            <a:schemeClr val="tx2"/>
          </a:solidFill>
          <a:latin typeface="Arial" charset="0"/>
          <a:cs typeface="+mn-cs"/>
        </a:defRPr>
      </a:lvl7pPr>
      <a:lvl8pPr marL="3183238" indent="-162758" algn="l" defTabSz="846869" rtl="0" fontAlgn="base">
        <a:spcBef>
          <a:spcPct val="30000"/>
        </a:spcBef>
        <a:spcAft>
          <a:spcPct val="0"/>
        </a:spcAft>
        <a:buClr>
          <a:schemeClr val="tx2"/>
        </a:buClr>
        <a:buFont typeface="Arial" charset="0"/>
        <a:defRPr sz="1800">
          <a:solidFill>
            <a:schemeClr val="tx2"/>
          </a:solidFill>
          <a:latin typeface="Arial" charset="0"/>
          <a:cs typeface="+mn-cs"/>
        </a:defRPr>
      </a:lvl8pPr>
      <a:lvl9pPr marL="3580462" indent="-162758" algn="l" defTabSz="846869" rtl="0" fontAlgn="base">
        <a:spcBef>
          <a:spcPct val="30000"/>
        </a:spcBef>
        <a:spcAft>
          <a:spcPct val="0"/>
        </a:spcAft>
        <a:buClr>
          <a:schemeClr val="tx2"/>
        </a:buClr>
        <a:buFont typeface="Arial" charset="0"/>
        <a:defRPr sz="1800">
          <a:solidFill>
            <a:schemeClr val="tx2"/>
          </a:solidFill>
          <a:latin typeface="Arial" charset="0"/>
          <a:cs typeface="+mn-cs"/>
        </a:defRPr>
      </a:lvl9pPr>
    </p:bodyStyle>
    <p:otherStyle>
      <a:defPPr>
        <a:defRPr lang="en-US"/>
      </a:defPPr>
      <a:lvl1pPr marL="0" algn="l" defTabSz="79444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97219" algn="l" defTabSz="79444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94441" algn="l" defTabSz="79444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91664" algn="l" defTabSz="79444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88872" algn="l" defTabSz="79444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86083" algn="l" defTabSz="79444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83313" algn="l" defTabSz="79444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80476" algn="l" defTabSz="79444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77724" algn="l" defTabSz="79444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23177" y="409"/>
            <a:ext cx="7321021" cy="61019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vert="horz" wrap="square" lIns="66378" tIns="33240" rIns="84332" bIns="3324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7760" y="991278"/>
            <a:ext cx="8628063" cy="545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 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1107" y="6570764"/>
            <a:ext cx="732896" cy="28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4332" tIns="42181" rIns="84332" bIns="42181" numCol="1" anchor="t" anchorCtr="0" compatLnSpc="1">
            <a:prstTxWarp prst="textNoShape">
              <a:avLst/>
            </a:prstTxWarp>
          </a:bodyPr>
          <a:lstStyle>
            <a:lvl1pPr algn="r">
              <a:defRPr sz="10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F3BD519E-98CF-4893-B127-D836AEB8B6A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3077" name="Picture 7" descr="Logo transparent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675" y="87809"/>
            <a:ext cx="1438011" cy="480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1862" name="Rectangle 6"/>
          <p:cNvSpPr>
            <a:spLocks noChangeArrowheads="1"/>
          </p:cNvSpPr>
          <p:nvPr/>
        </p:nvSpPr>
        <p:spPr bwMode="auto">
          <a:xfrm>
            <a:off x="1" y="0"/>
            <a:ext cx="254000" cy="6858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79356" tIns="39687" rIns="79356" bIns="39687" anchor="ctr"/>
          <a:lstStyle/>
          <a:p>
            <a:pPr>
              <a:defRPr/>
            </a:pPr>
            <a:endParaRPr lang="en-US">
              <a:cs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  <p:txStyles>
    <p:titleStyle>
      <a:lvl1pPr algn="ctr" defTabSz="84393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ctr" defTabSz="84393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defTabSz="84393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defTabSz="84393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defTabSz="84393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396746" algn="ctr" defTabSz="845856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793492" algn="ctr" defTabSz="845856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190248" algn="ctr" defTabSz="845856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586988" algn="ctr" defTabSz="845856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32343" indent="-332343" algn="l" defTabSz="843937" rtl="0" eaLnBrk="0" fontAlgn="base" hangingPunct="0">
        <a:spcBef>
          <a:spcPct val="30000"/>
        </a:spcBef>
        <a:spcAft>
          <a:spcPct val="0"/>
        </a:spcAft>
        <a:buChar char="•"/>
        <a:defRPr sz="2600" b="1">
          <a:solidFill>
            <a:schemeClr val="tx2"/>
          </a:solidFill>
          <a:latin typeface="+mn-lt"/>
          <a:ea typeface="+mn-ea"/>
          <a:cs typeface="+mn-cs"/>
        </a:defRPr>
      </a:lvl1pPr>
      <a:lvl2pPr marL="743262" indent="-239946" algn="l" defTabSz="843937" rtl="0" eaLnBrk="0" fontAlgn="base" hangingPunct="0">
        <a:spcBef>
          <a:spcPct val="30000"/>
        </a:spcBef>
        <a:spcAft>
          <a:spcPct val="0"/>
        </a:spcAft>
        <a:buChar char="•"/>
        <a:defRPr sz="2500">
          <a:solidFill>
            <a:schemeClr val="tx2"/>
          </a:solidFill>
          <a:latin typeface="+mn-lt"/>
          <a:cs typeface="+mn-cs"/>
        </a:defRPr>
      </a:lvl2pPr>
      <a:lvl3pPr marL="1316904" indent="-405374" algn="l" defTabSz="843937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defRPr sz="2300">
          <a:solidFill>
            <a:schemeClr val="tx2"/>
          </a:solidFill>
          <a:latin typeface="+mn-lt"/>
          <a:cs typeface="+mn-cs"/>
        </a:defRPr>
      </a:lvl3pPr>
      <a:lvl4pPr marL="1658887" indent="-173746" algn="l" defTabSz="843937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Char char="•"/>
        <a:defRPr sz="1800">
          <a:solidFill>
            <a:schemeClr val="tx2"/>
          </a:solidFill>
          <a:latin typeface="+mn-lt"/>
          <a:cs typeface="+mn-cs"/>
        </a:defRPr>
      </a:lvl4pPr>
      <a:lvl5pPr marL="1988462" indent="-159963" algn="l" defTabSz="843937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defRPr sz="1800">
          <a:solidFill>
            <a:schemeClr val="tx2"/>
          </a:solidFill>
          <a:latin typeface="+mn-lt"/>
          <a:cs typeface="+mn-cs"/>
        </a:defRPr>
      </a:lvl5pPr>
      <a:lvl6pPr marL="2386001" indent="-162563" algn="l" defTabSz="845856" rtl="0" fontAlgn="base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defRPr sz="1800">
          <a:solidFill>
            <a:schemeClr val="tx2"/>
          </a:solidFill>
          <a:latin typeface="+mn-lt"/>
          <a:cs typeface="+mn-cs"/>
        </a:defRPr>
      </a:lvl6pPr>
      <a:lvl7pPr marL="2782679" indent="-162563" algn="l" defTabSz="845856" rtl="0" fontAlgn="base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defRPr sz="1800">
          <a:solidFill>
            <a:schemeClr val="tx2"/>
          </a:solidFill>
          <a:latin typeface="+mn-lt"/>
          <a:cs typeface="+mn-cs"/>
        </a:defRPr>
      </a:lvl7pPr>
      <a:lvl8pPr marL="3179460" indent="-162563" algn="l" defTabSz="845856" rtl="0" fontAlgn="base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defRPr sz="1800">
          <a:solidFill>
            <a:schemeClr val="tx2"/>
          </a:solidFill>
          <a:latin typeface="+mn-lt"/>
          <a:cs typeface="+mn-cs"/>
        </a:defRPr>
      </a:lvl8pPr>
      <a:lvl9pPr marL="3576223" indent="-162563" algn="l" defTabSz="845856" rtl="0" fontAlgn="base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defRPr sz="1800">
          <a:solidFill>
            <a:schemeClr val="tx2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7934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96746" algn="l" defTabSz="7934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93492" algn="l" defTabSz="7934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90248" algn="l" defTabSz="7934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86988" algn="l" defTabSz="7934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83720" algn="l" defTabSz="7934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80479" algn="l" defTabSz="7934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77182" algn="l" defTabSz="7934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73955" algn="l" defTabSz="7934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23163" y="0"/>
            <a:ext cx="7320844" cy="609600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</p:spPr>
        <p:txBody>
          <a:bodyPr vert="horz" wrap="square" lIns="66791" tIns="33420" rIns="84842" bIns="334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1640" y="6571045"/>
            <a:ext cx="732366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4842" tIns="42420" rIns="84842" bIns="42420" numCol="1" anchor="t" anchorCtr="0" compatLnSpc="1">
            <a:prstTxWarp prst="textNoShape">
              <a:avLst/>
            </a:prstTxWarp>
          </a:bodyPr>
          <a:lstStyle>
            <a:lvl1pPr algn="r">
              <a:defRPr sz="1000" b="0">
                <a:solidFill>
                  <a:schemeClr val="tx1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B4500B7E-FD11-466D-9F15-6413FCD32AD1}" type="slidenum">
              <a:rPr lang="en-GB">
                <a:solidFill>
                  <a:srgbClr val="000000"/>
                </a:solidFill>
                <a:latin typeface="Calibri"/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052" name="Picture 7" descr="Logo transparent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47305" y="87313"/>
            <a:ext cx="1437923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1" y="0"/>
            <a:ext cx="254000" cy="6858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84868" tIns="42434" rIns="84868" bIns="42434" anchor="ctr"/>
          <a:lstStyle/>
          <a:p>
            <a:pPr algn="l">
              <a:defRPr/>
            </a:pPr>
            <a:endParaRPr lang="en-US" sz="2600" dirty="0">
              <a:latin typeface="Symbol" pitchFamily="18" charset="2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435" r:id="rId1"/>
    <p:sldLayoutId id="2147490436" r:id="rId2"/>
    <p:sldLayoutId id="2147490437" r:id="rId3"/>
    <p:sldLayoutId id="2147490438" r:id="rId4"/>
    <p:sldLayoutId id="2147490439" r:id="rId5"/>
    <p:sldLayoutId id="2147490440" r:id="rId6"/>
    <p:sldLayoutId id="2147490441" r:id="rId7"/>
    <p:sldLayoutId id="2147490442" r:id="rId8"/>
    <p:sldLayoutId id="2147490443" r:id="rId9"/>
    <p:sldLayoutId id="2147490444" r:id="rId10"/>
    <p:sldLayoutId id="2147490445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  <a:cs typeface="Arial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  <a:cs typeface="Arial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  <a:cs typeface="Arial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  <a:cs typeface="Arial" charset="0"/>
        </a:defRPr>
      </a:lvl5pPr>
      <a:lvl6pPr marL="424321" algn="ctr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  <a:cs typeface="Arial" charset="0"/>
        </a:defRPr>
      </a:lvl6pPr>
      <a:lvl7pPr marL="848646" algn="ctr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  <a:cs typeface="Arial" charset="0"/>
        </a:defRPr>
      </a:lvl7pPr>
      <a:lvl8pPr marL="1272961" algn="ctr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  <a:cs typeface="Arial" charset="0"/>
        </a:defRPr>
      </a:lvl8pPr>
      <a:lvl9pPr marL="1697238" algn="ctr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  <a:cs typeface="Arial" charset="0"/>
        </a:defRPr>
      </a:lvl9pPr>
    </p:titleStyle>
    <p:bodyStyle>
      <a:lvl1pPr marL="335913" indent="-335913" algn="l" rtl="0" eaLnBrk="0" fontAlgn="base" hangingPunct="0">
        <a:spcBef>
          <a:spcPct val="30000"/>
        </a:spcBef>
        <a:spcAft>
          <a:spcPct val="0"/>
        </a:spcAft>
        <a:buChar char="•"/>
        <a:defRPr sz="2600" b="1">
          <a:solidFill>
            <a:schemeClr val="tx2"/>
          </a:solidFill>
          <a:latin typeface="+mn-lt"/>
          <a:ea typeface="+mn-ea"/>
          <a:cs typeface="+mn-cs"/>
        </a:defRPr>
      </a:lvl1pPr>
      <a:lvl2pPr marL="746968" indent="-243105" algn="l" rtl="0" eaLnBrk="0" fontAlgn="base" hangingPunct="0">
        <a:spcBef>
          <a:spcPct val="30000"/>
        </a:spcBef>
        <a:spcAft>
          <a:spcPct val="0"/>
        </a:spcAft>
        <a:buChar char="•"/>
        <a:defRPr sz="2500">
          <a:solidFill>
            <a:schemeClr val="tx2"/>
          </a:solidFill>
          <a:latin typeface="Arial" charset="0"/>
          <a:cs typeface="+mn-cs"/>
        </a:defRPr>
      </a:lvl2pPr>
      <a:lvl3pPr marL="1321532" indent="-408069" algn="l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defRPr sz="2300">
          <a:solidFill>
            <a:schemeClr val="tx2"/>
          </a:solidFill>
          <a:latin typeface="Arial" charset="0"/>
          <a:cs typeface="+mn-cs"/>
        </a:defRPr>
      </a:lvl3pPr>
      <a:lvl4pPr marL="1664772" indent="-176797" algn="l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Char char="•"/>
        <a:defRPr sz="1800">
          <a:solidFill>
            <a:schemeClr val="tx2"/>
          </a:solidFill>
          <a:latin typeface="Arial" charset="0"/>
          <a:cs typeface="+mn-cs"/>
        </a:defRPr>
      </a:lvl4pPr>
      <a:lvl5pPr marL="1994807" indent="-163542" algn="l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Font typeface="Arial" charset="0"/>
        <a:defRPr sz="1800">
          <a:solidFill>
            <a:schemeClr val="tx2"/>
          </a:solidFill>
          <a:latin typeface="Arial" charset="0"/>
          <a:cs typeface="+mn-cs"/>
        </a:defRPr>
      </a:lvl5pPr>
      <a:lvl6pPr marL="2419130" indent="-163542" algn="l" rtl="0" fontAlgn="base">
        <a:spcBef>
          <a:spcPct val="30000"/>
        </a:spcBef>
        <a:spcAft>
          <a:spcPct val="0"/>
        </a:spcAft>
        <a:buClr>
          <a:schemeClr val="tx2"/>
        </a:buClr>
        <a:buFont typeface="Arial" charset="0"/>
        <a:defRPr sz="1800">
          <a:solidFill>
            <a:schemeClr val="tx2"/>
          </a:solidFill>
          <a:latin typeface="Arial" charset="0"/>
          <a:cs typeface="+mn-cs"/>
        </a:defRPr>
      </a:lvl6pPr>
      <a:lvl7pPr marL="2843442" indent="-163542" algn="l" rtl="0" fontAlgn="base">
        <a:spcBef>
          <a:spcPct val="30000"/>
        </a:spcBef>
        <a:spcAft>
          <a:spcPct val="0"/>
        </a:spcAft>
        <a:buClr>
          <a:schemeClr val="tx2"/>
        </a:buClr>
        <a:buFont typeface="Arial" charset="0"/>
        <a:defRPr sz="1800">
          <a:solidFill>
            <a:schemeClr val="tx2"/>
          </a:solidFill>
          <a:latin typeface="Arial" charset="0"/>
          <a:cs typeface="+mn-cs"/>
        </a:defRPr>
      </a:lvl7pPr>
      <a:lvl8pPr marL="3267744" indent="-163542" algn="l" rtl="0" fontAlgn="base">
        <a:spcBef>
          <a:spcPct val="30000"/>
        </a:spcBef>
        <a:spcAft>
          <a:spcPct val="0"/>
        </a:spcAft>
        <a:buClr>
          <a:schemeClr val="tx2"/>
        </a:buClr>
        <a:buFont typeface="Arial" charset="0"/>
        <a:defRPr sz="1800">
          <a:solidFill>
            <a:schemeClr val="tx2"/>
          </a:solidFill>
          <a:latin typeface="Arial" charset="0"/>
          <a:cs typeface="+mn-cs"/>
        </a:defRPr>
      </a:lvl8pPr>
      <a:lvl9pPr marL="3692049" indent="-163542" algn="l" rtl="0" fontAlgn="base">
        <a:spcBef>
          <a:spcPct val="30000"/>
        </a:spcBef>
        <a:spcAft>
          <a:spcPct val="0"/>
        </a:spcAft>
        <a:buClr>
          <a:schemeClr val="tx2"/>
        </a:buClr>
        <a:buFont typeface="Arial" charset="0"/>
        <a:defRPr sz="1800">
          <a:solidFill>
            <a:schemeClr val="tx2"/>
          </a:solidFill>
          <a:latin typeface="Arial" charset="0"/>
          <a:cs typeface="+mn-cs"/>
        </a:defRPr>
      </a:lvl9pPr>
    </p:bodyStyle>
    <p:otherStyle>
      <a:defPPr>
        <a:defRPr lang="en-US"/>
      </a:defPPr>
      <a:lvl1pPr marL="0" algn="l" defTabSz="84864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24321" algn="l" defTabSz="84864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48646" algn="l" defTabSz="84864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72961" algn="l" defTabSz="84864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697238" algn="l" defTabSz="84864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21543" algn="l" defTabSz="84864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45843" algn="l" defTabSz="84864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70144" algn="l" defTabSz="84864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94446" algn="l" defTabSz="84864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23163" y="0"/>
            <a:ext cx="7320844" cy="6096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vert="horz" wrap="square" lIns="66585" tIns="33346" rIns="84598" bIns="3334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8202" y="990678"/>
            <a:ext cx="8627533" cy="545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 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1640" y="6571021"/>
            <a:ext cx="732366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4598" tIns="42314" rIns="84598" bIns="4231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0">
                <a:solidFill>
                  <a:schemeClr val="tx1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E6F84DC8-4EDA-4D8C-B933-7A0A45DAD89B}" type="slidenum">
              <a:rPr lang="en-US">
                <a:solidFill>
                  <a:srgbClr val="000000"/>
                </a:solidFill>
                <a:latin typeface="Arial"/>
                <a:cs typeface="Arial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15365" name="Picture 7" descr="Logo transparent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7285" y="87313"/>
            <a:ext cx="1437923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28166" name="Rectangle 6"/>
          <p:cNvSpPr>
            <a:spLocks noChangeArrowheads="1"/>
          </p:cNvSpPr>
          <p:nvPr/>
        </p:nvSpPr>
        <p:spPr bwMode="auto">
          <a:xfrm>
            <a:off x="1" y="0"/>
            <a:ext cx="254000" cy="6858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84994" tIns="42504" rIns="84994" bIns="42504" anchor="ctr"/>
          <a:lstStyle/>
          <a:p>
            <a:pPr algn="l" eaLnBrk="0" hangingPunct="0">
              <a:defRPr/>
            </a:pPr>
            <a:endParaRPr lang="en-GB" sz="1300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cs typeface="Arial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cs typeface="Arial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cs typeface="Arial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cs typeface="Arial" charset="0"/>
        </a:defRPr>
      </a:lvl5pPr>
      <a:lvl6pPr marL="424957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cs typeface="Arial" charset="0"/>
        </a:defRPr>
      </a:lvl6pPr>
      <a:lvl7pPr marL="84992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cs typeface="Arial" charset="0"/>
        </a:defRPr>
      </a:lvl7pPr>
      <a:lvl8pPr marL="1274865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cs typeface="Arial" charset="0"/>
        </a:defRPr>
      </a:lvl8pPr>
      <a:lvl9pPr marL="1699775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36417" indent="-336417" algn="l" rtl="0" eaLnBrk="0" fontAlgn="base" hangingPunct="0">
        <a:spcBef>
          <a:spcPct val="30000"/>
        </a:spcBef>
        <a:spcAft>
          <a:spcPct val="0"/>
        </a:spcAft>
        <a:buChar char="•"/>
        <a:defRPr sz="2600" b="1">
          <a:solidFill>
            <a:schemeClr val="tx2"/>
          </a:solidFill>
          <a:latin typeface="+mn-lt"/>
          <a:ea typeface="+mn-ea"/>
          <a:cs typeface="+mn-cs"/>
        </a:defRPr>
      </a:lvl1pPr>
      <a:lvl2pPr marL="748088" indent="-243463" algn="l" rtl="0" eaLnBrk="0" fontAlgn="base" hangingPunct="0">
        <a:spcBef>
          <a:spcPct val="30000"/>
        </a:spcBef>
        <a:spcAft>
          <a:spcPct val="0"/>
        </a:spcAft>
        <a:buChar char="•"/>
        <a:defRPr sz="2500">
          <a:solidFill>
            <a:schemeClr val="tx2"/>
          </a:solidFill>
          <a:latin typeface="+mn-lt"/>
          <a:cs typeface="+mn-cs"/>
        </a:defRPr>
      </a:lvl2pPr>
      <a:lvl3pPr marL="1323510" indent="-408685" algn="l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defRPr sz="2300">
          <a:solidFill>
            <a:schemeClr val="tx2"/>
          </a:solidFill>
          <a:latin typeface="+mn-lt"/>
          <a:cs typeface="+mn-cs"/>
        </a:defRPr>
      </a:lvl3pPr>
      <a:lvl4pPr marL="1667285" indent="-177067" algn="l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Char char="•"/>
        <a:defRPr sz="1800">
          <a:solidFill>
            <a:schemeClr val="tx2"/>
          </a:solidFill>
          <a:latin typeface="+mn-lt"/>
          <a:cs typeface="+mn-cs"/>
        </a:defRPr>
      </a:lvl4pPr>
      <a:lvl5pPr marL="1997818" indent="-163783" algn="l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Font typeface="Arial" charset="0"/>
        <a:defRPr sz="1800">
          <a:solidFill>
            <a:schemeClr val="tx2"/>
          </a:solidFill>
          <a:latin typeface="+mn-lt"/>
          <a:cs typeface="+mn-cs"/>
        </a:defRPr>
      </a:lvl5pPr>
      <a:lvl6pPr marL="2422765" indent="-163783" algn="l" rtl="0" fontAlgn="base">
        <a:spcBef>
          <a:spcPct val="30000"/>
        </a:spcBef>
        <a:spcAft>
          <a:spcPct val="0"/>
        </a:spcAft>
        <a:buClr>
          <a:schemeClr val="tx2"/>
        </a:buClr>
        <a:buFont typeface="Arial" charset="0"/>
        <a:defRPr sz="1800">
          <a:solidFill>
            <a:schemeClr val="tx2"/>
          </a:solidFill>
          <a:latin typeface="+mn-lt"/>
          <a:cs typeface="+mn-cs"/>
        </a:defRPr>
      </a:lvl6pPr>
      <a:lvl7pPr marL="2847709" indent="-163783" algn="l" rtl="0" fontAlgn="base">
        <a:spcBef>
          <a:spcPct val="30000"/>
        </a:spcBef>
        <a:spcAft>
          <a:spcPct val="0"/>
        </a:spcAft>
        <a:buClr>
          <a:schemeClr val="tx2"/>
        </a:buClr>
        <a:buFont typeface="Arial" charset="0"/>
        <a:defRPr sz="1800">
          <a:solidFill>
            <a:schemeClr val="tx2"/>
          </a:solidFill>
          <a:latin typeface="+mn-lt"/>
          <a:cs typeface="+mn-cs"/>
        </a:defRPr>
      </a:lvl7pPr>
      <a:lvl8pPr marL="3272649" indent="-163783" algn="l" rtl="0" fontAlgn="base">
        <a:spcBef>
          <a:spcPct val="30000"/>
        </a:spcBef>
        <a:spcAft>
          <a:spcPct val="0"/>
        </a:spcAft>
        <a:buClr>
          <a:schemeClr val="tx2"/>
        </a:buClr>
        <a:buFont typeface="Arial" charset="0"/>
        <a:defRPr sz="1800">
          <a:solidFill>
            <a:schemeClr val="tx2"/>
          </a:solidFill>
          <a:latin typeface="+mn-lt"/>
          <a:cs typeface="+mn-cs"/>
        </a:defRPr>
      </a:lvl8pPr>
      <a:lvl9pPr marL="3697587" indent="-163783" algn="l" rtl="0" fontAlgn="base">
        <a:spcBef>
          <a:spcPct val="30000"/>
        </a:spcBef>
        <a:spcAft>
          <a:spcPct val="0"/>
        </a:spcAft>
        <a:buClr>
          <a:schemeClr val="tx2"/>
        </a:buClr>
        <a:buFont typeface="Arial" charset="0"/>
        <a:defRPr sz="1800">
          <a:solidFill>
            <a:schemeClr val="tx2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84992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24957" algn="l" defTabSz="84992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49920" algn="l" defTabSz="84992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74865" algn="l" defTabSz="84992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699775" algn="l" defTabSz="84992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24725" algn="l" defTabSz="84992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49661" algn="l" defTabSz="84992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74602" algn="l" defTabSz="84992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99541" algn="l" defTabSz="84992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0231" y="6571019"/>
            <a:ext cx="733778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4998" tIns="42504" rIns="84998" bIns="42504" numCol="1" anchor="t" anchorCtr="0" compatLnSpc="1">
            <a:prstTxWarp prst="textNoShape">
              <a:avLst/>
            </a:prstTxWarp>
          </a:bodyPr>
          <a:lstStyle>
            <a:lvl1pPr algn="r">
              <a:defRPr sz="10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3647FDCA-7A9F-4CDE-ABA8-193AF79D6B9A}" type="slidenum">
              <a:rPr lang="en-GB">
                <a:solidFill>
                  <a:srgbClr val="000000"/>
                </a:solidFill>
                <a:cs typeface="Arial" charset="0"/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1" y="0"/>
            <a:ext cx="254000" cy="6858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85004" tIns="42509" rIns="85004" bIns="42509" anchor="ctr"/>
          <a:lstStyle/>
          <a:p>
            <a:pPr algn="l">
              <a:defRPr/>
            </a:pPr>
            <a:endParaRPr lang="en-US" sz="2600" dirty="0">
              <a:cs typeface="Arial" charset="0"/>
            </a:endParaRPr>
          </a:p>
        </p:txBody>
      </p:sp>
      <p:pic>
        <p:nvPicPr>
          <p:cNvPr id="1028" name="Picture 7" descr="Logo transpare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627" y="50800"/>
            <a:ext cx="1536701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2054648" y="356"/>
            <a:ext cx="7089423" cy="587375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5004" tIns="42509" rIns="85004" bIns="42509" anchor="ctr"/>
          <a:lstStyle/>
          <a:p>
            <a:pPr>
              <a:defRPr/>
            </a:pPr>
            <a:endParaRPr lang="en-US" sz="2600" dirty="0"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461" r:id="rId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  <a:cs typeface="Arial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  <a:cs typeface="Arial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  <a:cs typeface="Arial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  <a:cs typeface="Arial" charset="0"/>
        </a:defRPr>
      </a:lvl5pPr>
      <a:lvl6pPr marL="425013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  <a:cs typeface="Arial" charset="0"/>
        </a:defRPr>
      </a:lvl6pPr>
      <a:lvl7pPr marL="850021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  <a:cs typeface="Arial" charset="0"/>
        </a:defRPr>
      </a:lvl7pPr>
      <a:lvl8pPr marL="1275026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  <a:cs typeface="Arial" charset="0"/>
        </a:defRPr>
      </a:lvl8pPr>
      <a:lvl9pPr marL="1699987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  <a:cs typeface="Arial" charset="0"/>
        </a:defRPr>
      </a:lvl9pPr>
    </p:titleStyle>
    <p:bodyStyle>
      <a:lvl1pPr marL="336459" indent="-336459" algn="l" rtl="0" eaLnBrk="0" fontAlgn="base" hangingPunct="0">
        <a:spcBef>
          <a:spcPct val="30000"/>
        </a:spcBef>
        <a:spcAft>
          <a:spcPct val="0"/>
        </a:spcAft>
        <a:buChar char="•"/>
        <a:defRPr sz="2600" b="1">
          <a:solidFill>
            <a:schemeClr val="tx2"/>
          </a:solidFill>
          <a:latin typeface="+mn-lt"/>
          <a:ea typeface="+mn-ea"/>
          <a:cs typeface="+mn-cs"/>
        </a:defRPr>
      </a:lvl1pPr>
      <a:lvl2pPr marL="746697" indent="-243494" algn="l" rtl="0" eaLnBrk="0" fontAlgn="base" hangingPunct="0">
        <a:spcBef>
          <a:spcPct val="30000"/>
        </a:spcBef>
        <a:spcAft>
          <a:spcPct val="0"/>
        </a:spcAft>
        <a:buChar char="•"/>
        <a:defRPr sz="2500">
          <a:solidFill>
            <a:schemeClr val="tx2"/>
          </a:solidFill>
          <a:latin typeface="Arial" charset="0"/>
          <a:cs typeface="+mn-cs"/>
        </a:defRPr>
      </a:lvl2pPr>
      <a:lvl3pPr marL="1323673" indent="-410211" algn="l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defRPr sz="2300">
          <a:solidFill>
            <a:schemeClr val="tx2"/>
          </a:solidFill>
          <a:latin typeface="Arial" charset="0"/>
          <a:cs typeface="+mn-cs"/>
        </a:defRPr>
      </a:lvl3pPr>
      <a:lvl4pPr marL="1667488" indent="-177091" algn="l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Char char="•"/>
        <a:defRPr sz="1800">
          <a:solidFill>
            <a:schemeClr val="tx2"/>
          </a:solidFill>
          <a:latin typeface="Arial" charset="0"/>
          <a:cs typeface="+mn-cs"/>
        </a:defRPr>
      </a:lvl4pPr>
      <a:lvl5pPr marL="1998068" indent="-163804" algn="l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Font typeface="Arial" charset="0"/>
        <a:defRPr sz="1800">
          <a:solidFill>
            <a:schemeClr val="tx2"/>
          </a:solidFill>
          <a:latin typeface="Arial" charset="0"/>
          <a:cs typeface="+mn-cs"/>
        </a:defRPr>
      </a:lvl5pPr>
      <a:lvl6pPr marL="2423068" indent="-163804" algn="l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buFont typeface="Arial" charset="0"/>
        <a:defRPr sz="1800">
          <a:solidFill>
            <a:schemeClr val="tx2"/>
          </a:solidFill>
          <a:latin typeface="Arial" charset="0"/>
          <a:cs typeface="+mn-cs"/>
        </a:defRPr>
      </a:lvl6pPr>
      <a:lvl7pPr marL="2848064" indent="-163804" algn="l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buFont typeface="Arial" charset="0"/>
        <a:defRPr sz="1800">
          <a:solidFill>
            <a:schemeClr val="tx2"/>
          </a:solidFill>
          <a:latin typeface="Arial" charset="0"/>
          <a:cs typeface="+mn-cs"/>
        </a:defRPr>
      </a:lvl7pPr>
      <a:lvl8pPr marL="3273057" indent="-163804" algn="l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buFont typeface="Arial" charset="0"/>
        <a:defRPr sz="1800">
          <a:solidFill>
            <a:schemeClr val="tx2"/>
          </a:solidFill>
          <a:latin typeface="Arial" charset="0"/>
          <a:cs typeface="+mn-cs"/>
        </a:defRPr>
      </a:lvl8pPr>
      <a:lvl9pPr marL="3698049" indent="-163804" algn="l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buFont typeface="Arial" charset="0"/>
        <a:defRPr sz="1800">
          <a:solidFill>
            <a:schemeClr val="tx2"/>
          </a:solidFill>
          <a:latin typeface="Arial" charset="0"/>
          <a:cs typeface="+mn-cs"/>
        </a:defRPr>
      </a:lvl9pPr>
    </p:bodyStyle>
    <p:otherStyle>
      <a:defPPr>
        <a:defRPr lang="en-US"/>
      </a:defPPr>
      <a:lvl1pPr marL="0" algn="l" defTabSz="85002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25013" algn="l" defTabSz="85002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50021" algn="l" defTabSz="85002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75026" algn="l" defTabSz="85002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699987" algn="l" defTabSz="85002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24989" algn="l" defTabSz="85002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49980" algn="l" defTabSz="85002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74969" algn="l" defTabSz="85002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99968" algn="l" defTabSz="85002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27088" y="765547"/>
            <a:ext cx="7859712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39" tIns="45570" rIns="91139" bIns="4557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916184"/>
            <a:ext cx="7859712" cy="402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39" tIns="45570" rIns="91139" bIns="4557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208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39" tIns="45570" rIns="91139" bIns="4557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l">
              <a:defRPr/>
            </a:pPr>
            <a:endParaRPr lang="en-GB" b="0" dirty="0">
              <a:solidFill>
                <a:srgbClr val="000000"/>
              </a:solidFill>
              <a:latin typeface="Arial" pitchFamily="34" charset="0"/>
              <a:cs typeface="+mn-cs"/>
            </a:endParaRPr>
          </a:p>
        </p:txBody>
      </p:sp>
      <p:sp>
        <p:nvSpPr>
          <p:cNvPr id="1208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39" tIns="45570" rIns="91139" bIns="4557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GB" b="0" smtClean="0">
                <a:solidFill>
                  <a:srgbClr val="000000"/>
                </a:solidFill>
                <a:latin typeface="Arial" pitchFamily="34" charset="0"/>
                <a:cs typeface="+mn-cs"/>
              </a:rPr>
              <a:t>Edinburgh 24/25 Jan 2012                               Commercial in Confidence</a:t>
            </a:r>
            <a:endParaRPr lang="en-US" b="0" dirty="0">
              <a:solidFill>
                <a:srgbClr val="000000"/>
              </a:solidFill>
              <a:latin typeface="Arial" pitchFamily="34" charset="0"/>
              <a:cs typeface="+mn-cs"/>
            </a:endParaRPr>
          </a:p>
        </p:txBody>
      </p:sp>
      <p:sp>
        <p:nvSpPr>
          <p:cNvPr id="1208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39" tIns="45570" rIns="91139" bIns="4557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r>
              <a:rPr lang="en-US" b="0">
                <a:solidFill>
                  <a:srgbClr val="000000"/>
                </a:solidFill>
                <a:latin typeface="Arial" pitchFamily="34" charset="0"/>
                <a:cs typeface="+mn-cs"/>
              </a:rPr>
              <a:t>1</a:t>
            </a:r>
          </a:p>
        </p:txBody>
      </p:sp>
      <p:pic>
        <p:nvPicPr>
          <p:cNvPr id="1033" name="Picture 10"/>
          <p:cNvPicPr>
            <a:picLocks noChangeAspect="1" noChangeArrowheads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" y="313"/>
            <a:ext cx="971599" cy="1053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0533" r:id="rId1"/>
    <p:sldLayoutId id="2147490534" r:id="rId2"/>
    <p:sldLayoutId id="2147490535" r:id="rId3"/>
    <p:sldLayoutId id="2147490536" r:id="rId4"/>
    <p:sldLayoutId id="2147490537" r:id="rId5"/>
    <p:sldLayoutId id="2147490538" r:id="rId6"/>
    <p:sldLayoutId id="2147490539" r:id="rId7"/>
    <p:sldLayoutId id="2147490540" r:id="rId8"/>
    <p:sldLayoutId id="2147490541" r:id="rId9"/>
    <p:sldLayoutId id="2147490542" r:id="rId10"/>
    <p:sldLayoutId id="2147490543" r:id="rId11"/>
    <p:sldLayoutId id="2147490545" r:id="rId12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5pPr>
      <a:lvl6pPr marL="455724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6pPr>
      <a:lvl7pPr marL="91144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7pPr>
      <a:lvl8pPr marL="1367153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8pPr>
      <a:lvl9pPr marL="1822884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9pPr>
    </p:titleStyle>
    <p:bodyStyle>
      <a:lvl1pPr marL="341794" indent="-341794" algn="l" rtl="0" eaLnBrk="0" fontAlgn="base" hangingPunct="0">
        <a:spcBef>
          <a:spcPct val="20000"/>
        </a:spcBef>
        <a:spcAft>
          <a:spcPct val="0"/>
        </a:spcAft>
        <a:buClr>
          <a:srgbClr val="0066FF"/>
        </a:buClr>
        <a:buFont typeface="Wingdings" pitchFamily="2" charset="2"/>
        <a:buChar char="Ø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0544" indent="-284838" algn="l" rtl="0" eaLnBrk="0" fontAlgn="base" hangingPunct="0">
        <a:spcBef>
          <a:spcPct val="20000"/>
        </a:spcBef>
        <a:spcAft>
          <a:spcPct val="0"/>
        </a:spcAft>
        <a:buClr>
          <a:srgbClr val="0066FF"/>
        </a:buClr>
        <a:buFont typeface="Wingdings" pitchFamily="2" charset="2"/>
        <a:buChar char="Ø"/>
        <a:defRPr>
          <a:solidFill>
            <a:schemeClr val="tx1"/>
          </a:solidFill>
          <a:latin typeface="+mn-lt"/>
        </a:defRPr>
      </a:lvl2pPr>
      <a:lvl3pPr marL="1139294" indent="-227871" algn="l" rtl="0" eaLnBrk="0" fontAlgn="base" hangingPunct="0">
        <a:spcBef>
          <a:spcPct val="20000"/>
        </a:spcBef>
        <a:spcAft>
          <a:spcPct val="0"/>
        </a:spcAft>
        <a:buClr>
          <a:srgbClr val="0066FF"/>
        </a:buClr>
        <a:buFont typeface="Wingdings" pitchFamily="2" charset="2"/>
        <a:buChar char="Ø"/>
        <a:defRPr sz="1600">
          <a:solidFill>
            <a:schemeClr val="tx1"/>
          </a:solidFill>
          <a:latin typeface="+mn-lt"/>
        </a:defRPr>
      </a:lvl3pPr>
      <a:lvl4pPr marL="1595009" indent="-227871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0726" indent="-227871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06417" indent="-22787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62165" indent="-22787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17871" indent="-22787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73594" indent="-22787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14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724" algn="l" defTabSz="9114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440" algn="l" defTabSz="9114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153" algn="l" defTabSz="9114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2884" algn="l" defTabSz="9114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8585" algn="l" defTabSz="9114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4309" algn="l" defTabSz="9114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0015" algn="l" defTabSz="9114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5762" algn="l" defTabSz="9114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23151" y="319"/>
            <a:ext cx="7321021" cy="61019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vert="horz" wrap="square" lIns="66726" tIns="33402" rIns="84769" bIns="3340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7760" y="991239"/>
            <a:ext cx="8628063" cy="545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 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1107" y="6570764"/>
            <a:ext cx="732896" cy="28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4769" tIns="42393" rIns="84769" bIns="42393" numCol="1" anchor="t" anchorCtr="0" compatLnSpc="1">
            <a:prstTxWarp prst="textNoShape">
              <a:avLst/>
            </a:prstTxWarp>
          </a:bodyPr>
          <a:lstStyle>
            <a:lvl1pPr algn="r">
              <a:defRPr sz="10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F3BD519E-98CF-4893-B127-D836AEB8B6A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3077" name="Picture 7" descr="Logo transparent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643" y="87809"/>
            <a:ext cx="1438011" cy="480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1862" name="Rectangle 6"/>
          <p:cNvSpPr>
            <a:spLocks noChangeArrowheads="1"/>
          </p:cNvSpPr>
          <p:nvPr/>
        </p:nvSpPr>
        <p:spPr bwMode="auto">
          <a:xfrm>
            <a:off x="1" y="0"/>
            <a:ext cx="254000" cy="6858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79761" tIns="39886" rIns="79761" bIns="39886" anchor="ctr"/>
          <a:lstStyle/>
          <a:p>
            <a:pPr>
              <a:defRPr/>
            </a:pPr>
            <a:endParaRPr lang="en-US">
              <a:cs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615" r:id="rId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  <p:txStyles>
    <p:titleStyle>
      <a:lvl1pPr algn="ctr" defTabSz="848334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ctr" defTabSz="848334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defTabSz="848334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defTabSz="848334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defTabSz="848334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398810" algn="ctr" defTabSz="850264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797630" algn="ctr" defTabSz="850264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196447" algn="ctr" defTabSz="850264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595247" algn="ctr" defTabSz="850264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34059" indent="-334059" algn="l" defTabSz="848334" rtl="0" eaLnBrk="0" fontAlgn="base" hangingPunct="0">
        <a:spcBef>
          <a:spcPct val="30000"/>
        </a:spcBef>
        <a:spcAft>
          <a:spcPct val="0"/>
        </a:spcAft>
        <a:buChar char="•"/>
        <a:defRPr sz="2600" b="1">
          <a:solidFill>
            <a:schemeClr val="tx2"/>
          </a:solidFill>
          <a:latin typeface="+mn-lt"/>
          <a:ea typeface="+mn-ea"/>
          <a:cs typeface="+mn-cs"/>
        </a:defRPr>
      </a:lvl1pPr>
      <a:lvl2pPr marL="747136" indent="-241193" algn="l" defTabSz="848334" rtl="0" eaLnBrk="0" fontAlgn="base" hangingPunct="0">
        <a:spcBef>
          <a:spcPct val="30000"/>
        </a:spcBef>
        <a:spcAft>
          <a:spcPct val="0"/>
        </a:spcAft>
        <a:buChar char="•"/>
        <a:defRPr sz="2500">
          <a:solidFill>
            <a:schemeClr val="tx2"/>
          </a:solidFill>
          <a:latin typeface="+mn-lt"/>
          <a:cs typeface="+mn-cs"/>
        </a:defRPr>
      </a:lvl2pPr>
      <a:lvl3pPr marL="1323764" indent="-407509" algn="l" defTabSz="848334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defRPr sz="2300">
          <a:solidFill>
            <a:schemeClr val="tx2"/>
          </a:solidFill>
          <a:latin typeface="+mn-lt"/>
          <a:cs typeface="+mn-cs"/>
        </a:defRPr>
      </a:lvl3pPr>
      <a:lvl4pPr marL="1667523" indent="-174653" algn="l" defTabSz="848334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Char char="•"/>
        <a:defRPr sz="1800">
          <a:solidFill>
            <a:schemeClr val="tx2"/>
          </a:solidFill>
          <a:latin typeface="+mn-lt"/>
          <a:cs typeface="+mn-cs"/>
        </a:defRPr>
      </a:lvl4pPr>
      <a:lvl5pPr marL="1998827" indent="-160795" algn="l" defTabSz="848334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defRPr sz="1800">
          <a:solidFill>
            <a:schemeClr val="tx2"/>
          </a:solidFill>
          <a:latin typeface="+mn-lt"/>
          <a:cs typeface="+mn-cs"/>
        </a:defRPr>
      </a:lvl5pPr>
      <a:lvl6pPr marL="2398409" indent="-163407" algn="l" defTabSz="850264" rtl="0" fontAlgn="base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defRPr sz="1800">
          <a:solidFill>
            <a:schemeClr val="tx2"/>
          </a:solidFill>
          <a:latin typeface="+mn-lt"/>
          <a:cs typeface="+mn-cs"/>
        </a:defRPr>
      </a:lvl6pPr>
      <a:lvl7pPr marL="2797221" indent="-163407" algn="l" defTabSz="850264" rtl="0" fontAlgn="base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defRPr sz="1800">
          <a:solidFill>
            <a:schemeClr val="tx2"/>
          </a:solidFill>
          <a:latin typeface="+mn-lt"/>
          <a:cs typeface="+mn-cs"/>
        </a:defRPr>
      </a:lvl7pPr>
      <a:lvl8pPr marL="3196037" indent="-163407" algn="l" defTabSz="850264" rtl="0" fontAlgn="base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defRPr sz="1800">
          <a:solidFill>
            <a:schemeClr val="tx2"/>
          </a:solidFill>
          <a:latin typeface="+mn-lt"/>
          <a:cs typeface="+mn-cs"/>
        </a:defRPr>
      </a:lvl8pPr>
      <a:lvl9pPr marL="3594849" indent="-163407" algn="l" defTabSz="850264" rtl="0" fontAlgn="base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defRPr sz="1800">
          <a:solidFill>
            <a:schemeClr val="tx2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79763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98810" algn="l" defTabSz="79763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97630" algn="l" defTabSz="79763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96447" algn="l" defTabSz="79763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5247" algn="l" defTabSz="79763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94061" algn="l" defTabSz="79763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92891" algn="l" defTabSz="79763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91674" algn="l" defTabSz="79763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90496" algn="l" defTabSz="79763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23151" y="319"/>
            <a:ext cx="7321021" cy="61019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vert="horz" wrap="square" lIns="66726" tIns="33402" rIns="84769" bIns="3340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7760" y="991239"/>
            <a:ext cx="8628063" cy="545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 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1107" y="6570764"/>
            <a:ext cx="732896" cy="28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4769" tIns="42393" rIns="84769" bIns="42393" numCol="1" anchor="t" anchorCtr="0" compatLnSpc="1">
            <a:prstTxWarp prst="textNoShape">
              <a:avLst/>
            </a:prstTxWarp>
          </a:bodyPr>
          <a:lstStyle>
            <a:lvl1pPr algn="r">
              <a:defRPr sz="10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F3BD519E-98CF-4893-B127-D836AEB8B6A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3077" name="Picture 7" descr="Logo transparent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643" y="87809"/>
            <a:ext cx="1438011" cy="480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1862" name="Rectangle 6"/>
          <p:cNvSpPr>
            <a:spLocks noChangeArrowheads="1"/>
          </p:cNvSpPr>
          <p:nvPr/>
        </p:nvSpPr>
        <p:spPr bwMode="auto">
          <a:xfrm>
            <a:off x="1" y="0"/>
            <a:ext cx="254000" cy="6858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79761" tIns="39886" rIns="79761" bIns="39886" anchor="ctr"/>
          <a:lstStyle/>
          <a:p>
            <a:pPr>
              <a:defRPr/>
            </a:pPr>
            <a:endParaRPr lang="en-US">
              <a:cs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593" r:id="rId1"/>
    <p:sldLayoutId id="2147490594" r:id="rId2"/>
    <p:sldLayoutId id="2147490595" r:id="rId3"/>
    <p:sldLayoutId id="2147490596" r:id="rId4"/>
    <p:sldLayoutId id="2147490597" r:id="rId5"/>
    <p:sldLayoutId id="2147490598" r:id="rId6"/>
    <p:sldLayoutId id="2147490599" r:id="rId7"/>
    <p:sldLayoutId id="2147490600" r:id="rId8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  <p:txStyles>
    <p:titleStyle>
      <a:lvl1pPr algn="ctr" defTabSz="848334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ctr" defTabSz="848334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defTabSz="848334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defTabSz="848334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defTabSz="848334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398810" algn="ctr" defTabSz="850264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797630" algn="ctr" defTabSz="850264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196447" algn="ctr" defTabSz="850264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595247" algn="ctr" defTabSz="850264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34059" indent="-334059" algn="l" defTabSz="848334" rtl="0" eaLnBrk="0" fontAlgn="base" hangingPunct="0">
        <a:spcBef>
          <a:spcPct val="30000"/>
        </a:spcBef>
        <a:spcAft>
          <a:spcPct val="0"/>
        </a:spcAft>
        <a:buChar char="•"/>
        <a:defRPr sz="2600" b="1">
          <a:solidFill>
            <a:schemeClr val="tx2"/>
          </a:solidFill>
          <a:latin typeface="+mn-lt"/>
          <a:ea typeface="+mn-ea"/>
          <a:cs typeface="+mn-cs"/>
        </a:defRPr>
      </a:lvl1pPr>
      <a:lvl2pPr marL="747136" indent="-241193" algn="l" defTabSz="848334" rtl="0" eaLnBrk="0" fontAlgn="base" hangingPunct="0">
        <a:spcBef>
          <a:spcPct val="30000"/>
        </a:spcBef>
        <a:spcAft>
          <a:spcPct val="0"/>
        </a:spcAft>
        <a:buChar char="•"/>
        <a:defRPr sz="2500">
          <a:solidFill>
            <a:schemeClr val="tx2"/>
          </a:solidFill>
          <a:latin typeface="+mn-lt"/>
          <a:cs typeface="+mn-cs"/>
        </a:defRPr>
      </a:lvl2pPr>
      <a:lvl3pPr marL="1323764" indent="-407509" algn="l" defTabSz="848334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defRPr sz="2300">
          <a:solidFill>
            <a:schemeClr val="tx2"/>
          </a:solidFill>
          <a:latin typeface="+mn-lt"/>
          <a:cs typeface="+mn-cs"/>
        </a:defRPr>
      </a:lvl3pPr>
      <a:lvl4pPr marL="1667523" indent="-174653" algn="l" defTabSz="848334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Char char="•"/>
        <a:defRPr sz="1800">
          <a:solidFill>
            <a:schemeClr val="tx2"/>
          </a:solidFill>
          <a:latin typeface="+mn-lt"/>
          <a:cs typeface="+mn-cs"/>
        </a:defRPr>
      </a:lvl4pPr>
      <a:lvl5pPr marL="1998827" indent="-160795" algn="l" defTabSz="848334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defRPr sz="1800">
          <a:solidFill>
            <a:schemeClr val="tx2"/>
          </a:solidFill>
          <a:latin typeface="+mn-lt"/>
          <a:cs typeface="+mn-cs"/>
        </a:defRPr>
      </a:lvl5pPr>
      <a:lvl6pPr marL="2398409" indent="-163407" algn="l" defTabSz="850264" rtl="0" fontAlgn="base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defRPr sz="1800">
          <a:solidFill>
            <a:schemeClr val="tx2"/>
          </a:solidFill>
          <a:latin typeface="+mn-lt"/>
          <a:cs typeface="+mn-cs"/>
        </a:defRPr>
      </a:lvl6pPr>
      <a:lvl7pPr marL="2797221" indent="-163407" algn="l" defTabSz="850264" rtl="0" fontAlgn="base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defRPr sz="1800">
          <a:solidFill>
            <a:schemeClr val="tx2"/>
          </a:solidFill>
          <a:latin typeface="+mn-lt"/>
          <a:cs typeface="+mn-cs"/>
        </a:defRPr>
      </a:lvl7pPr>
      <a:lvl8pPr marL="3196037" indent="-163407" algn="l" defTabSz="850264" rtl="0" fontAlgn="base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defRPr sz="1800">
          <a:solidFill>
            <a:schemeClr val="tx2"/>
          </a:solidFill>
          <a:latin typeface="+mn-lt"/>
          <a:cs typeface="+mn-cs"/>
        </a:defRPr>
      </a:lvl8pPr>
      <a:lvl9pPr marL="3594849" indent="-163407" algn="l" defTabSz="850264" rtl="0" fontAlgn="base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defRPr sz="1800">
          <a:solidFill>
            <a:schemeClr val="tx2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79763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98810" algn="l" defTabSz="79763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97630" algn="l" defTabSz="79763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96447" algn="l" defTabSz="79763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5247" algn="l" defTabSz="79763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94061" algn="l" defTabSz="79763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92891" algn="l" defTabSz="79763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91674" algn="l" defTabSz="79763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90496" algn="l" defTabSz="79763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23151" y="316"/>
            <a:ext cx="7321021" cy="61019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vert="horz" wrap="square" lIns="66739" tIns="33408" rIns="84784" bIns="3340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7758" y="991239"/>
            <a:ext cx="8628063" cy="545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 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1107" y="6570764"/>
            <a:ext cx="732896" cy="28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4784" tIns="42400" rIns="84784" bIns="42400" numCol="1" anchor="t" anchorCtr="0" compatLnSpc="1">
            <a:prstTxWarp prst="textNoShape">
              <a:avLst/>
            </a:prstTxWarp>
          </a:bodyPr>
          <a:lstStyle>
            <a:lvl1pPr algn="r">
              <a:defRPr sz="10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F3BD519E-98CF-4893-B127-D836AEB8B6A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61862" name="Rectangle 6"/>
          <p:cNvSpPr>
            <a:spLocks noChangeArrowheads="1"/>
          </p:cNvSpPr>
          <p:nvPr/>
        </p:nvSpPr>
        <p:spPr bwMode="auto">
          <a:xfrm>
            <a:off x="1" y="0"/>
            <a:ext cx="254000" cy="6858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79777" tIns="39892" rIns="79777" bIns="39892" anchor="ctr"/>
          <a:lstStyle/>
          <a:p>
            <a:pPr>
              <a:defRPr/>
            </a:pPr>
            <a:endParaRPr lang="en-US">
              <a:cs typeface="Arial"/>
            </a:endParaRPr>
          </a:p>
        </p:txBody>
      </p:sp>
      <p:pic>
        <p:nvPicPr>
          <p:cNvPr id="7" name="Picture 6" descr="SMS-IC logo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491" y="12038"/>
            <a:ext cx="1623323" cy="8452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31876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618" r:id="rId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  <p:txStyles>
    <p:titleStyle>
      <a:lvl1pPr algn="ctr" defTabSz="84849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/>
          <a:ea typeface="+mj-ea"/>
          <a:cs typeface="Calibri"/>
        </a:defRPr>
      </a:lvl1pPr>
      <a:lvl2pPr algn="ctr" defTabSz="84849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defTabSz="84849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defTabSz="84849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defTabSz="84849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398886" algn="ctr" defTabSz="850420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797777" algn="ctr" defTabSz="850420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196675" algn="ctr" defTabSz="850420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595548" algn="ctr" defTabSz="850420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34122" indent="-334122" algn="l" defTabSz="848495" rtl="0" eaLnBrk="0" fontAlgn="base" hangingPunct="0">
        <a:spcBef>
          <a:spcPct val="30000"/>
        </a:spcBef>
        <a:spcAft>
          <a:spcPct val="0"/>
        </a:spcAft>
        <a:buChar char="•"/>
        <a:defRPr sz="2600" b="1">
          <a:solidFill>
            <a:schemeClr val="tx2"/>
          </a:solidFill>
          <a:latin typeface="Calibri"/>
          <a:ea typeface="+mn-ea"/>
          <a:cs typeface="Calibri"/>
        </a:defRPr>
      </a:lvl1pPr>
      <a:lvl2pPr marL="747276" indent="-241238" algn="l" defTabSz="848495" rtl="0" eaLnBrk="0" fontAlgn="base" hangingPunct="0">
        <a:spcBef>
          <a:spcPct val="30000"/>
        </a:spcBef>
        <a:spcAft>
          <a:spcPct val="0"/>
        </a:spcAft>
        <a:buChar char="•"/>
        <a:defRPr sz="2500">
          <a:solidFill>
            <a:schemeClr val="tx2"/>
          </a:solidFill>
          <a:latin typeface="+mn-lt"/>
          <a:cs typeface="+mn-cs"/>
        </a:defRPr>
      </a:lvl2pPr>
      <a:lvl3pPr marL="1324012" indent="-407586" algn="l" defTabSz="848495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defRPr sz="2300">
          <a:solidFill>
            <a:schemeClr val="tx2"/>
          </a:solidFill>
          <a:latin typeface="+mn-lt"/>
          <a:cs typeface="+mn-cs"/>
        </a:defRPr>
      </a:lvl3pPr>
      <a:lvl4pPr marL="1667832" indent="-174686" algn="l" defTabSz="848495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Char char="•"/>
        <a:defRPr sz="1800">
          <a:solidFill>
            <a:schemeClr val="tx2"/>
          </a:solidFill>
          <a:latin typeface="+mn-lt"/>
          <a:cs typeface="+mn-cs"/>
        </a:defRPr>
      </a:lvl4pPr>
      <a:lvl5pPr marL="1999201" indent="-160826" algn="l" defTabSz="848495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defRPr sz="1800">
          <a:solidFill>
            <a:schemeClr val="tx2"/>
          </a:solidFill>
          <a:latin typeface="+mn-lt"/>
          <a:cs typeface="+mn-cs"/>
        </a:defRPr>
      </a:lvl5pPr>
      <a:lvl6pPr marL="2398860" indent="-163437" algn="l" defTabSz="850420" rtl="0" fontAlgn="base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defRPr sz="1800">
          <a:solidFill>
            <a:schemeClr val="tx2"/>
          </a:solidFill>
          <a:latin typeface="+mn-lt"/>
          <a:cs typeface="+mn-cs"/>
        </a:defRPr>
      </a:lvl6pPr>
      <a:lvl7pPr marL="2797746" indent="-163437" algn="l" defTabSz="850420" rtl="0" fontAlgn="base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defRPr sz="1800">
          <a:solidFill>
            <a:schemeClr val="tx2"/>
          </a:solidFill>
          <a:latin typeface="+mn-lt"/>
          <a:cs typeface="+mn-cs"/>
        </a:defRPr>
      </a:lvl7pPr>
      <a:lvl8pPr marL="3196635" indent="-163437" algn="l" defTabSz="850420" rtl="0" fontAlgn="base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defRPr sz="1800">
          <a:solidFill>
            <a:schemeClr val="tx2"/>
          </a:solidFill>
          <a:latin typeface="+mn-lt"/>
          <a:cs typeface="+mn-cs"/>
        </a:defRPr>
      </a:lvl8pPr>
      <a:lvl9pPr marL="3595521" indent="-163437" algn="l" defTabSz="850420" rtl="0" fontAlgn="base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defRPr sz="1800">
          <a:solidFill>
            <a:schemeClr val="tx2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79777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98886" algn="l" defTabSz="79777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97777" algn="l" defTabSz="79777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96675" algn="l" defTabSz="79777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5548" algn="l" defTabSz="79777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94434" algn="l" defTabSz="79777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93339" algn="l" defTabSz="79777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92199" algn="l" defTabSz="79777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91092" algn="l" defTabSz="79777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0225" y="6570972"/>
            <a:ext cx="733778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5208" tIns="42607" rIns="85208" bIns="42607" numCol="1" anchor="t" anchorCtr="0" compatLnSpc="1">
            <a:prstTxWarp prst="textNoShape">
              <a:avLst/>
            </a:prstTxWarp>
          </a:bodyPr>
          <a:lstStyle>
            <a:lvl1pPr algn="r">
              <a:defRPr sz="1000" b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3A104239-36B9-6946-95C1-9DF755C95CBD}" type="slidenum">
              <a:rPr lang="en-GB" smtClean="0">
                <a:solidFill>
                  <a:srgbClr val="000000"/>
                </a:solidFill>
                <a:ea typeface="ＭＳ Ｐゴシック" charset="0"/>
                <a:cs typeface="Arial" charset="0"/>
              </a:rPr>
              <a:pPr/>
              <a:t>‹#›</a:t>
            </a:fld>
            <a:endParaRPr lang="en-GB" smtClean="0">
              <a:solidFill>
                <a:srgbClr val="000000"/>
              </a:solidFill>
              <a:ea typeface="ＭＳ Ｐゴシック" charset="0"/>
              <a:cs typeface="Arial" charset="0"/>
            </a:endParaRP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1" y="0"/>
            <a:ext cx="254000" cy="6858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85213" tIns="42609" rIns="85213" bIns="42609" anchor="ctr"/>
          <a:lstStyle/>
          <a:p>
            <a:pPr algn="l">
              <a:defRPr/>
            </a:pPr>
            <a:endParaRPr lang="en-US" sz="2600" dirty="0">
              <a:ea typeface="ＭＳ Ｐゴシック" charset="0"/>
              <a:cs typeface="Arial" charset="0"/>
            </a:endParaRPr>
          </a:p>
        </p:txBody>
      </p:sp>
      <p:pic>
        <p:nvPicPr>
          <p:cNvPr id="1028" name="Picture 7" descr="Logo transparent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591" y="50800"/>
            <a:ext cx="1536701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2054648" y="309"/>
            <a:ext cx="7089423" cy="5873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5213" tIns="42609" rIns="85213" bIns="42609" anchor="ctr"/>
          <a:lstStyle/>
          <a:p>
            <a:pPr>
              <a:defRPr/>
            </a:pPr>
            <a:endParaRPr lang="en-US" sz="2600" dirty="0">
              <a:ea typeface="ＭＳ Ｐゴシック" charset="0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620" r:id="rId1"/>
    <p:sldLayoutId id="2147490621" r:id="rId2"/>
    <p:sldLayoutId id="2147490622" r:id="rId3"/>
    <p:sldLayoutId id="2147490623" r:id="rId4"/>
    <p:sldLayoutId id="2147490624" r:id="rId5"/>
    <p:sldLayoutId id="2147490625" r:id="rId6"/>
    <p:sldLayoutId id="2147490626" r:id="rId7"/>
    <p:sldLayoutId id="2147490627" r:id="rId8"/>
    <p:sldLayoutId id="2147490628" r:id="rId9"/>
    <p:sldLayoutId id="2147490629" r:id="rId10"/>
    <p:sldLayoutId id="2147490630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  <a:ea typeface="ＭＳ Ｐゴシック" charset="0"/>
          <a:cs typeface="Arial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  <a:ea typeface="ＭＳ Ｐゴシック" charset="0"/>
          <a:cs typeface="Arial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  <a:ea typeface="ＭＳ Ｐゴシック" charset="0"/>
          <a:cs typeface="Arial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  <a:ea typeface="ＭＳ Ｐゴシック" charset="0"/>
          <a:cs typeface="Arial" charset="0"/>
        </a:defRPr>
      </a:lvl5pPr>
      <a:lvl6pPr marL="426064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  <a:cs typeface="Arial" charset="0"/>
        </a:defRPr>
      </a:lvl6pPr>
      <a:lvl7pPr marL="852127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  <a:cs typeface="Arial" charset="0"/>
        </a:defRPr>
      </a:lvl7pPr>
      <a:lvl8pPr marL="1278169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  <a:cs typeface="Arial" charset="0"/>
        </a:defRPr>
      </a:lvl8pPr>
      <a:lvl9pPr marL="1704219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  <a:cs typeface="Arial" charset="0"/>
        </a:defRPr>
      </a:lvl9pPr>
    </p:titleStyle>
    <p:bodyStyle>
      <a:lvl1pPr marL="337294" indent="-337294" algn="l" rtl="0" eaLnBrk="0" fontAlgn="base" hangingPunct="0">
        <a:spcBef>
          <a:spcPct val="30000"/>
        </a:spcBef>
        <a:spcAft>
          <a:spcPct val="0"/>
        </a:spcAft>
        <a:buChar char="•"/>
        <a:defRPr sz="2600" b="1">
          <a:solidFill>
            <a:schemeClr val="tx2"/>
          </a:solidFill>
          <a:latin typeface="+mn-lt"/>
          <a:ea typeface="ＭＳ Ｐゴシック" charset="0"/>
          <a:cs typeface="+mn-cs"/>
        </a:defRPr>
      </a:lvl1pPr>
      <a:lvl2pPr marL="748556" indent="-244093" algn="l" rtl="0" eaLnBrk="0" fontAlgn="base" hangingPunct="0">
        <a:spcBef>
          <a:spcPct val="30000"/>
        </a:spcBef>
        <a:spcAft>
          <a:spcPct val="0"/>
        </a:spcAft>
        <a:buChar char="•"/>
        <a:defRPr sz="2500">
          <a:solidFill>
            <a:schemeClr val="tx2"/>
          </a:solidFill>
          <a:latin typeface="Arial" charset="0"/>
          <a:ea typeface="Arial" charset="0"/>
          <a:cs typeface="+mn-cs"/>
        </a:defRPr>
      </a:lvl2pPr>
      <a:lvl3pPr marL="1326978" indent="-411247" algn="l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defRPr sz="2300">
          <a:solidFill>
            <a:schemeClr val="tx2"/>
          </a:solidFill>
          <a:latin typeface="Arial" charset="0"/>
          <a:ea typeface="Arial" charset="0"/>
          <a:cs typeface="+mn-cs"/>
        </a:defRPr>
      </a:lvl3pPr>
      <a:lvl4pPr marL="1671660" indent="-177525" algn="l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Char char="•"/>
        <a:defRPr sz="1800">
          <a:solidFill>
            <a:schemeClr val="tx2"/>
          </a:solidFill>
          <a:latin typeface="Arial" charset="0"/>
          <a:ea typeface="Arial" charset="0"/>
          <a:cs typeface="+mn-cs"/>
        </a:defRPr>
      </a:lvl4pPr>
      <a:lvl5pPr marL="2003045" indent="-164210" algn="l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Font typeface="Arial" charset="0"/>
        <a:defRPr sz="1800">
          <a:solidFill>
            <a:schemeClr val="tx2"/>
          </a:solidFill>
          <a:latin typeface="Arial" charset="0"/>
          <a:ea typeface="Arial" charset="0"/>
          <a:cs typeface="+mn-cs"/>
        </a:defRPr>
      </a:lvl5pPr>
      <a:lvl6pPr marL="2429104" indent="-164210" algn="l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buFont typeface="Arial" charset="0"/>
        <a:defRPr sz="1800">
          <a:solidFill>
            <a:schemeClr val="tx2"/>
          </a:solidFill>
          <a:latin typeface="Arial" charset="0"/>
          <a:cs typeface="+mn-cs"/>
        </a:defRPr>
      </a:lvl6pPr>
      <a:lvl7pPr marL="2855153" indent="-164210" algn="l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buFont typeface="Arial" charset="0"/>
        <a:defRPr sz="1800">
          <a:solidFill>
            <a:schemeClr val="tx2"/>
          </a:solidFill>
          <a:latin typeface="Arial" charset="0"/>
          <a:cs typeface="+mn-cs"/>
        </a:defRPr>
      </a:lvl7pPr>
      <a:lvl8pPr marL="3281206" indent="-164210" algn="l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buFont typeface="Arial" charset="0"/>
        <a:defRPr sz="1800">
          <a:solidFill>
            <a:schemeClr val="tx2"/>
          </a:solidFill>
          <a:latin typeface="Arial" charset="0"/>
          <a:cs typeface="+mn-cs"/>
        </a:defRPr>
      </a:lvl8pPr>
      <a:lvl9pPr marL="3707260" indent="-164210" algn="l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buFont typeface="Arial" charset="0"/>
        <a:defRPr sz="1800">
          <a:solidFill>
            <a:schemeClr val="tx2"/>
          </a:solidFill>
          <a:latin typeface="Arial" charset="0"/>
          <a:cs typeface="+mn-cs"/>
        </a:defRPr>
      </a:lvl9pPr>
    </p:bodyStyle>
    <p:otherStyle>
      <a:defPPr>
        <a:defRPr lang="en-US"/>
      </a:defPPr>
      <a:lvl1pPr marL="0" algn="l" defTabSz="85212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26064" algn="l" defTabSz="85212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52127" algn="l" defTabSz="85212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78169" algn="l" defTabSz="85212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04219" algn="l" defTabSz="85212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30276" algn="l" defTabSz="85212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56325" algn="l" defTabSz="85212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82378" algn="l" defTabSz="85212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08437" algn="l" defTabSz="85212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23146" y="309"/>
            <a:ext cx="7321021" cy="61019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vert="horz" wrap="square" lIns="66764" tIns="33418" rIns="84816" bIns="334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7758" y="991229"/>
            <a:ext cx="8628063" cy="545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 smtClean="0"/>
          </a:p>
        </p:txBody>
      </p:sp>
      <p:pic>
        <p:nvPicPr>
          <p:cNvPr id="3077" name="Picture 7" descr="Logo transparent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635" y="87809"/>
            <a:ext cx="1438011" cy="480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1862" name="Rectangle 6"/>
          <p:cNvSpPr>
            <a:spLocks noChangeArrowheads="1"/>
          </p:cNvSpPr>
          <p:nvPr/>
        </p:nvSpPr>
        <p:spPr bwMode="auto">
          <a:xfrm>
            <a:off x="1" y="0"/>
            <a:ext cx="254000" cy="6858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79807" tIns="39907" rIns="79807" bIns="39907" anchor="ctr"/>
          <a:lstStyle/>
          <a:p>
            <a:pPr>
              <a:defRPr/>
            </a:pPr>
            <a:endParaRPr lang="en-US" sz="16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668" r:id="rId1"/>
    <p:sldLayoutId id="2147490669" r:id="rId2"/>
    <p:sldLayoutId id="2147490670" r:id="rId3"/>
    <p:sldLayoutId id="2147490671" r:id="rId4"/>
    <p:sldLayoutId id="2147490672" r:id="rId5"/>
    <p:sldLayoutId id="2147490673" r:id="rId6"/>
    <p:sldLayoutId id="2147490674" r:id="rId7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  <p:txStyles>
    <p:titleStyle>
      <a:lvl1pPr algn="ctr" defTabSz="84881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  <a:ea typeface="+mj-ea"/>
          <a:cs typeface="Calibri" pitchFamily="34" charset="0"/>
        </a:defRPr>
      </a:lvl1pPr>
      <a:lvl2pPr algn="ctr" defTabSz="84881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defTabSz="84881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defTabSz="84881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defTabSz="84881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399035" algn="ctr" defTabSz="85074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798076" algn="ctr" defTabSz="85074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197123" algn="ctr" defTabSz="85074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596145" algn="ctr" defTabSz="85074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34248" indent="-334248" algn="l" defTabSz="848810" rtl="0" eaLnBrk="1" fontAlgn="base" hangingPunct="1">
        <a:spcBef>
          <a:spcPct val="30000"/>
        </a:spcBef>
        <a:spcAft>
          <a:spcPct val="0"/>
        </a:spcAft>
        <a:buChar char="•"/>
        <a:defRPr lang="en-GB" sz="2600" b="0" i="0" smtClean="0">
          <a:solidFill>
            <a:schemeClr val="tx2"/>
          </a:solidFill>
          <a:latin typeface="Calibri" pitchFamily="34" charset="0"/>
          <a:ea typeface="+mn-ea"/>
          <a:cs typeface="Calibri" pitchFamily="34" charset="0"/>
        </a:defRPr>
      </a:lvl1pPr>
      <a:lvl2pPr marL="747556" indent="-241328" algn="l" defTabSz="848810" rtl="0" eaLnBrk="1" fontAlgn="base" hangingPunct="1">
        <a:spcBef>
          <a:spcPct val="30000"/>
        </a:spcBef>
        <a:spcAft>
          <a:spcPct val="0"/>
        </a:spcAft>
        <a:buChar char="•"/>
        <a:defRPr sz="2500">
          <a:solidFill>
            <a:schemeClr val="tx2"/>
          </a:solidFill>
          <a:latin typeface="+mn-lt"/>
          <a:cs typeface="+mn-cs"/>
        </a:defRPr>
      </a:lvl2pPr>
      <a:lvl3pPr marL="1324513" indent="-407741" algn="l" defTabSz="848810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defRPr sz="2300">
          <a:solidFill>
            <a:schemeClr val="tx2"/>
          </a:solidFill>
          <a:latin typeface="+mn-lt"/>
          <a:cs typeface="+mn-cs"/>
        </a:defRPr>
      </a:lvl3pPr>
      <a:lvl4pPr marL="1668461" indent="-174752" algn="l" defTabSz="848810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buChar char="•"/>
        <a:defRPr sz="1800">
          <a:solidFill>
            <a:schemeClr val="tx2"/>
          </a:solidFill>
          <a:latin typeface="+mn-lt"/>
          <a:cs typeface="+mn-cs"/>
        </a:defRPr>
      </a:lvl4pPr>
      <a:lvl5pPr marL="1999952" indent="-160885" algn="l" defTabSz="848810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defRPr sz="1800">
          <a:solidFill>
            <a:schemeClr val="tx2"/>
          </a:solidFill>
          <a:latin typeface="+mn-lt"/>
          <a:cs typeface="+mn-cs"/>
        </a:defRPr>
      </a:lvl5pPr>
      <a:lvl6pPr marL="2399761" indent="-163498" algn="l" defTabSz="850740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defRPr sz="1800">
          <a:solidFill>
            <a:schemeClr val="tx2"/>
          </a:solidFill>
          <a:latin typeface="+mn-lt"/>
          <a:cs typeface="+mn-cs"/>
        </a:defRPr>
      </a:lvl6pPr>
      <a:lvl7pPr marL="2798796" indent="-163498" algn="l" defTabSz="850740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defRPr sz="1800">
          <a:solidFill>
            <a:schemeClr val="tx2"/>
          </a:solidFill>
          <a:latin typeface="+mn-lt"/>
          <a:cs typeface="+mn-cs"/>
        </a:defRPr>
      </a:lvl7pPr>
      <a:lvl8pPr marL="3197833" indent="-163498" algn="l" defTabSz="850740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defRPr sz="1800">
          <a:solidFill>
            <a:schemeClr val="tx2"/>
          </a:solidFill>
          <a:latin typeface="+mn-lt"/>
          <a:cs typeface="+mn-cs"/>
        </a:defRPr>
      </a:lvl8pPr>
      <a:lvl9pPr marL="3596870" indent="-163498" algn="l" defTabSz="850740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defRPr sz="1800">
          <a:solidFill>
            <a:schemeClr val="tx2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79807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99035" algn="l" defTabSz="79807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98076" algn="l" defTabSz="79807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97123" algn="l" defTabSz="79807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6145" algn="l" defTabSz="79807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95183" algn="l" defTabSz="79807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94235" algn="l" defTabSz="79807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93249" algn="l" defTabSz="79807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92289" algn="l" defTabSz="79807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23157" y="0"/>
            <a:ext cx="7320844" cy="609600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</p:spPr>
        <p:txBody>
          <a:bodyPr vert="horz" wrap="square" lIns="71911" tIns="35956" rIns="91326" bIns="3595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1635" y="6570961"/>
            <a:ext cx="732366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26" tIns="45663" rIns="91326" bIns="45663" numCol="1" anchor="t" anchorCtr="0" compatLnSpc="1">
            <a:prstTxWarp prst="textNoShape">
              <a:avLst/>
            </a:prstTxWarp>
          </a:bodyPr>
          <a:lstStyle>
            <a:lvl1pPr algn="r">
              <a:defRPr sz="10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91DDFA9-6D71-4BAD-9128-3933DE5AF8BD}" type="slidenum">
              <a:rPr lang="en-GB">
                <a:solidFill>
                  <a:srgbClr val="000000"/>
                </a:solidFill>
                <a:cs typeface="Arial" charset="0"/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2052" name="Picture 7" descr="Logo transparent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7275" y="87313"/>
            <a:ext cx="1437923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1" y="0"/>
            <a:ext cx="254000" cy="6858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352" tIns="45677" rIns="91352" bIns="45677" anchor="ctr"/>
          <a:lstStyle/>
          <a:p>
            <a:pPr algn="l">
              <a:defRPr/>
            </a:pPr>
            <a:endParaRPr lang="en-US" sz="2800" dirty="0"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688" r:id="rId1"/>
    <p:sldLayoutId id="2147490689" r:id="rId2"/>
    <p:sldLayoutId id="2147490690" r:id="rId3"/>
    <p:sldLayoutId id="2147490691" r:id="rId4"/>
    <p:sldLayoutId id="2147490692" r:id="rId5"/>
    <p:sldLayoutId id="2147490693" r:id="rId6"/>
    <p:sldLayoutId id="2147490694" r:id="rId7"/>
    <p:sldLayoutId id="2147490695" r:id="rId8"/>
    <p:sldLayoutId id="2147490696" r:id="rId9"/>
    <p:sldLayoutId id="2147490697" r:id="rId10"/>
    <p:sldLayoutId id="2147490698" r:id="rId11"/>
    <p:sldLayoutId id="2147490699" r:id="rId12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Calibri" pitchFamily="34" charset="0"/>
          <a:cs typeface="Arial" charset="0"/>
        </a:defRPr>
      </a:lvl2pPr>
      <a:lvl3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Calibri" pitchFamily="34" charset="0"/>
          <a:cs typeface="Arial" charset="0"/>
        </a:defRPr>
      </a:lvl3pPr>
      <a:lvl4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Calibri" pitchFamily="34" charset="0"/>
          <a:cs typeface="Arial" charset="0"/>
        </a:defRPr>
      </a:lvl4pPr>
      <a:lvl5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Calibri" pitchFamily="34" charset="0"/>
          <a:cs typeface="Arial" charset="0"/>
        </a:defRPr>
      </a:lvl5pPr>
      <a:lvl6pPr marL="456768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Calibri" pitchFamily="34" charset="0"/>
          <a:cs typeface="Arial" charset="0"/>
        </a:defRPr>
      </a:lvl6pPr>
      <a:lvl7pPr marL="913535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Calibri" pitchFamily="34" charset="0"/>
          <a:cs typeface="Arial" charset="0"/>
        </a:defRPr>
      </a:lvl7pPr>
      <a:lvl8pPr marL="1370297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Calibri" pitchFamily="34" charset="0"/>
          <a:cs typeface="Arial" charset="0"/>
        </a:defRPr>
      </a:lvl8pPr>
      <a:lvl9pPr marL="1827071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Calibri" pitchFamily="34" charset="0"/>
          <a:cs typeface="Arial" charset="0"/>
        </a:defRPr>
      </a:lvl9pPr>
    </p:titleStyle>
    <p:bodyStyle>
      <a:lvl1pPr marL="361608" indent="-361608" algn="l" rtl="0" eaLnBrk="1" fontAlgn="base" hangingPunct="1">
        <a:spcBef>
          <a:spcPct val="30000"/>
        </a:spcBef>
        <a:spcAft>
          <a:spcPct val="0"/>
        </a:spcAft>
        <a:buChar char="•"/>
        <a:defRPr sz="2800" b="1">
          <a:solidFill>
            <a:schemeClr val="tx2"/>
          </a:solidFill>
          <a:latin typeface="+mn-lt"/>
          <a:ea typeface="+mn-ea"/>
          <a:cs typeface="+mn-cs"/>
        </a:defRPr>
      </a:lvl1pPr>
      <a:lvl2pPr marL="804098" indent="-261691" algn="l" rtl="0" eaLnBrk="1" fontAlgn="base" hangingPunct="1">
        <a:spcBef>
          <a:spcPct val="30000"/>
        </a:spcBef>
        <a:spcAft>
          <a:spcPct val="0"/>
        </a:spcAft>
        <a:buChar char="•"/>
        <a:defRPr sz="2700">
          <a:solidFill>
            <a:schemeClr val="tx2"/>
          </a:solidFill>
          <a:latin typeface="Arial" charset="0"/>
          <a:cs typeface="+mn-cs"/>
        </a:defRPr>
      </a:lvl2pPr>
      <a:lvl3pPr marL="1422638" indent="-439320" algn="l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defRPr sz="2400">
          <a:solidFill>
            <a:schemeClr val="tx2"/>
          </a:solidFill>
          <a:latin typeface="Arial" charset="0"/>
          <a:cs typeface="+mn-cs"/>
        </a:defRPr>
      </a:lvl3pPr>
      <a:lvl4pPr marL="1792172" indent="-190322" algn="l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2"/>
          </a:solidFill>
          <a:latin typeface="Arial" charset="0"/>
          <a:cs typeface="+mn-cs"/>
        </a:defRPr>
      </a:lvl4pPr>
      <a:lvl5pPr marL="2147436" indent="-176047" algn="l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buFont typeface="Arial" charset="0"/>
        <a:defRPr sz="2000">
          <a:solidFill>
            <a:schemeClr val="tx2"/>
          </a:solidFill>
          <a:latin typeface="Arial" charset="0"/>
          <a:cs typeface="+mn-cs"/>
        </a:defRPr>
      </a:lvl5pPr>
      <a:lvl6pPr marL="2604202" indent="-176047" algn="l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buFont typeface="Arial" charset="0"/>
        <a:defRPr sz="2000">
          <a:solidFill>
            <a:schemeClr val="tx2"/>
          </a:solidFill>
          <a:latin typeface="Arial" charset="0"/>
          <a:cs typeface="+mn-cs"/>
        </a:defRPr>
      </a:lvl6pPr>
      <a:lvl7pPr marL="3060968" indent="-176047" algn="l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buFont typeface="Arial" charset="0"/>
        <a:defRPr sz="2000">
          <a:solidFill>
            <a:schemeClr val="tx2"/>
          </a:solidFill>
          <a:latin typeface="Arial" charset="0"/>
          <a:cs typeface="+mn-cs"/>
        </a:defRPr>
      </a:lvl7pPr>
      <a:lvl8pPr marL="3517735" indent="-176047" algn="l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buFont typeface="Arial" charset="0"/>
        <a:defRPr sz="2000">
          <a:solidFill>
            <a:schemeClr val="tx2"/>
          </a:solidFill>
          <a:latin typeface="Arial" charset="0"/>
          <a:cs typeface="+mn-cs"/>
        </a:defRPr>
      </a:lvl8pPr>
      <a:lvl9pPr marL="3974498" indent="-176047" algn="l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buFont typeface="Arial" charset="0"/>
        <a:defRPr sz="2000">
          <a:solidFill>
            <a:schemeClr val="tx2"/>
          </a:solidFill>
          <a:latin typeface="Arial" charset="0"/>
          <a:cs typeface="+mn-cs"/>
        </a:defRPr>
      </a:lvl9pPr>
    </p:bodyStyle>
    <p:otherStyle>
      <a:defPPr>
        <a:defRPr lang="en-US"/>
      </a:defPPr>
      <a:lvl1pPr marL="0" algn="l" defTabSz="9135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68" algn="l" defTabSz="9135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35" algn="l" defTabSz="9135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297" algn="l" defTabSz="9135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071" algn="l" defTabSz="9135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829" algn="l" defTabSz="9135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597" algn="l" defTabSz="9135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361" algn="l" defTabSz="9135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137" algn="l" defTabSz="9135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23177" y="409"/>
            <a:ext cx="7321021" cy="61019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vert="horz" wrap="square" lIns="66378" tIns="33240" rIns="84332" bIns="3324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7760" y="991278"/>
            <a:ext cx="8628063" cy="545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 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1107" y="6570764"/>
            <a:ext cx="732896" cy="28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4332" tIns="42181" rIns="84332" bIns="42181" numCol="1" anchor="t" anchorCtr="0" compatLnSpc="1">
            <a:prstTxWarp prst="textNoShape">
              <a:avLst/>
            </a:prstTxWarp>
          </a:bodyPr>
          <a:lstStyle>
            <a:lvl1pPr algn="r">
              <a:defRPr sz="10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F3BD519E-98CF-4893-B127-D836AEB8B6A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3077" name="Picture 7" descr="Logo transparent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675" y="87809"/>
            <a:ext cx="1438011" cy="480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1862" name="Rectangle 6"/>
          <p:cNvSpPr>
            <a:spLocks noChangeArrowheads="1"/>
          </p:cNvSpPr>
          <p:nvPr/>
        </p:nvSpPr>
        <p:spPr bwMode="auto">
          <a:xfrm>
            <a:off x="1" y="0"/>
            <a:ext cx="254000" cy="6858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79356" tIns="39687" rIns="79356" bIns="39687" anchor="ctr"/>
          <a:lstStyle/>
          <a:p>
            <a:pPr>
              <a:defRPr/>
            </a:pPr>
            <a:endParaRPr lang="en-US">
              <a:cs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  <p:txStyles>
    <p:titleStyle>
      <a:lvl1pPr algn="ctr" defTabSz="84393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ctr" defTabSz="84393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defTabSz="84393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defTabSz="84393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defTabSz="84393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396746" algn="ctr" defTabSz="845856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793492" algn="ctr" defTabSz="845856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190248" algn="ctr" defTabSz="845856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586988" algn="ctr" defTabSz="845856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32343" indent="-332343" algn="l" defTabSz="843937" rtl="0" eaLnBrk="0" fontAlgn="base" hangingPunct="0">
        <a:spcBef>
          <a:spcPct val="30000"/>
        </a:spcBef>
        <a:spcAft>
          <a:spcPct val="0"/>
        </a:spcAft>
        <a:buChar char="•"/>
        <a:defRPr sz="2600" b="1">
          <a:solidFill>
            <a:schemeClr val="tx2"/>
          </a:solidFill>
          <a:latin typeface="+mn-lt"/>
          <a:ea typeface="+mn-ea"/>
          <a:cs typeface="+mn-cs"/>
        </a:defRPr>
      </a:lvl1pPr>
      <a:lvl2pPr marL="743262" indent="-239946" algn="l" defTabSz="843937" rtl="0" eaLnBrk="0" fontAlgn="base" hangingPunct="0">
        <a:spcBef>
          <a:spcPct val="30000"/>
        </a:spcBef>
        <a:spcAft>
          <a:spcPct val="0"/>
        </a:spcAft>
        <a:buChar char="•"/>
        <a:defRPr sz="2500">
          <a:solidFill>
            <a:schemeClr val="tx2"/>
          </a:solidFill>
          <a:latin typeface="+mn-lt"/>
          <a:cs typeface="+mn-cs"/>
        </a:defRPr>
      </a:lvl2pPr>
      <a:lvl3pPr marL="1316904" indent="-405374" algn="l" defTabSz="843937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defRPr sz="2300">
          <a:solidFill>
            <a:schemeClr val="tx2"/>
          </a:solidFill>
          <a:latin typeface="+mn-lt"/>
          <a:cs typeface="+mn-cs"/>
        </a:defRPr>
      </a:lvl3pPr>
      <a:lvl4pPr marL="1658887" indent="-173746" algn="l" defTabSz="843937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Char char="•"/>
        <a:defRPr sz="1800">
          <a:solidFill>
            <a:schemeClr val="tx2"/>
          </a:solidFill>
          <a:latin typeface="+mn-lt"/>
          <a:cs typeface="+mn-cs"/>
        </a:defRPr>
      </a:lvl4pPr>
      <a:lvl5pPr marL="1988462" indent="-159963" algn="l" defTabSz="843937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defRPr sz="1800">
          <a:solidFill>
            <a:schemeClr val="tx2"/>
          </a:solidFill>
          <a:latin typeface="+mn-lt"/>
          <a:cs typeface="+mn-cs"/>
        </a:defRPr>
      </a:lvl5pPr>
      <a:lvl6pPr marL="2386001" indent="-162563" algn="l" defTabSz="845856" rtl="0" fontAlgn="base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defRPr sz="1800">
          <a:solidFill>
            <a:schemeClr val="tx2"/>
          </a:solidFill>
          <a:latin typeface="+mn-lt"/>
          <a:cs typeface="+mn-cs"/>
        </a:defRPr>
      </a:lvl6pPr>
      <a:lvl7pPr marL="2782679" indent="-162563" algn="l" defTabSz="845856" rtl="0" fontAlgn="base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defRPr sz="1800">
          <a:solidFill>
            <a:schemeClr val="tx2"/>
          </a:solidFill>
          <a:latin typeface="+mn-lt"/>
          <a:cs typeface="+mn-cs"/>
        </a:defRPr>
      </a:lvl7pPr>
      <a:lvl8pPr marL="3179460" indent="-162563" algn="l" defTabSz="845856" rtl="0" fontAlgn="base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defRPr sz="1800">
          <a:solidFill>
            <a:schemeClr val="tx2"/>
          </a:solidFill>
          <a:latin typeface="+mn-lt"/>
          <a:cs typeface="+mn-cs"/>
        </a:defRPr>
      </a:lvl8pPr>
      <a:lvl9pPr marL="3576223" indent="-162563" algn="l" defTabSz="845856" rtl="0" fontAlgn="base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defRPr sz="1800">
          <a:solidFill>
            <a:schemeClr val="tx2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7934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96746" algn="l" defTabSz="7934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93492" algn="l" defTabSz="7934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90248" algn="l" defTabSz="7934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86988" algn="l" defTabSz="7934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83720" algn="l" defTabSz="7934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80479" algn="l" defTabSz="7934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77182" algn="l" defTabSz="7934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73955" algn="l" defTabSz="7934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23157" y="0"/>
            <a:ext cx="7320844" cy="609600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</p:spPr>
        <p:txBody>
          <a:bodyPr vert="horz" wrap="square" lIns="71929" tIns="35965" rIns="91349" bIns="359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1635" y="6570956"/>
            <a:ext cx="732366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49" tIns="45675" rIns="91349" bIns="45675" numCol="1" anchor="t" anchorCtr="0" compatLnSpc="1">
            <a:prstTxWarp prst="textNoShape">
              <a:avLst/>
            </a:prstTxWarp>
          </a:bodyPr>
          <a:lstStyle>
            <a:lvl1pPr algn="r">
              <a:defRPr sz="10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91DDFA9-6D71-4BAD-9128-3933DE5AF8BD}" type="slidenum">
              <a:rPr lang="en-GB">
                <a:solidFill>
                  <a:srgbClr val="000000"/>
                </a:solidFill>
                <a:cs typeface="Arial" charset="0"/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2052" name="Picture 7" descr="Logo transparent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7275" y="87313"/>
            <a:ext cx="1437923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1" y="0"/>
            <a:ext cx="254000" cy="6858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375" tIns="45689" rIns="91375" bIns="45689" anchor="ctr"/>
          <a:lstStyle/>
          <a:p>
            <a:pPr algn="l">
              <a:defRPr/>
            </a:pPr>
            <a:endParaRPr lang="en-US" sz="2800" dirty="0"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701" r:id="rId1"/>
    <p:sldLayoutId id="2147490702" r:id="rId2"/>
    <p:sldLayoutId id="2147490703" r:id="rId3"/>
    <p:sldLayoutId id="2147490704" r:id="rId4"/>
    <p:sldLayoutId id="2147490705" r:id="rId5"/>
    <p:sldLayoutId id="2147490706" r:id="rId6"/>
    <p:sldLayoutId id="2147490707" r:id="rId7"/>
    <p:sldLayoutId id="2147490708" r:id="rId8"/>
    <p:sldLayoutId id="2147490709" r:id="rId9"/>
    <p:sldLayoutId id="2147490710" r:id="rId10"/>
    <p:sldLayoutId id="2147490711" r:id="rId11"/>
    <p:sldLayoutId id="2147490712" r:id="rId12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Calibri" pitchFamily="34" charset="0"/>
          <a:cs typeface="Arial" charset="0"/>
        </a:defRPr>
      </a:lvl2pPr>
      <a:lvl3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Calibri" pitchFamily="34" charset="0"/>
          <a:cs typeface="Arial" charset="0"/>
        </a:defRPr>
      </a:lvl3pPr>
      <a:lvl4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Calibri" pitchFamily="34" charset="0"/>
          <a:cs typeface="Arial" charset="0"/>
        </a:defRPr>
      </a:lvl4pPr>
      <a:lvl5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Calibri" pitchFamily="34" charset="0"/>
          <a:cs typeface="Arial" charset="0"/>
        </a:defRPr>
      </a:lvl5pPr>
      <a:lvl6pPr marL="456881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Calibri" pitchFamily="34" charset="0"/>
          <a:cs typeface="Arial" charset="0"/>
        </a:defRPr>
      </a:lvl6pPr>
      <a:lvl7pPr marL="913763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Calibri" pitchFamily="34" charset="0"/>
          <a:cs typeface="Arial" charset="0"/>
        </a:defRPr>
      </a:lvl7pPr>
      <a:lvl8pPr marL="137064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Calibri" pitchFamily="34" charset="0"/>
          <a:cs typeface="Arial" charset="0"/>
        </a:defRPr>
      </a:lvl8pPr>
      <a:lvl9pPr marL="1827526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Calibri" pitchFamily="34" charset="0"/>
          <a:cs typeface="Arial" charset="0"/>
        </a:defRPr>
      </a:lvl9pPr>
    </p:titleStyle>
    <p:bodyStyle>
      <a:lvl1pPr marL="361698" indent="-361698" algn="l" rtl="0" eaLnBrk="1" fontAlgn="base" hangingPunct="1">
        <a:spcBef>
          <a:spcPct val="30000"/>
        </a:spcBef>
        <a:spcAft>
          <a:spcPct val="0"/>
        </a:spcAft>
        <a:buChar char="•"/>
        <a:defRPr sz="2800" b="1">
          <a:solidFill>
            <a:schemeClr val="tx2"/>
          </a:solidFill>
          <a:latin typeface="+mn-lt"/>
          <a:ea typeface="+mn-ea"/>
          <a:cs typeface="+mn-cs"/>
        </a:defRPr>
      </a:lvl1pPr>
      <a:lvl2pPr marL="804299" indent="-261756" algn="l" rtl="0" eaLnBrk="1" fontAlgn="base" hangingPunct="1">
        <a:spcBef>
          <a:spcPct val="30000"/>
        </a:spcBef>
        <a:spcAft>
          <a:spcPct val="0"/>
        </a:spcAft>
        <a:buChar char="•"/>
        <a:defRPr sz="2700">
          <a:solidFill>
            <a:schemeClr val="tx2"/>
          </a:solidFill>
          <a:latin typeface="Arial" charset="0"/>
          <a:cs typeface="+mn-cs"/>
        </a:defRPr>
      </a:lvl2pPr>
      <a:lvl3pPr marL="1422993" indent="-439430" algn="l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defRPr sz="2400">
          <a:solidFill>
            <a:schemeClr val="tx2"/>
          </a:solidFill>
          <a:latin typeface="Arial" charset="0"/>
          <a:cs typeface="+mn-cs"/>
        </a:defRPr>
      </a:lvl3pPr>
      <a:lvl4pPr marL="1792620" indent="-190369" algn="l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2"/>
          </a:solidFill>
          <a:latin typeface="Arial" charset="0"/>
          <a:cs typeface="+mn-cs"/>
        </a:defRPr>
      </a:lvl4pPr>
      <a:lvl5pPr marL="2147973" indent="-176091" algn="l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buFont typeface="Arial" charset="0"/>
        <a:defRPr sz="2000">
          <a:solidFill>
            <a:schemeClr val="tx2"/>
          </a:solidFill>
          <a:latin typeface="Arial" charset="0"/>
          <a:cs typeface="+mn-cs"/>
        </a:defRPr>
      </a:lvl5pPr>
      <a:lvl6pPr marL="2604853" indent="-176091" algn="l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buFont typeface="Arial" charset="0"/>
        <a:defRPr sz="2000">
          <a:solidFill>
            <a:schemeClr val="tx2"/>
          </a:solidFill>
          <a:latin typeface="Arial" charset="0"/>
          <a:cs typeface="+mn-cs"/>
        </a:defRPr>
      </a:lvl6pPr>
      <a:lvl7pPr marL="3061733" indent="-176091" algn="l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buFont typeface="Arial" charset="0"/>
        <a:defRPr sz="2000">
          <a:solidFill>
            <a:schemeClr val="tx2"/>
          </a:solidFill>
          <a:latin typeface="Arial" charset="0"/>
          <a:cs typeface="+mn-cs"/>
        </a:defRPr>
      </a:lvl7pPr>
      <a:lvl8pPr marL="3518611" indent="-176091" algn="l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buFont typeface="Arial" charset="0"/>
        <a:defRPr sz="2000">
          <a:solidFill>
            <a:schemeClr val="tx2"/>
          </a:solidFill>
          <a:latin typeface="Arial" charset="0"/>
          <a:cs typeface="+mn-cs"/>
        </a:defRPr>
      </a:lvl8pPr>
      <a:lvl9pPr marL="3975492" indent="-176091" algn="l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buFont typeface="Arial" charset="0"/>
        <a:defRPr sz="2000">
          <a:solidFill>
            <a:schemeClr val="tx2"/>
          </a:solidFill>
          <a:latin typeface="Arial" charset="0"/>
          <a:cs typeface="+mn-cs"/>
        </a:defRPr>
      </a:lvl9pPr>
    </p:bodyStyle>
    <p:otherStyle>
      <a:defPPr>
        <a:defRPr lang="en-US"/>
      </a:defPPr>
      <a:lvl1pPr marL="0" algn="l" defTabSz="9137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81" algn="l" defTabSz="9137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63" algn="l" defTabSz="9137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40" algn="l" defTabSz="9137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26" algn="l" defTabSz="9137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401" algn="l" defTabSz="9137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282" algn="l" defTabSz="9137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160" algn="l" defTabSz="9137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047" algn="l" defTabSz="9137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23157" y="0"/>
            <a:ext cx="7320844" cy="609600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</p:spPr>
        <p:txBody>
          <a:bodyPr vert="horz" wrap="square" lIns="71922" tIns="35962" rIns="91340" bIns="3596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1635" y="6570958"/>
            <a:ext cx="732366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40" tIns="45670" rIns="91340" bIns="45670" numCol="1" anchor="t" anchorCtr="0" compatLnSpc="1">
            <a:prstTxWarp prst="textNoShape">
              <a:avLst/>
            </a:prstTxWarp>
          </a:bodyPr>
          <a:lstStyle>
            <a:lvl1pPr algn="r">
              <a:defRPr sz="10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91DDFA9-6D71-4BAD-9128-3933DE5AF8BD}" type="slidenum">
              <a:rPr lang="en-GB">
                <a:solidFill>
                  <a:srgbClr val="000000"/>
                </a:solidFill>
                <a:cs typeface="Arial" charset="0"/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2052" name="Picture 7" descr="Logo transparent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7275" y="87313"/>
            <a:ext cx="1437923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1" y="0"/>
            <a:ext cx="254000" cy="6858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366" tIns="45684" rIns="91366" bIns="45684" anchor="ctr"/>
          <a:lstStyle/>
          <a:p>
            <a:pPr algn="l">
              <a:defRPr/>
            </a:pPr>
            <a:endParaRPr lang="en-US" sz="2800" dirty="0"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714" r:id="rId1"/>
    <p:sldLayoutId id="2147490715" r:id="rId2"/>
    <p:sldLayoutId id="2147490716" r:id="rId3"/>
    <p:sldLayoutId id="2147490717" r:id="rId4"/>
    <p:sldLayoutId id="2147490718" r:id="rId5"/>
    <p:sldLayoutId id="2147490719" r:id="rId6"/>
    <p:sldLayoutId id="2147490720" r:id="rId7"/>
    <p:sldLayoutId id="2147490721" r:id="rId8"/>
    <p:sldLayoutId id="2147490722" r:id="rId9"/>
    <p:sldLayoutId id="2147490723" r:id="rId10"/>
    <p:sldLayoutId id="2147490724" r:id="rId11"/>
    <p:sldLayoutId id="2147490725" r:id="rId12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Calibri" pitchFamily="34" charset="0"/>
          <a:cs typeface="Arial" charset="0"/>
        </a:defRPr>
      </a:lvl2pPr>
      <a:lvl3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Calibri" pitchFamily="34" charset="0"/>
          <a:cs typeface="Arial" charset="0"/>
        </a:defRPr>
      </a:lvl3pPr>
      <a:lvl4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Calibri" pitchFamily="34" charset="0"/>
          <a:cs typeface="Arial" charset="0"/>
        </a:defRPr>
      </a:lvl4pPr>
      <a:lvl5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Calibri" pitchFamily="34" charset="0"/>
          <a:cs typeface="Arial" charset="0"/>
        </a:defRPr>
      </a:lvl5pPr>
      <a:lvl6pPr marL="456836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Calibri" pitchFamily="34" charset="0"/>
          <a:cs typeface="Arial" charset="0"/>
        </a:defRPr>
      </a:lvl6pPr>
      <a:lvl7pPr marL="913672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Calibri" pitchFamily="34" charset="0"/>
          <a:cs typeface="Arial" charset="0"/>
        </a:defRPr>
      </a:lvl7pPr>
      <a:lvl8pPr marL="1370503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Calibri" pitchFamily="34" charset="0"/>
          <a:cs typeface="Arial" charset="0"/>
        </a:defRPr>
      </a:lvl8pPr>
      <a:lvl9pPr marL="1827344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Calibri" pitchFamily="34" charset="0"/>
          <a:cs typeface="Arial" charset="0"/>
        </a:defRPr>
      </a:lvl9pPr>
    </p:titleStyle>
    <p:bodyStyle>
      <a:lvl1pPr marL="361662" indent="-361662" algn="l" rtl="0" eaLnBrk="1" fontAlgn="base" hangingPunct="1">
        <a:spcBef>
          <a:spcPct val="30000"/>
        </a:spcBef>
        <a:spcAft>
          <a:spcPct val="0"/>
        </a:spcAft>
        <a:buChar char="•"/>
        <a:defRPr sz="2800" b="1">
          <a:solidFill>
            <a:schemeClr val="tx2"/>
          </a:solidFill>
          <a:latin typeface="+mn-lt"/>
          <a:ea typeface="+mn-ea"/>
          <a:cs typeface="+mn-cs"/>
        </a:defRPr>
      </a:lvl1pPr>
      <a:lvl2pPr marL="804219" indent="-261730" algn="l" rtl="0" eaLnBrk="1" fontAlgn="base" hangingPunct="1">
        <a:spcBef>
          <a:spcPct val="30000"/>
        </a:spcBef>
        <a:spcAft>
          <a:spcPct val="0"/>
        </a:spcAft>
        <a:buChar char="•"/>
        <a:defRPr sz="2700">
          <a:solidFill>
            <a:schemeClr val="tx2"/>
          </a:solidFill>
          <a:latin typeface="Arial" charset="0"/>
          <a:cs typeface="+mn-cs"/>
        </a:defRPr>
      </a:lvl2pPr>
      <a:lvl3pPr marL="1422851" indent="-439386" algn="l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defRPr sz="2400">
          <a:solidFill>
            <a:schemeClr val="tx2"/>
          </a:solidFill>
          <a:latin typeface="Arial" charset="0"/>
          <a:cs typeface="+mn-cs"/>
        </a:defRPr>
      </a:lvl3pPr>
      <a:lvl4pPr marL="1792440" indent="-190350" algn="l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2"/>
          </a:solidFill>
          <a:latin typeface="Arial" charset="0"/>
          <a:cs typeface="+mn-cs"/>
        </a:defRPr>
      </a:lvl4pPr>
      <a:lvl5pPr marL="2147758" indent="-176074" algn="l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buFont typeface="Arial" charset="0"/>
        <a:defRPr sz="2000">
          <a:solidFill>
            <a:schemeClr val="tx2"/>
          </a:solidFill>
          <a:latin typeface="Arial" charset="0"/>
          <a:cs typeface="+mn-cs"/>
        </a:defRPr>
      </a:lvl5pPr>
      <a:lvl6pPr marL="2604592" indent="-176074" algn="l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buFont typeface="Arial" charset="0"/>
        <a:defRPr sz="2000">
          <a:solidFill>
            <a:schemeClr val="tx2"/>
          </a:solidFill>
          <a:latin typeface="Arial" charset="0"/>
          <a:cs typeface="+mn-cs"/>
        </a:defRPr>
      </a:lvl6pPr>
      <a:lvl7pPr marL="3061427" indent="-176074" algn="l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buFont typeface="Arial" charset="0"/>
        <a:defRPr sz="2000">
          <a:solidFill>
            <a:schemeClr val="tx2"/>
          </a:solidFill>
          <a:latin typeface="Arial" charset="0"/>
          <a:cs typeface="+mn-cs"/>
        </a:defRPr>
      </a:lvl7pPr>
      <a:lvl8pPr marL="3518260" indent="-176074" algn="l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buFont typeface="Arial" charset="0"/>
        <a:defRPr sz="2000">
          <a:solidFill>
            <a:schemeClr val="tx2"/>
          </a:solidFill>
          <a:latin typeface="Arial" charset="0"/>
          <a:cs typeface="+mn-cs"/>
        </a:defRPr>
      </a:lvl8pPr>
      <a:lvl9pPr marL="3975094" indent="-176074" algn="l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buFont typeface="Arial" charset="0"/>
        <a:defRPr sz="2000">
          <a:solidFill>
            <a:schemeClr val="tx2"/>
          </a:solidFill>
          <a:latin typeface="Arial" charset="0"/>
          <a:cs typeface="+mn-cs"/>
        </a:defRPr>
      </a:lvl9pPr>
    </p:bodyStyle>
    <p:otherStyle>
      <a:defPPr>
        <a:defRPr lang="en-US"/>
      </a:defPPr>
      <a:lvl1pPr marL="0" algn="l" defTabSz="9136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36" algn="l" defTabSz="9136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672" algn="l" defTabSz="9136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503" algn="l" defTabSz="9136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344" algn="l" defTabSz="9136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172" algn="l" defTabSz="9136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008" algn="l" defTabSz="9136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840" algn="l" defTabSz="9136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683" algn="l" defTabSz="9136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27088" y="765491"/>
            <a:ext cx="7859712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3" tIns="45703" rIns="91403" bIns="4570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916125"/>
            <a:ext cx="7859712" cy="402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3" tIns="45703" rIns="91403" bIns="457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208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3" tIns="45703" rIns="91403" bIns="45703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l">
              <a:defRPr/>
            </a:pPr>
            <a:endParaRPr lang="en-GB" b="0" dirty="0">
              <a:solidFill>
                <a:srgbClr val="000000"/>
              </a:solidFill>
              <a:latin typeface="Arial" pitchFamily="34" charset="0"/>
              <a:cs typeface="+mn-cs"/>
            </a:endParaRPr>
          </a:p>
        </p:txBody>
      </p:sp>
      <p:sp>
        <p:nvSpPr>
          <p:cNvPr id="1208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3" tIns="45703" rIns="91403" bIns="45703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GB" b="0" smtClean="0">
                <a:solidFill>
                  <a:srgbClr val="000000"/>
                </a:solidFill>
                <a:latin typeface="Arial" pitchFamily="34" charset="0"/>
                <a:cs typeface="+mn-cs"/>
              </a:rPr>
              <a:t>Edinburgh 24/25 Jan 2012                               Commercial in Confidence</a:t>
            </a:r>
            <a:endParaRPr lang="en-US" b="0" dirty="0">
              <a:solidFill>
                <a:srgbClr val="000000"/>
              </a:solidFill>
              <a:latin typeface="Arial" pitchFamily="34" charset="0"/>
              <a:cs typeface="+mn-cs"/>
            </a:endParaRPr>
          </a:p>
        </p:txBody>
      </p:sp>
      <p:sp>
        <p:nvSpPr>
          <p:cNvPr id="1208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3" tIns="45703" rIns="91403" bIns="45703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r>
              <a:rPr lang="en-US" b="0">
                <a:solidFill>
                  <a:srgbClr val="000000"/>
                </a:solidFill>
                <a:latin typeface="Arial" pitchFamily="34" charset="0"/>
                <a:cs typeface="+mn-cs"/>
              </a:rPr>
              <a:t>1</a:t>
            </a:r>
          </a:p>
        </p:txBody>
      </p:sp>
      <p:pic>
        <p:nvPicPr>
          <p:cNvPr id="1033" name="Picture 10"/>
          <p:cNvPicPr>
            <a:picLocks noChangeAspect="1" noChangeArrowheads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3" y="311"/>
            <a:ext cx="971599" cy="1053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0742" r:id="rId1"/>
    <p:sldLayoutId id="2147490743" r:id="rId2"/>
    <p:sldLayoutId id="2147490744" r:id="rId3"/>
    <p:sldLayoutId id="2147490745" r:id="rId4"/>
    <p:sldLayoutId id="2147490746" r:id="rId5"/>
    <p:sldLayoutId id="2147490747" r:id="rId6"/>
    <p:sldLayoutId id="2147490748" r:id="rId7"/>
    <p:sldLayoutId id="2147490749" r:id="rId8"/>
    <p:sldLayoutId id="2147490750" r:id="rId9"/>
    <p:sldLayoutId id="2147490751" r:id="rId10"/>
    <p:sldLayoutId id="2147490752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5pPr>
      <a:lvl6pPr marL="457018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6pPr>
      <a:lvl7pPr marL="914036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7pPr>
      <a:lvl8pPr marL="1371052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8pPr>
      <a:lvl9pPr marL="1828072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9pPr>
    </p:titleStyle>
    <p:bodyStyle>
      <a:lvl1pPr marL="342764" indent="-342764" algn="l" rtl="0" eaLnBrk="0" fontAlgn="base" hangingPunct="0">
        <a:spcBef>
          <a:spcPct val="20000"/>
        </a:spcBef>
        <a:spcAft>
          <a:spcPct val="0"/>
        </a:spcAft>
        <a:buClr>
          <a:srgbClr val="0066FF"/>
        </a:buClr>
        <a:buFont typeface="Wingdings" pitchFamily="2" charset="2"/>
        <a:buChar char="Ø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654" indent="-285638" algn="l" rtl="0" eaLnBrk="0" fontAlgn="base" hangingPunct="0">
        <a:spcBef>
          <a:spcPct val="20000"/>
        </a:spcBef>
        <a:spcAft>
          <a:spcPct val="0"/>
        </a:spcAft>
        <a:buClr>
          <a:srgbClr val="0066FF"/>
        </a:buClr>
        <a:buFont typeface="Wingdings" pitchFamily="2" charset="2"/>
        <a:buChar char="Ø"/>
        <a:defRPr>
          <a:solidFill>
            <a:schemeClr val="tx1"/>
          </a:solidFill>
          <a:latin typeface="+mn-lt"/>
        </a:defRPr>
      </a:lvl2pPr>
      <a:lvl3pPr marL="1142544" indent="-228511" algn="l" rtl="0" eaLnBrk="0" fontAlgn="base" hangingPunct="0">
        <a:spcBef>
          <a:spcPct val="20000"/>
        </a:spcBef>
        <a:spcAft>
          <a:spcPct val="0"/>
        </a:spcAft>
        <a:buClr>
          <a:srgbClr val="0066FF"/>
        </a:buClr>
        <a:buFont typeface="Wingdings" pitchFamily="2" charset="2"/>
        <a:buChar char="Ø"/>
        <a:defRPr sz="1600">
          <a:solidFill>
            <a:schemeClr val="tx1"/>
          </a:solidFill>
          <a:latin typeface="+mn-lt"/>
        </a:defRPr>
      </a:lvl3pPr>
      <a:lvl4pPr marL="1599560" indent="-228511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6578" indent="-228511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3592" indent="-22851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0613" indent="-22851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7628" indent="-22851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4646" indent="-22851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0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18" algn="l" defTabSz="9140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36" algn="l" defTabSz="9140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52" algn="l" defTabSz="9140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72" algn="l" defTabSz="9140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87" algn="l" defTabSz="9140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04" algn="l" defTabSz="9140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20" algn="l" defTabSz="9140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139" algn="l" defTabSz="9140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23157" y="0"/>
            <a:ext cx="7320844" cy="609600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</p:spPr>
        <p:txBody>
          <a:bodyPr vert="horz" wrap="square" lIns="71960" tIns="35981" rIns="91391" bIns="35981" numCol="1" anchor="ctr" anchorCtr="0" compatLnSpc="1">
            <a:prstTxWarp prst="textNoShape">
              <a:avLst/>
            </a:prstTxWarp>
          </a:bodyPr>
          <a:lstStyle/>
          <a:p>
            <a:pPr lvl="0"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1635" y="6570955"/>
            <a:ext cx="732366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91" tIns="45696" rIns="91391" bIns="45696" numCol="1" anchor="t" anchorCtr="0" compatLnSpc="1">
            <a:prstTxWarp prst="textNoShape">
              <a:avLst/>
            </a:prstTxWarp>
          </a:bodyPr>
          <a:lstStyle>
            <a:lvl1pPr algn="r">
              <a:defRPr sz="10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91DDFA9-6D71-4BAD-9128-3933DE5AF8BD}" type="slidenum">
              <a:rPr lang="en-GB">
                <a:solidFill>
                  <a:srgbClr val="000000"/>
                </a:solidFill>
                <a:latin typeface="Calibri"/>
                <a:cs typeface="Arial"/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  <a:latin typeface="Calibri"/>
              <a:cs typeface="Arial"/>
            </a:endParaRPr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1" y="0"/>
            <a:ext cx="254000" cy="6858000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</p:spPr>
        <p:txBody>
          <a:bodyPr vert="horz" wrap="square" lIns="71960" tIns="35981" rIns="91391" bIns="35981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defRPr/>
            </a:pPr>
            <a:endParaRPr lang="en-US" sz="3000">
              <a:solidFill>
                <a:srgbClr val="FFFFFF"/>
              </a:solidFill>
              <a:latin typeface="Calibri"/>
              <a:cs typeface="Arial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273" y="278"/>
            <a:ext cx="1519358" cy="792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en-GB" sz="3000" b="1" kern="1200" smtClean="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Calibri" pitchFamily="34" charset="0"/>
          <a:cs typeface="Arial" charset="0"/>
        </a:defRPr>
      </a:lvl2pPr>
      <a:lvl3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Calibri" pitchFamily="34" charset="0"/>
          <a:cs typeface="Arial" charset="0"/>
        </a:defRPr>
      </a:lvl3pPr>
      <a:lvl4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Calibri" pitchFamily="34" charset="0"/>
          <a:cs typeface="Arial" charset="0"/>
        </a:defRPr>
      </a:lvl4pPr>
      <a:lvl5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Calibri" pitchFamily="34" charset="0"/>
          <a:cs typeface="Arial" charset="0"/>
        </a:defRPr>
      </a:lvl5pPr>
      <a:lvl6pPr marL="457086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Calibri" pitchFamily="34" charset="0"/>
          <a:cs typeface="Arial" charset="0"/>
        </a:defRPr>
      </a:lvl6pPr>
      <a:lvl7pPr marL="914172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Calibri" pitchFamily="34" charset="0"/>
          <a:cs typeface="Arial" charset="0"/>
        </a:defRPr>
      </a:lvl7pPr>
      <a:lvl8pPr marL="1371257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Calibri" pitchFamily="34" charset="0"/>
          <a:cs typeface="Arial" charset="0"/>
        </a:defRPr>
      </a:lvl8pPr>
      <a:lvl9pPr marL="1828345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Calibri" pitchFamily="34" charset="0"/>
          <a:cs typeface="Arial" charset="0"/>
        </a:defRPr>
      </a:lvl9pPr>
    </p:titleStyle>
    <p:bodyStyle>
      <a:lvl1pPr marL="361860" indent="-361860" algn="l" rtl="0" eaLnBrk="1" fontAlgn="base" hangingPunct="1">
        <a:spcBef>
          <a:spcPct val="30000"/>
        </a:spcBef>
        <a:spcAft>
          <a:spcPct val="0"/>
        </a:spcAft>
        <a:buChar char="•"/>
        <a:defRPr sz="2800" b="1">
          <a:solidFill>
            <a:schemeClr val="tx2"/>
          </a:solidFill>
          <a:latin typeface="+mn-lt"/>
          <a:ea typeface="+mn-ea"/>
          <a:cs typeface="+mn-cs"/>
        </a:defRPr>
      </a:lvl1pPr>
      <a:lvl2pPr marL="804661" indent="-261873" algn="l" rtl="0" eaLnBrk="1" fontAlgn="base" hangingPunct="1">
        <a:spcBef>
          <a:spcPct val="30000"/>
        </a:spcBef>
        <a:spcAft>
          <a:spcPct val="0"/>
        </a:spcAft>
        <a:buChar char="•"/>
        <a:defRPr sz="2700">
          <a:solidFill>
            <a:schemeClr val="tx2"/>
          </a:solidFill>
          <a:latin typeface="Arial" charset="0"/>
          <a:cs typeface="+mn-cs"/>
        </a:defRPr>
      </a:lvl2pPr>
      <a:lvl3pPr marL="1423632" indent="-439628" algn="l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defRPr sz="2400">
          <a:solidFill>
            <a:schemeClr val="tx2"/>
          </a:solidFill>
          <a:latin typeface="Arial" charset="0"/>
          <a:cs typeface="+mn-cs"/>
        </a:defRPr>
      </a:lvl3pPr>
      <a:lvl4pPr marL="1793426" indent="-190453" algn="l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2"/>
          </a:solidFill>
          <a:latin typeface="Arial" charset="0"/>
          <a:cs typeface="+mn-cs"/>
        </a:defRPr>
      </a:lvl4pPr>
      <a:lvl5pPr marL="2148939" indent="-176170" algn="l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buFont typeface="Arial" charset="0"/>
        <a:defRPr sz="2000">
          <a:solidFill>
            <a:schemeClr val="tx2"/>
          </a:solidFill>
          <a:latin typeface="Arial" charset="0"/>
          <a:cs typeface="+mn-cs"/>
        </a:defRPr>
      </a:lvl5pPr>
      <a:lvl6pPr marL="2606024" indent="-176170" algn="l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buFont typeface="Arial" charset="0"/>
        <a:defRPr sz="2000">
          <a:solidFill>
            <a:schemeClr val="tx2"/>
          </a:solidFill>
          <a:latin typeface="Arial" charset="0"/>
          <a:cs typeface="+mn-cs"/>
        </a:defRPr>
      </a:lvl6pPr>
      <a:lvl7pPr marL="3063110" indent="-176170" algn="l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buFont typeface="Arial" charset="0"/>
        <a:defRPr sz="2000">
          <a:solidFill>
            <a:schemeClr val="tx2"/>
          </a:solidFill>
          <a:latin typeface="Arial" charset="0"/>
          <a:cs typeface="+mn-cs"/>
        </a:defRPr>
      </a:lvl7pPr>
      <a:lvl8pPr marL="3520195" indent="-176170" algn="l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buFont typeface="Arial" charset="0"/>
        <a:defRPr sz="2000">
          <a:solidFill>
            <a:schemeClr val="tx2"/>
          </a:solidFill>
          <a:latin typeface="Arial" charset="0"/>
          <a:cs typeface="+mn-cs"/>
        </a:defRPr>
      </a:lvl8pPr>
      <a:lvl9pPr marL="3977280" indent="-176170" algn="l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buFont typeface="Arial" charset="0"/>
        <a:defRPr sz="2000">
          <a:solidFill>
            <a:schemeClr val="tx2"/>
          </a:solidFill>
          <a:latin typeface="Arial" charset="0"/>
          <a:cs typeface="+mn-cs"/>
        </a:defRPr>
      </a:lvl9pPr>
    </p:bodyStyle>
    <p:otherStyle>
      <a:defPPr>
        <a:defRPr lang="en-US"/>
      </a:defPPr>
      <a:lvl1pPr marL="0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6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2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7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5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30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5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0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85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23157" y="0"/>
            <a:ext cx="7320844" cy="609600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</p:spPr>
        <p:txBody>
          <a:bodyPr vert="horz" wrap="square" lIns="71960" tIns="35981" rIns="91391" bIns="35981" numCol="1" anchor="ctr" anchorCtr="0" compatLnSpc="1">
            <a:prstTxWarp prst="textNoShape">
              <a:avLst/>
            </a:prstTxWarp>
          </a:bodyPr>
          <a:lstStyle/>
          <a:p>
            <a:pPr lvl="0"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1635" y="6570955"/>
            <a:ext cx="732366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91" tIns="45696" rIns="91391" bIns="45696" numCol="1" anchor="t" anchorCtr="0" compatLnSpc="1">
            <a:prstTxWarp prst="textNoShape">
              <a:avLst/>
            </a:prstTxWarp>
          </a:bodyPr>
          <a:lstStyle>
            <a:lvl1pPr algn="r">
              <a:defRPr sz="10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91DDFA9-6D71-4BAD-9128-3933DE5AF8BD}" type="slidenum">
              <a:rPr lang="en-GB">
                <a:solidFill>
                  <a:srgbClr val="000000"/>
                </a:solidFill>
                <a:latin typeface="Calibri"/>
                <a:cs typeface="Arial"/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  <a:latin typeface="Calibri"/>
              <a:cs typeface="Arial"/>
            </a:endParaRPr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1" y="0"/>
            <a:ext cx="254000" cy="6858000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</p:spPr>
        <p:txBody>
          <a:bodyPr vert="horz" wrap="square" lIns="71960" tIns="35981" rIns="91391" bIns="35981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defRPr/>
            </a:pPr>
            <a:endParaRPr lang="en-US" sz="3000">
              <a:solidFill>
                <a:srgbClr val="FFFFFF"/>
              </a:solidFill>
              <a:latin typeface="Calibri"/>
              <a:cs typeface="Arial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273" y="278"/>
            <a:ext cx="1519358" cy="792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en-GB" sz="3000" b="1" kern="1200" smtClean="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Calibri" pitchFamily="34" charset="0"/>
          <a:cs typeface="Arial" charset="0"/>
        </a:defRPr>
      </a:lvl2pPr>
      <a:lvl3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Calibri" pitchFamily="34" charset="0"/>
          <a:cs typeface="Arial" charset="0"/>
        </a:defRPr>
      </a:lvl3pPr>
      <a:lvl4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Calibri" pitchFamily="34" charset="0"/>
          <a:cs typeface="Arial" charset="0"/>
        </a:defRPr>
      </a:lvl4pPr>
      <a:lvl5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Calibri" pitchFamily="34" charset="0"/>
          <a:cs typeface="Arial" charset="0"/>
        </a:defRPr>
      </a:lvl5pPr>
      <a:lvl6pPr marL="457086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Calibri" pitchFamily="34" charset="0"/>
          <a:cs typeface="Arial" charset="0"/>
        </a:defRPr>
      </a:lvl6pPr>
      <a:lvl7pPr marL="914172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Calibri" pitchFamily="34" charset="0"/>
          <a:cs typeface="Arial" charset="0"/>
        </a:defRPr>
      </a:lvl7pPr>
      <a:lvl8pPr marL="1371257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Calibri" pitchFamily="34" charset="0"/>
          <a:cs typeface="Arial" charset="0"/>
        </a:defRPr>
      </a:lvl8pPr>
      <a:lvl9pPr marL="1828345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Calibri" pitchFamily="34" charset="0"/>
          <a:cs typeface="Arial" charset="0"/>
        </a:defRPr>
      </a:lvl9pPr>
    </p:titleStyle>
    <p:bodyStyle>
      <a:lvl1pPr marL="361860" indent="-361860" algn="l" rtl="0" eaLnBrk="1" fontAlgn="base" hangingPunct="1">
        <a:spcBef>
          <a:spcPct val="30000"/>
        </a:spcBef>
        <a:spcAft>
          <a:spcPct val="0"/>
        </a:spcAft>
        <a:buChar char="•"/>
        <a:defRPr sz="2800" b="1">
          <a:solidFill>
            <a:schemeClr val="tx2"/>
          </a:solidFill>
          <a:latin typeface="+mn-lt"/>
          <a:ea typeface="+mn-ea"/>
          <a:cs typeface="+mn-cs"/>
        </a:defRPr>
      </a:lvl1pPr>
      <a:lvl2pPr marL="804661" indent="-261873" algn="l" rtl="0" eaLnBrk="1" fontAlgn="base" hangingPunct="1">
        <a:spcBef>
          <a:spcPct val="30000"/>
        </a:spcBef>
        <a:spcAft>
          <a:spcPct val="0"/>
        </a:spcAft>
        <a:buChar char="•"/>
        <a:defRPr sz="2700">
          <a:solidFill>
            <a:schemeClr val="tx2"/>
          </a:solidFill>
          <a:latin typeface="Arial" charset="0"/>
          <a:cs typeface="+mn-cs"/>
        </a:defRPr>
      </a:lvl2pPr>
      <a:lvl3pPr marL="1423632" indent="-439628" algn="l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defRPr sz="2400">
          <a:solidFill>
            <a:schemeClr val="tx2"/>
          </a:solidFill>
          <a:latin typeface="Arial" charset="0"/>
          <a:cs typeface="+mn-cs"/>
        </a:defRPr>
      </a:lvl3pPr>
      <a:lvl4pPr marL="1793426" indent="-190453" algn="l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2"/>
          </a:solidFill>
          <a:latin typeface="Arial" charset="0"/>
          <a:cs typeface="+mn-cs"/>
        </a:defRPr>
      </a:lvl4pPr>
      <a:lvl5pPr marL="2148939" indent="-176170" algn="l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buFont typeface="Arial" charset="0"/>
        <a:defRPr sz="2000">
          <a:solidFill>
            <a:schemeClr val="tx2"/>
          </a:solidFill>
          <a:latin typeface="Arial" charset="0"/>
          <a:cs typeface="+mn-cs"/>
        </a:defRPr>
      </a:lvl5pPr>
      <a:lvl6pPr marL="2606024" indent="-176170" algn="l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buFont typeface="Arial" charset="0"/>
        <a:defRPr sz="2000">
          <a:solidFill>
            <a:schemeClr val="tx2"/>
          </a:solidFill>
          <a:latin typeface="Arial" charset="0"/>
          <a:cs typeface="+mn-cs"/>
        </a:defRPr>
      </a:lvl6pPr>
      <a:lvl7pPr marL="3063110" indent="-176170" algn="l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buFont typeface="Arial" charset="0"/>
        <a:defRPr sz="2000">
          <a:solidFill>
            <a:schemeClr val="tx2"/>
          </a:solidFill>
          <a:latin typeface="Arial" charset="0"/>
          <a:cs typeface="+mn-cs"/>
        </a:defRPr>
      </a:lvl7pPr>
      <a:lvl8pPr marL="3520195" indent="-176170" algn="l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buFont typeface="Arial" charset="0"/>
        <a:defRPr sz="2000">
          <a:solidFill>
            <a:schemeClr val="tx2"/>
          </a:solidFill>
          <a:latin typeface="Arial" charset="0"/>
          <a:cs typeface="+mn-cs"/>
        </a:defRPr>
      </a:lvl8pPr>
      <a:lvl9pPr marL="3977280" indent="-176170" algn="l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buFont typeface="Arial" charset="0"/>
        <a:defRPr sz="2000">
          <a:solidFill>
            <a:schemeClr val="tx2"/>
          </a:solidFill>
          <a:latin typeface="Arial" charset="0"/>
          <a:cs typeface="+mn-cs"/>
        </a:defRPr>
      </a:lvl9pPr>
    </p:bodyStyle>
    <p:otherStyle>
      <a:defPPr>
        <a:defRPr lang="en-US"/>
      </a:defPPr>
      <a:lvl1pPr marL="0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6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2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7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5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30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5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0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85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23157" y="0"/>
            <a:ext cx="7320844" cy="609600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</p:spPr>
        <p:txBody>
          <a:bodyPr vert="horz" wrap="square" lIns="71960" tIns="35981" rIns="91391" bIns="35981" numCol="1" anchor="ctr" anchorCtr="0" compatLnSpc="1">
            <a:prstTxWarp prst="textNoShape">
              <a:avLst/>
            </a:prstTxWarp>
          </a:bodyPr>
          <a:lstStyle/>
          <a:p>
            <a:pPr lvl="0"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1635" y="6570955"/>
            <a:ext cx="732366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91" tIns="45696" rIns="91391" bIns="45696" numCol="1" anchor="t" anchorCtr="0" compatLnSpc="1">
            <a:prstTxWarp prst="textNoShape">
              <a:avLst/>
            </a:prstTxWarp>
          </a:bodyPr>
          <a:lstStyle>
            <a:lvl1pPr algn="r">
              <a:defRPr sz="10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91DDFA9-6D71-4BAD-9128-3933DE5AF8BD}" type="slidenum">
              <a:rPr lang="en-GB">
                <a:solidFill>
                  <a:srgbClr val="000000"/>
                </a:solidFill>
                <a:latin typeface="Calibri"/>
                <a:cs typeface="Arial"/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  <a:latin typeface="Calibri"/>
              <a:cs typeface="Arial"/>
            </a:endParaRPr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1" y="0"/>
            <a:ext cx="254000" cy="6858000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</p:spPr>
        <p:txBody>
          <a:bodyPr vert="horz" wrap="square" lIns="71960" tIns="35981" rIns="91391" bIns="35981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defRPr/>
            </a:pPr>
            <a:endParaRPr lang="en-US" sz="3000">
              <a:solidFill>
                <a:srgbClr val="FFFFFF"/>
              </a:solidFill>
              <a:latin typeface="Calibri"/>
              <a:cs typeface="Arial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273" y="278"/>
            <a:ext cx="1519358" cy="792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en-GB" sz="3000" b="1" kern="1200" smtClean="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Calibri" pitchFamily="34" charset="0"/>
          <a:cs typeface="Arial" charset="0"/>
        </a:defRPr>
      </a:lvl2pPr>
      <a:lvl3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Calibri" pitchFamily="34" charset="0"/>
          <a:cs typeface="Arial" charset="0"/>
        </a:defRPr>
      </a:lvl3pPr>
      <a:lvl4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Calibri" pitchFamily="34" charset="0"/>
          <a:cs typeface="Arial" charset="0"/>
        </a:defRPr>
      </a:lvl4pPr>
      <a:lvl5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Calibri" pitchFamily="34" charset="0"/>
          <a:cs typeface="Arial" charset="0"/>
        </a:defRPr>
      </a:lvl5pPr>
      <a:lvl6pPr marL="457086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Calibri" pitchFamily="34" charset="0"/>
          <a:cs typeface="Arial" charset="0"/>
        </a:defRPr>
      </a:lvl6pPr>
      <a:lvl7pPr marL="914172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Calibri" pitchFamily="34" charset="0"/>
          <a:cs typeface="Arial" charset="0"/>
        </a:defRPr>
      </a:lvl7pPr>
      <a:lvl8pPr marL="1371257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Calibri" pitchFamily="34" charset="0"/>
          <a:cs typeface="Arial" charset="0"/>
        </a:defRPr>
      </a:lvl8pPr>
      <a:lvl9pPr marL="1828345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Calibri" pitchFamily="34" charset="0"/>
          <a:cs typeface="Arial" charset="0"/>
        </a:defRPr>
      </a:lvl9pPr>
    </p:titleStyle>
    <p:bodyStyle>
      <a:lvl1pPr marL="361860" indent="-361860" algn="l" rtl="0" eaLnBrk="1" fontAlgn="base" hangingPunct="1">
        <a:spcBef>
          <a:spcPct val="30000"/>
        </a:spcBef>
        <a:spcAft>
          <a:spcPct val="0"/>
        </a:spcAft>
        <a:buChar char="•"/>
        <a:defRPr sz="2800" b="1">
          <a:solidFill>
            <a:schemeClr val="tx2"/>
          </a:solidFill>
          <a:latin typeface="+mn-lt"/>
          <a:ea typeface="+mn-ea"/>
          <a:cs typeface="+mn-cs"/>
        </a:defRPr>
      </a:lvl1pPr>
      <a:lvl2pPr marL="804661" indent="-261873" algn="l" rtl="0" eaLnBrk="1" fontAlgn="base" hangingPunct="1">
        <a:spcBef>
          <a:spcPct val="30000"/>
        </a:spcBef>
        <a:spcAft>
          <a:spcPct val="0"/>
        </a:spcAft>
        <a:buChar char="•"/>
        <a:defRPr sz="2700">
          <a:solidFill>
            <a:schemeClr val="tx2"/>
          </a:solidFill>
          <a:latin typeface="Arial" charset="0"/>
          <a:cs typeface="+mn-cs"/>
        </a:defRPr>
      </a:lvl2pPr>
      <a:lvl3pPr marL="1423632" indent="-439628" algn="l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defRPr sz="2400">
          <a:solidFill>
            <a:schemeClr val="tx2"/>
          </a:solidFill>
          <a:latin typeface="Arial" charset="0"/>
          <a:cs typeface="+mn-cs"/>
        </a:defRPr>
      </a:lvl3pPr>
      <a:lvl4pPr marL="1793426" indent="-190453" algn="l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2"/>
          </a:solidFill>
          <a:latin typeface="Arial" charset="0"/>
          <a:cs typeface="+mn-cs"/>
        </a:defRPr>
      </a:lvl4pPr>
      <a:lvl5pPr marL="2148939" indent="-176170" algn="l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buFont typeface="Arial" charset="0"/>
        <a:defRPr sz="2000">
          <a:solidFill>
            <a:schemeClr val="tx2"/>
          </a:solidFill>
          <a:latin typeface="Arial" charset="0"/>
          <a:cs typeface="+mn-cs"/>
        </a:defRPr>
      </a:lvl5pPr>
      <a:lvl6pPr marL="2606024" indent="-176170" algn="l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buFont typeface="Arial" charset="0"/>
        <a:defRPr sz="2000">
          <a:solidFill>
            <a:schemeClr val="tx2"/>
          </a:solidFill>
          <a:latin typeface="Arial" charset="0"/>
          <a:cs typeface="+mn-cs"/>
        </a:defRPr>
      </a:lvl6pPr>
      <a:lvl7pPr marL="3063110" indent="-176170" algn="l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buFont typeface="Arial" charset="0"/>
        <a:defRPr sz="2000">
          <a:solidFill>
            <a:schemeClr val="tx2"/>
          </a:solidFill>
          <a:latin typeface="Arial" charset="0"/>
          <a:cs typeface="+mn-cs"/>
        </a:defRPr>
      </a:lvl7pPr>
      <a:lvl8pPr marL="3520195" indent="-176170" algn="l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buFont typeface="Arial" charset="0"/>
        <a:defRPr sz="2000">
          <a:solidFill>
            <a:schemeClr val="tx2"/>
          </a:solidFill>
          <a:latin typeface="Arial" charset="0"/>
          <a:cs typeface="+mn-cs"/>
        </a:defRPr>
      </a:lvl8pPr>
      <a:lvl9pPr marL="3977280" indent="-176170" algn="l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buFont typeface="Arial" charset="0"/>
        <a:defRPr sz="2000">
          <a:solidFill>
            <a:schemeClr val="tx2"/>
          </a:solidFill>
          <a:latin typeface="Arial" charset="0"/>
          <a:cs typeface="+mn-cs"/>
        </a:defRPr>
      </a:lvl9pPr>
    </p:bodyStyle>
    <p:otherStyle>
      <a:defPPr>
        <a:defRPr lang="en-US"/>
      </a:defPPr>
      <a:lvl1pPr marL="0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6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2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7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5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30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5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0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85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23157" y="0"/>
            <a:ext cx="7320844" cy="609600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</p:spPr>
        <p:txBody>
          <a:bodyPr vert="horz" wrap="square" lIns="71960" tIns="35981" rIns="91391" bIns="35981" numCol="1" anchor="ctr" anchorCtr="0" compatLnSpc="1">
            <a:prstTxWarp prst="textNoShape">
              <a:avLst/>
            </a:prstTxWarp>
          </a:bodyPr>
          <a:lstStyle/>
          <a:p>
            <a:pPr lvl="0"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1635" y="6570955"/>
            <a:ext cx="732366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91" tIns="45696" rIns="91391" bIns="45696" numCol="1" anchor="t" anchorCtr="0" compatLnSpc="1">
            <a:prstTxWarp prst="textNoShape">
              <a:avLst/>
            </a:prstTxWarp>
          </a:bodyPr>
          <a:lstStyle>
            <a:lvl1pPr algn="r">
              <a:defRPr sz="10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91DDFA9-6D71-4BAD-9128-3933DE5AF8BD}" type="slidenum">
              <a:rPr lang="en-GB">
                <a:solidFill>
                  <a:srgbClr val="000000"/>
                </a:solidFill>
                <a:latin typeface="Calibri"/>
                <a:cs typeface="Arial"/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  <a:latin typeface="Calibri"/>
              <a:cs typeface="Arial"/>
            </a:endParaRPr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1" y="0"/>
            <a:ext cx="254000" cy="6858000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</p:spPr>
        <p:txBody>
          <a:bodyPr vert="horz" wrap="square" lIns="71960" tIns="35981" rIns="91391" bIns="35981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defRPr/>
            </a:pPr>
            <a:endParaRPr lang="en-US" sz="3000">
              <a:solidFill>
                <a:srgbClr val="FFFFFF"/>
              </a:solidFill>
              <a:latin typeface="Calibri"/>
              <a:cs typeface="Arial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273" y="278"/>
            <a:ext cx="1519358" cy="792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en-GB" sz="3000" b="1" kern="1200" smtClean="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Calibri" pitchFamily="34" charset="0"/>
          <a:cs typeface="Arial" charset="0"/>
        </a:defRPr>
      </a:lvl2pPr>
      <a:lvl3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Calibri" pitchFamily="34" charset="0"/>
          <a:cs typeface="Arial" charset="0"/>
        </a:defRPr>
      </a:lvl3pPr>
      <a:lvl4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Calibri" pitchFamily="34" charset="0"/>
          <a:cs typeface="Arial" charset="0"/>
        </a:defRPr>
      </a:lvl4pPr>
      <a:lvl5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Calibri" pitchFamily="34" charset="0"/>
          <a:cs typeface="Arial" charset="0"/>
        </a:defRPr>
      </a:lvl5pPr>
      <a:lvl6pPr marL="457086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Calibri" pitchFamily="34" charset="0"/>
          <a:cs typeface="Arial" charset="0"/>
        </a:defRPr>
      </a:lvl6pPr>
      <a:lvl7pPr marL="914172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Calibri" pitchFamily="34" charset="0"/>
          <a:cs typeface="Arial" charset="0"/>
        </a:defRPr>
      </a:lvl7pPr>
      <a:lvl8pPr marL="1371257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Calibri" pitchFamily="34" charset="0"/>
          <a:cs typeface="Arial" charset="0"/>
        </a:defRPr>
      </a:lvl8pPr>
      <a:lvl9pPr marL="1828345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Calibri" pitchFamily="34" charset="0"/>
          <a:cs typeface="Arial" charset="0"/>
        </a:defRPr>
      </a:lvl9pPr>
    </p:titleStyle>
    <p:bodyStyle>
      <a:lvl1pPr marL="361860" indent="-361860" algn="l" rtl="0" eaLnBrk="1" fontAlgn="base" hangingPunct="1">
        <a:spcBef>
          <a:spcPct val="30000"/>
        </a:spcBef>
        <a:spcAft>
          <a:spcPct val="0"/>
        </a:spcAft>
        <a:buChar char="•"/>
        <a:defRPr sz="2800" b="1">
          <a:solidFill>
            <a:schemeClr val="tx2"/>
          </a:solidFill>
          <a:latin typeface="+mn-lt"/>
          <a:ea typeface="+mn-ea"/>
          <a:cs typeface="+mn-cs"/>
        </a:defRPr>
      </a:lvl1pPr>
      <a:lvl2pPr marL="804661" indent="-261873" algn="l" rtl="0" eaLnBrk="1" fontAlgn="base" hangingPunct="1">
        <a:spcBef>
          <a:spcPct val="30000"/>
        </a:spcBef>
        <a:spcAft>
          <a:spcPct val="0"/>
        </a:spcAft>
        <a:buChar char="•"/>
        <a:defRPr sz="2700">
          <a:solidFill>
            <a:schemeClr val="tx2"/>
          </a:solidFill>
          <a:latin typeface="Arial" charset="0"/>
          <a:cs typeface="+mn-cs"/>
        </a:defRPr>
      </a:lvl2pPr>
      <a:lvl3pPr marL="1423632" indent="-439628" algn="l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defRPr sz="2400">
          <a:solidFill>
            <a:schemeClr val="tx2"/>
          </a:solidFill>
          <a:latin typeface="Arial" charset="0"/>
          <a:cs typeface="+mn-cs"/>
        </a:defRPr>
      </a:lvl3pPr>
      <a:lvl4pPr marL="1793426" indent="-190453" algn="l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2"/>
          </a:solidFill>
          <a:latin typeface="Arial" charset="0"/>
          <a:cs typeface="+mn-cs"/>
        </a:defRPr>
      </a:lvl4pPr>
      <a:lvl5pPr marL="2148939" indent="-176170" algn="l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buFont typeface="Arial" charset="0"/>
        <a:defRPr sz="2000">
          <a:solidFill>
            <a:schemeClr val="tx2"/>
          </a:solidFill>
          <a:latin typeface="Arial" charset="0"/>
          <a:cs typeface="+mn-cs"/>
        </a:defRPr>
      </a:lvl5pPr>
      <a:lvl6pPr marL="2606024" indent="-176170" algn="l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buFont typeface="Arial" charset="0"/>
        <a:defRPr sz="2000">
          <a:solidFill>
            <a:schemeClr val="tx2"/>
          </a:solidFill>
          <a:latin typeface="Arial" charset="0"/>
          <a:cs typeface="+mn-cs"/>
        </a:defRPr>
      </a:lvl6pPr>
      <a:lvl7pPr marL="3063110" indent="-176170" algn="l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buFont typeface="Arial" charset="0"/>
        <a:defRPr sz="2000">
          <a:solidFill>
            <a:schemeClr val="tx2"/>
          </a:solidFill>
          <a:latin typeface="Arial" charset="0"/>
          <a:cs typeface="+mn-cs"/>
        </a:defRPr>
      </a:lvl7pPr>
      <a:lvl8pPr marL="3520195" indent="-176170" algn="l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buFont typeface="Arial" charset="0"/>
        <a:defRPr sz="2000">
          <a:solidFill>
            <a:schemeClr val="tx2"/>
          </a:solidFill>
          <a:latin typeface="Arial" charset="0"/>
          <a:cs typeface="+mn-cs"/>
        </a:defRPr>
      </a:lvl8pPr>
      <a:lvl9pPr marL="3977280" indent="-176170" algn="l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buFont typeface="Arial" charset="0"/>
        <a:defRPr sz="2000">
          <a:solidFill>
            <a:schemeClr val="tx2"/>
          </a:solidFill>
          <a:latin typeface="Arial" charset="0"/>
          <a:cs typeface="+mn-cs"/>
        </a:defRPr>
      </a:lvl9pPr>
    </p:bodyStyle>
    <p:otherStyle>
      <a:defPPr>
        <a:defRPr lang="en-US"/>
      </a:defPPr>
      <a:lvl1pPr marL="0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6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2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7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5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30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5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0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85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22450" y="0"/>
            <a:ext cx="7321550" cy="6096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66305" tIns="33211" rIns="84234" bIns="332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7448" y="990609"/>
            <a:ext cx="8628063" cy="545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 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0712" y="6570946"/>
            <a:ext cx="733425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4234" tIns="42136" rIns="84234" bIns="42136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8639352-16FC-8D4F-BF07-643F1BB19D0C}" type="slidenum">
              <a:rPr lang="en-US" b="0">
                <a:latin typeface="Arial" charset="0"/>
                <a:ea typeface="ＭＳ Ｐゴシック" charset="0"/>
                <a:cs typeface="ＭＳ Ｐゴシック" charset="0"/>
              </a:rPr>
              <a:pPr>
                <a:defRPr/>
              </a:pPr>
              <a:t>‹#›</a:t>
            </a:fld>
            <a:endParaRPr lang="en-US" b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80901" name="Picture 7" descr="Logo transpare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211" y="87313"/>
            <a:ext cx="1438275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1" y="0"/>
            <a:ext cx="254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wrap="none" lIns="79230" tIns="39620" rIns="79230" bIns="39620" anchor="ctr"/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200" smtClean="0">
              <a:solidFill>
                <a:srgbClr val="003366"/>
              </a:solidFill>
              <a:latin typeface="Calibri" pitchFamily="34" charset="0"/>
              <a:cs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861" r:id="rId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  <p:txStyles>
    <p:titleStyle>
      <a:lvl1pPr algn="ctr" defTabSz="83322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ＭＳ Ｐゴシック" charset="0"/>
          <a:cs typeface="+mj-cs"/>
        </a:defRPr>
      </a:lvl1pPr>
      <a:lvl2pPr algn="ctr" defTabSz="83322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  <a:ea typeface="ＭＳ Ｐゴシック" charset="0"/>
          <a:cs typeface="Arial" charset="0"/>
        </a:defRPr>
      </a:lvl2pPr>
      <a:lvl3pPr algn="ctr" defTabSz="83322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  <a:ea typeface="ＭＳ Ｐゴシック" charset="0"/>
          <a:cs typeface="Arial" charset="0"/>
        </a:defRPr>
      </a:lvl3pPr>
      <a:lvl4pPr algn="ctr" defTabSz="83322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  <a:ea typeface="ＭＳ Ｐゴシック" charset="0"/>
          <a:cs typeface="Arial" charset="0"/>
        </a:defRPr>
      </a:lvl4pPr>
      <a:lvl5pPr algn="ctr" defTabSz="83322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  <a:ea typeface="ＭＳ Ｐゴシック" charset="0"/>
          <a:cs typeface="Arial" charset="0"/>
        </a:defRPr>
      </a:lvl5pPr>
      <a:lvl6pPr marL="396120" algn="ctr" defTabSz="844533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  <a:cs typeface="Arial" charset="0"/>
        </a:defRPr>
      </a:lvl6pPr>
      <a:lvl7pPr marL="792238" algn="ctr" defTabSz="844533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  <a:cs typeface="Arial" charset="0"/>
        </a:defRPr>
      </a:lvl7pPr>
      <a:lvl8pPr marL="1188359" algn="ctr" defTabSz="844533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  <a:cs typeface="Arial" charset="0"/>
        </a:defRPr>
      </a:lvl8pPr>
      <a:lvl9pPr marL="1584480" algn="ctr" defTabSz="844533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  <a:cs typeface="Arial" charset="0"/>
        </a:defRPr>
      </a:lvl9pPr>
    </p:titleStyle>
    <p:bodyStyle>
      <a:lvl1pPr marL="320595" indent="-320595" algn="l" defTabSz="833228" rtl="0" eaLnBrk="0" fontAlgn="base" hangingPunct="0">
        <a:spcBef>
          <a:spcPct val="30000"/>
        </a:spcBef>
        <a:spcAft>
          <a:spcPct val="0"/>
        </a:spcAft>
        <a:buChar char="•"/>
        <a:defRPr sz="2500" b="1">
          <a:solidFill>
            <a:schemeClr val="tx2"/>
          </a:solidFill>
          <a:latin typeface="+mn-lt"/>
          <a:ea typeface="ＭＳ Ｐゴシック" charset="0"/>
          <a:cs typeface="+mn-cs"/>
        </a:defRPr>
      </a:lvl1pPr>
      <a:lvl2pPr marL="731656" indent="-228544" algn="l" defTabSz="833228" rtl="0" eaLnBrk="0" fontAlgn="base" hangingPunct="0">
        <a:spcBef>
          <a:spcPct val="30000"/>
        </a:spcBef>
        <a:spcAft>
          <a:spcPct val="0"/>
        </a:spcAft>
        <a:buChar char="•"/>
        <a:defRPr sz="2500">
          <a:solidFill>
            <a:schemeClr val="tx2"/>
          </a:solidFill>
          <a:latin typeface="Arial" charset="0"/>
          <a:ea typeface="ＭＳ Ｐゴシック" charset="0"/>
          <a:cs typeface="+mn-cs"/>
        </a:defRPr>
      </a:lvl2pPr>
      <a:lvl3pPr marL="1304599" indent="-395189" algn="l" defTabSz="833228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defRPr sz="2300">
          <a:solidFill>
            <a:schemeClr val="tx2"/>
          </a:solidFill>
          <a:latin typeface="Arial" charset="0"/>
          <a:ea typeface="ＭＳ Ｐゴシック" charset="0"/>
          <a:cs typeface="+mn-cs"/>
        </a:defRPr>
      </a:lvl3pPr>
      <a:lvl4pPr marL="1647413" indent="-161885" algn="l" defTabSz="833228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Char char="•"/>
        <a:defRPr>
          <a:solidFill>
            <a:schemeClr val="tx2"/>
          </a:solidFill>
          <a:latin typeface="Arial" charset="0"/>
          <a:ea typeface="ＭＳ Ｐゴシック" charset="0"/>
          <a:cs typeface="+mn-cs"/>
        </a:defRPr>
      </a:lvl4pPr>
      <a:lvl5pPr marL="1975943" indent="-147603" algn="l" defTabSz="833228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Font typeface="Arial" charset="0"/>
        <a:defRPr>
          <a:solidFill>
            <a:schemeClr val="tx2"/>
          </a:solidFill>
          <a:latin typeface="Arial" charset="0"/>
          <a:ea typeface="ＭＳ Ｐゴシック" charset="0"/>
          <a:cs typeface="+mn-cs"/>
        </a:defRPr>
      </a:lvl5pPr>
      <a:lvl6pPr marL="2382237" indent="-162311" algn="l" defTabSz="844533" rtl="0" fontAlgn="base">
        <a:spcBef>
          <a:spcPct val="30000"/>
        </a:spcBef>
        <a:spcAft>
          <a:spcPct val="0"/>
        </a:spcAft>
        <a:buClr>
          <a:schemeClr val="tx2"/>
        </a:buClr>
        <a:buFont typeface="Arial" charset="0"/>
        <a:defRPr sz="1800">
          <a:solidFill>
            <a:schemeClr val="tx2"/>
          </a:solidFill>
          <a:latin typeface="Arial" charset="0"/>
          <a:cs typeface="+mn-cs"/>
        </a:defRPr>
      </a:lvl6pPr>
      <a:lvl7pPr marL="2778301" indent="-162311" algn="l" defTabSz="844533" rtl="0" fontAlgn="base">
        <a:spcBef>
          <a:spcPct val="30000"/>
        </a:spcBef>
        <a:spcAft>
          <a:spcPct val="0"/>
        </a:spcAft>
        <a:buClr>
          <a:schemeClr val="tx2"/>
        </a:buClr>
        <a:buFont typeface="Arial" charset="0"/>
        <a:defRPr sz="1800">
          <a:solidFill>
            <a:schemeClr val="tx2"/>
          </a:solidFill>
          <a:latin typeface="Arial" charset="0"/>
          <a:cs typeface="+mn-cs"/>
        </a:defRPr>
      </a:lvl7pPr>
      <a:lvl8pPr marL="3174443" indent="-162311" algn="l" defTabSz="844533" rtl="0" fontAlgn="base">
        <a:spcBef>
          <a:spcPct val="30000"/>
        </a:spcBef>
        <a:spcAft>
          <a:spcPct val="0"/>
        </a:spcAft>
        <a:buClr>
          <a:schemeClr val="tx2"/>
        </a:buClr>
        <a:buFont typeface="Arial" charset="0"/>
        <a:defRPr sz="1800">
          <a:solidFill>
            <a:schemeClr val="tx2"/>
          </a:solidFill>
          <a:latin typeface="Arial" charset="0"/>
          <a:cs typeface="+mn-cs"/>
        </a:defRPr>
      </a:lvl8pPr>
      <a:lvl9pPr marL="3570571" indent="-162311" algn="l" defTabSz="844533" rtl="0" fontAlgn="base">
        <a:spcBef>
          <a:spcPct val="30000"/>
        </a:spcBef>
        <a:spcAft>
          <a:spcPct val="0"/>
        </a:spcAft>
        <a:buClr>
          <a:schemeClr val="tx2"/>
        </a:buClr>
        <a:buFont typeface="Arial" charset="0"/>
        <a:defRPr sz="1800">
          <a:solidFill>
            <a:schemeClr val="tx2"/>
          </a:solidFill>
          <a:latin typeface="Arial" charset="0"/>
          <a:cs typeface="+mn-cs"/>
        </a:defRPr>
      </a:lvl9pPr>
    </p:bodyStyle>
    <p:otherStyle>
      <a:defPPr>
        <a:defRPr lang="en-US"/>
      </a:defPPr>
      <a:lvl1pPr marL="0" algn="l" defTabSz="79223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96120" algn="l" defTabSz="79223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92238" algn="l" defTabSz="79223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359" algn="l" defTabSz="79223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84480" algn="l" defTabSz="79223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80593" algn="l" defTabSz="79223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76725" algn="l" defTabSz="79223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72797" algn="l" defTabSz="79223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68939" algn="l" defTabSz="79223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22450" y="0"/>
            <a:ext cx="7321550" cy="6096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66467" tIns="33294" rIns="84454" bIns="3329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7448" y="990609"/>
            <a:ext cx="8628063" cy="545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 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0712" y="6570946"/>
            <a:ext cx="733425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4454" tIns="42244" rIns="84454" bIns="42244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C01EACBE-2015-4C40-ACBC-A942FA9F979F}" type="slidenum">
              <a:rPr lang="en-US" b="0">
                <a:latin typeface="Arial" charset="0"/>
                <a:ea typeface="ＭＳ Ｐゴシック" charset="0"/>
                <a:cs typeface="ＭＳ Ｐゴシック" charset="0"/>
              </a:rPr>
              <a:pPr>
                <a:defRPr/>
              </a:pPr>
              <a:t>‹#›</a:t>
            </a:fld>
            <a:endParaRPr lang="en-US" b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83973" name="Picture 7" descr="Logo transparent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211" y="87313"/>
            <a:ext cx="1438275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1" y="0"/>
            <a:ext cx="254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wrap="none" lIns="79487" tIns="39747" rIns="79487" bIns="39747" anchor="ctr"/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200" smtClean="0">
              <a:solidFill>
                <a:srgbClr val="003366"/>
              </a:solidFill>
              <a:latin typeface="Calibri" pitchFamily="34" charset="0"/>
              <a:cs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  <p:txStyles>
    <p:titleStyle>
      <a:lvl1pPr algn="ctr" defTabSz="83481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ＭＳ Ｐゴシック" charset="0"/>
          <a:cs typeface="+mj-cs"/>
        </a:defRPr>
      </a:lvl1pPr>
      <a:lvl2pPr algn="ctr" defTabSz="83481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2pPr>
      <a:lvl3pPr algn="ctr" defTabSz="83481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3pPr>
      <a:lvl4pPr algn="ctr" defTabSz="83481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4pPr>
      <a:lvl5pPr algn="ctr" defTabSz="83481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5pPr>
      <a:lvl6pPr marL="397447" algn="ctr" defTabSz="847375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cs typeface="Arial" charset="0"/>
        </a:defRPr>
      </a:lvl6pPr>
      <a:lvl7pPr marL="794898" algn="ctr" defTabSz="847375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cs typeface="Arial" charset="0"/>
        </a:defRPr>
      </a:lvl7pPr>
      <a:lvl8pPr marL="1192356" algn="ctr" defTabSz="847375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cs typeface="Arial" charset="0"/>
        </a:defRPr>
      </a:lvl8pPr>
      <a:lvl9pPr marL="1589786" algn="ctr" defTabSz="847375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22183" indent="-322183" algn="l" defTabSz="834817" rtl="0" eaLnBrk="0" fontAlgn="base" hangingPunct="0">
        <a:spcBef>
          <a:spcPct val="30000"/>
        </a:spcBef>
        <a:spcAft>
          <a:spcPct val="0"/>
        </a:spcAft>
        <a:buChar char="•"/>
        <a:defRPr sz="2500" b="1">
          <a:solidFill>
            <a:schemeClr val="tx2"/>
          </a:solidFill>
          <a:latin typeface="+mn-lt"/>
          <a:ea typeface="ＭＳ Ｐゴシック" charset="0"/>
          <a:cs typeface="+mn-cs"/>
        </a:defRPr>
      </a:lvl1pPr>
      <a:lvl2pPr marL="733243" indent="-228544" algn="l" defTabSz="834817" rtl="0" eaLnBrk="0" fontAlgn="base" hangingPunct="0">
        <a:spcBef>
          <a:spcPct val="30000"/>
        </a:spcBef>
        <a:spcAft>
          <a:spcPct val="0"/>
        </a:spcAft>
        <a:buChar char="•"/>
        <a:defRPr sz="2500">
          <a:solidFill>
            <a:schemeClr val="tx2"/>
          </a:solidFill>
          <a:latin typeface="+mn-lt"/>
          <a:ea typeface="Arial" charset="0"/>
          <a:cs typeface="+mn-cs"/>
        </a:defRPr>
      </a:lvl2pPr>
      <a:lvl3pPr marL="1309361" indent="-395189" algn="l" defTabSz="834817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Char char="•"/>
        <a:defRPr sz="2300">
          <a:solidFill>
            <a:schemeClr val="tx2"/>
          </a:solidFill>
          <a:latin typeface="+mn-lt"/>
          <a:ea typeface="Arial" charset="0"/>
          <a:cs typeface="+mn-cs"/>
        </a:defRPr>
      </a:lvl3pPr>
      <a:lvl4pPr marL="1652175" indent="-161885" algn="l" defTabSz="834817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Char char="•"/>
        <a:defRPr>
          <a:solidFill>
            <a:schemeClr val="tx2"/>
          </a:solidFill>
          <a:latin typeface="+mn-lt"/>
          <a:ea typeface="Arial" charset="0"/>
          <a:cs typeface="+mn-cs"/>
        </a:defRPr>
      </a:lvl4pPr>
      <a:lvl5pPr marL="1982293" indent="-149188" algn="l" defTabSz="834817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»"/>
        <a:defRPr>
          <a:solidFill>
            <a:schemeClr val="tx2"/>
          </a:solidFill>
          <a:latin typeface="+mn-lt"/>
          <a:ea typeface="Arial" charset="0"/>
          <a:cs typeface="+mn-cs"/>
        </a:defRPr>
      </a:lvl5pPr>
      <a:lvl6pPr marL="2390231" indent="-162859" algn="l" defTabSz="847375" rtl="0" fontAlgn="base">
        <a:spcBef>
          <a:spcPct val="30000"/>
        </a:spcBef>
        <a:spcAft>
          <a:spcPct val="0"/>
        </a:spcAft>
        <a:buClr>
          <a:schemeClr val="tx2"/>
        </a:buClr>
        <a:buFont typeface="Arial" charset="0"/>
        <a:defRPr sz="1800">
          <a:solidFill>
            <a:schemeClr val="tx2"/>
          </a:solidFill>
          <a:latin typeface="+mn-lt"/>
          <a:cs typeface="+mn-cs"/>
        </a:defRPr>
      </a:lvl6pPr>
      <a:lvl7pPr marL="2787600" indent="-162859" algn="l" defTabSz="847375" rtl="0" fontAlgn="base">
        <a:spcBef>
          <a:spcPct val="30000"/>
        </a:spcBef>
        <a:spcAft>
          <a:spcPct val="0"/>
        </a:spcAft>
        <a:buClr>
          <a:schemeClr val="tx2"/>
        </a:buClr>
        <a:buFont typeface="Arial" charset="0"/>
        <a:defRPr sz="1800">
          <a:solidFill>
            <a:schemeClr val="tx2"/>
          </a:solidFill>
          <a:latin typeface="+mn-lt"/>
          <a:cs typeface="+mn-cs"/>
        </a:defRPr>
      </a:lvl7pPr>
      <a:lvl8pPr marL="3185073" indent="-162859" algn="l" defTabSz="847375" rtl="0" fontAlgn="base">
        <a:spcBef>
          <a:spcPct val="30000"/>
        </a:spcBef>
        <a:spcAft>
          <a:spcPct val="0"/>
        </a:spcAft>
        <a:buClr>
          <a:schemeClr val="tx2"/>
        </a:buClr>
        <a:buFont typeface="Arial" charset="0"/>
        <a:defRPr sz="1800">
          <a:solidFill>
            <a:schemeClr val="tx2"/>
          </a:solidFill>
          <a:latin typeface="+mn-lt"/>
          <a:cs typeface="+mn-cs"/>
        </a:defRPr>
      </a:lvl8pPr>
      <a:lvl9pPr marL="3582520" indent="-162859" algn="l" defTabSz="847375" rtl="0" fontAlgn="base">
        <a:spcBef>
          <a:spcPct val="30000"/>
        </a:spcBef>
        <a:spcAft>
          <a:spcPct val="0"/>
        </a:spcAft>
        <a:buClr>
          <a:schemeClr val="tx2"/>
        </a:buClr>
        <a:buFont typeface="Arial" charset="0"/>
        <a:defRPr sz="1800">
          <a:solidFill>
            <a:schemeClr val="tx2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79489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97447" algn="l" defTabSz="79489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94898" algn="l" defTabSz="79489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2356" algn="l" defTabSz="79489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89786" algn="l" defTabSz="79489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87230" algn="l" defTabSz="79489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84714" algn="l" defTabSz="79489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82068" algn="l" defTabSz="79489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79554" algn="l" defTabSz="79489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22450" y="0"/>
            <a:ext cx="7321550" cy="6096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66389" tIns="33267" rIns="84359" bIns="3326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7448" y="990609"/>
            <a:ext cx="8628063" cy="545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 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0712" y="6570946"/>
            <a:ext cx="733425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4359" tIns="42198" rIns="84359" bIns="42198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00000"/>
                </a:solidFill>
                <a:cs typeface="Arial" charset="0"/>
              </a:defRPr>
            </a:lvl1pPr>
          </a:lstStyle>
          <a:p>
            <a:pPr>
              <a:defRPr/>
            </a:pPr>
            <a:fld id="{0C344404-096E-BB4F-BB93-A68B46EA58BD}" type="slidenum">
              <a:rPr lang="en-US" b="0">
                <a:latin typeface="Arial" charset="0"/>
                <a:ea typeface="ＭＳ Ｐゴシック" charset="0"/>
              </a:rPr>
              <a:pPr>
                <a:defRPr/>
              </a:pPr>
              <a:t>‹#›</a:t>
            </a:fld>
            <a:endParaRPr lang="en-US" b="0">
              <a:latin typeface="Arial" charset="0"/>
              <a:ea typeface="ＭＳ Ｐゴシック" charset="0"/>
            </a:endParaRPr>
          </a:p>
        </p:txBody>
      </p:sp>
      <p:pic>
        <p:nvPicPr>
          <p:cNvPr id="68613" name="Picture 7" descr="Logo transpare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211" y="87313"/>
            <a:ext cx="1438275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6" name="Rectangle 6"/>
          <p:cNvSpPr>
            <a:spLocks noChangeArrowheads="1"/>
          </p:cNvSpPr>
          <p:nvPr/>
        </p:nvSpPr>
        <p:spPr bwMode="auto">
          <a:xfrm>
            <a:off x="1" y="0"/>
            <a:ext cx="254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wrap="none" lIns="79335" tIns="39668" rIns="79335" bIns="39668" anchor="ctr"/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200" smtClean="0">
              <a:solidFill>
                <a:srgbClr val="003366"/>
              </a:solidFill>
              <a:latin typeface="Calibri" pitchFamily="34" charset="0"/>
              <a:cs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  <p:txStyles>
    <p:titleStyle>
      <a:lvl1pPr algn="ctr" defTabSz="83322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ＭＳ Ｐゴシック" charset="0"/>
          <a:cs typeface="+mj-cs"/>
        </a:defRPr>
      </a:lvl1pPr>
      <a:lvl2pPr algn="ctr" defTabSz="83322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  <a:ea typeface="ＭＳ Ｐゴシック" charset="0"/>
          <a:cs typeface="Arial" charset="0"/>
        </a:defRPr>
      </a:lvl2pPr>
      <a:lvl3pPr algn="ctr" defTabSz="83322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  <a:ea typeface="ＭＳ Ｐゴシック" charset="0"/>
          <a:cs typeface="Arial" charset="0"/>
        </a:defRPr>
      </a:lvl3pPr>
      <a:lvl4pPr algn="ctr" defTabSz="83322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  <a:ea typeface="ＭＳ Ｐゴシック" charset="0"/>
          <a:cs typeface="Arial" charset="0"/>
        </a:defRPr>
      </a:lvl4pPr>
      <a:lvl5pPr algn="ctr" defTabSz="83322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  <a:ea typeface="ＭＳ Ｐゴシック" charset="0"/>
          <a:cs typeface="Arial" charset="0"/>
        </a:defRPr>
      </a:lvl5pPr>
      <a:lvl6pPr marL="396694" algn="ctr" defTabSz="845786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  <a:cs typeface="Arial" charset="0"/>
        </a:defRPr>
      </a:lvl6pPr>
      <a:lvl7pPr marL="793396" algn="ctr" defTabSz="845786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  <a:cs typeface="Arial" charset="0"/>
        </a:defRPr>
      </a:lvl7pPr>
      <a:lvl8pPr marL="1190092" algn="ctr" defTabSz="845786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  <a:cs typeface="Arial" charset="0"/>
        </a:defRPr>
      </a:lvl8pPr>
      <a:lvl9pPr marL="1586771" algn="ctr" defTabSz="845786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  <a:cs typeface="Arial" charset="0"/>
        </a:defRPr>
      </a:lvl9pPr>
    </p:titleStyle>
    <p:bodyStyle>
      <a:lvl1pPr marL="320595" indent="-320595" algn="l" defTabSz="833228" rtl="0" eaLnBrk="0" fontAlgn="base" hangingPunct="0">
        <a:spcBef>
          <a:spcPct val="30000"/>
        </a:spcBef>
        <a:spcAft>
          <a:spcPct val="0"/>
        </a:spcAft>
        <a:buChar char="•"/>
        <a:defRPr sz="2500" b="1">
          <a:solidFill>
            <a:schemeClr val="tx2"/>
          </a:solidFill>
          <a:latin typeface="+mn-lt"/>
          <a:ea typeface="ＭＳ Ｐゴシック" charset="0"/>
          <a:cs typeface="+mn-cs"/>
        </a:defRPr>
      </a:lvl1pPr>
      <a:lvl2pPr marL="731656" indent="-226957" algn="l" defTabSz="833228" rtl="0" eaLnBrk="0" fontAlgn="base" hangingPunct="0">
        <a:spcBef>
          <a:spcPct val="30000"/>
        </a:spcBef>
        <a:spcAft>
          <a:spcPct val="0"/>
        </a:spcAft>
        <a:buChar char="•"/>
        <a:defRPr sz="2500">
          <a:solidFill>
            <a:schemeClr val="tx2"/>
          </a:solidFill>
          <a:latin typeface="Arial" charset="0"/>
          <a:ea typeface="Arial" charset="0"/>
          <a:cs typeface="+mn-cs"/>
        </a:defRPr>
      </a:lvl2pPr>
      <a:lvl3pPr marL="1306187" indent="-393602" algn="l" defTabSz="833228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defRPr sz="2300">
          <a:solidFill>
            <a:schemeClr val="tx2"/>
          </a:solidFill>
          <a:latin typeface="Arial" charset="0"/>
          <a:ea typeface="Arial" charset="0"/>
          <a:cs typeface="+mn-cs"/>
        </a:defRPr>
      </a:lvl3pPr>
      <a:lvl4pPr marL="1647413" indent="-160298" algn="l" defTabSz="833228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Char char="•"/>
        <a:defRPr>
          <a:solidFill>
            <a:schemeClr val="tx2"/>
          </a:solidFill>
          <a:latin typeface="Arial" charset="0"/>
          <a:ea typeface="Arial" charset="0"/>
          <a:cs typeface="+mn-cs"/>
        </a:defRPr>
      </a:lvl4pPr>
      <a:lvl5pPr marL="1977532" indent="-147603" algn="l" defTabSz="833228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Font typeface="Arial" charset="0"/>
        <a:defRPr>
          <a:solidFill>
            <a:schemeClr val="tx2"/>
          </a:solidFill>
          <a:latin typeface="Arial" charset="0"/>
          <a:ea typeface="Arial" charset="0"/>
          <a:cs typeface="+mn-cs"/>
        </a:defRPr>
      </a:lvl5pPr>
      <a:lvl6pPr marL="2385716" indent="-162555" algn="l" defTabSz="845786" rtl="0" fontAlgn="base">
        <a:spcBef>
          <a:spcPct val="30000"/>
        </a:spcBef>
        <a:spcAft>
          <a:spcPct val="0"/>
        </a:spcAft>
        <a:buClr>
          <a:schemeClr val="tx2"/>
        </a:buClr>
        <a:buFont typeface="Arial" charset="0"/>
        <a:defRPr sz="1800">
          <a:solidFill>
            <a:schemeClr val="tx2"/>
          </a:solidFill>
          <a:latin typeface="Arial" charset="0"/>
          <a:cs typeface="+mn-cs"/>
        </a:defRPr>
      </a:lvl6pPr>
      <a:lvl7pPr marL="2782297" indent="-162555" algn="l" defTabSz="845786" rtl="0" fontAlgn="base">
        <a:spcBef>
          <a:spcPct val="30000"/>
        </a:spcBef>
        <a:spcAft>
          <a:spcPct val="0"/>
        </a:spcAft>
        <a:buClr>
          <a:schemeClr val="tx2"/>
        </a:buClr>
        <a:buFont typeface="Arial" charset="0"/>
        <a:defRPr sz="1800">
          <a:solidFill>
            <a:schemeClr val="tx2"/>
          </a:solidFill>
          <a:latin typeface="Arial" charset="0"/>
          <a:cs typeface="+mn-cs"/>
        </a:defRPr>
      </a:lvl7pPr>
      <a:lvl8pPr marL="3179027" indent="-162555" algn="l" defTabSz="845786" rtl="0" fontAlgn="base">
        <a:spcBef>
          <a:spcPct val="30000"/>
        </a:spcBef>
        <a:spcAft>
          <a:spcPct val="0"/>
        </a:spcAft>
        <a:buClr>
          <a:schemeClr val="tx2"/>
        </a:buClr>
        <a:buFont typeface="Arial" charset="0"/>
        <a:defRPr sz="1800">
          <a:solidFill>
            <a:schemeClr val="tx2"/>
          </a:solidFill>
          <a:latin typeface="Arial" charset="0"/>
          <a:cs typeface="+mn-cs"/>
        </a:defRPr>
      </a:lvl8pPr>
      <a:lvl9pPr marL="3575723" indent="-162555" algn="l" defTabSz="845786" rtl="0" fontAlgn="base">
        <a:spcBef>
          <a:spcPct val="30000"/>
        </a:spcBef>
        <a:spcAft>
          <a:spcPct val="0"/>
        </a:spcAft>
        <a:buClr>
          <a:schemeClr val="tx2"/>
        </a:buClr>
        <a:buFont typeface="Arial" charset="0"/>
        <a:defRPr sz="1800">
          <a:solidFill>
            <a:schemeClr val="tx2"/>
          </a:solidFill>
          <a:latin typeface="Arial" charset="0"/>
          <a:cs typeface="+mn-cs"/>
        </a:defRPr>
      </a:lvl9pPr>
    </p:bodyStyle>
    <p:otherStyle>
      <a:defPPr>
        <a:defRPr lang="en-US"/>
      </a:defPPr>
      <a:lvl1pPr marL="0" algn="l" defTabSz="7933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96694" algn="l" defTabSz="7933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93396" algn="l" defTabSz="7933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0092" algn="l" defTabSz="7933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86771" algn="l" defTabSz="7933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83463" algn="l" defTabSz="7933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80200" algn="l" defTabSz="7933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76788" algn="l" defTabSz="7933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73522" algn="l" defTabSz="7933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23177" y="409"/>
            <a:ext cx="7321021" cy="61019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vert="horz" wrap="square" lIns="66378" tIns="33240" rIns="84332" bIns="3324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7760" y="991278"/>
            <a:ext cx="8628063" cy="545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 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1107" y="6570764"/>
            <a:ext cx="732896" cy="28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4332" tIns="42181" rIns="84332" bIns="42181" numCol="1" anchor="t" anchorCtr="0" compatLnSpc="1">
            <a:prstTxWarp prst="textNoShape">
              <a:avLst/>
            </a:prstTxWarp>
          </a:bodyPr>
          <a:lstStyle>
            <a:lvl1pPr algn="r">
              <a:defRPr sz="10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F3BD519E-98CF-4893-B127-D836AEB8B6A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3077" name="Picture 7" descr="Logo transparent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675" y="87809"/>
            <a:ext cx="1438011" cy="480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1862" name="Rectangle 6"/>
          <p:cNvSpPr>
            <a:spLocks noChangeArrowheads="1"/>
          </p:cNvSpPr>
          <p:nvPr/>
        </p:nvSpPr>
        <p:spPr bwMode="auto">
          <a:xfrm>
            <a:off x="1" y="0"/>
            <a:ext cx="254000" cy="6858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79356" tIns="39687" rIns="79356" bIns="39687" anchor="ctr"/>
          <a:lstStyle/>
          <a:p>
            <a:pPr>
              <a:defRPr/>
            </a:pPr>
            <a:endParaRPr lang="en-US">
              <a:cs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  <p:txStyles>
    <p:titleStyle>
      <a:lvl1pPr algn="ctr" defTabSz="84393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ctr" defTabSz="84393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defTabSz="84393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defTabSz="84393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defTabSz="84393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396746" algn="ctr" defTabSz="845856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793492" algn="ctr" defTabSz="845856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190248" algn="ctr" defTabSz="845856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586988" algn="ctr" defTabSz="845856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32343" indent="-332343" algn="l" defTabSz="843937" rtl="0" eaLnBrk="0" fontAlgn="base" hangingPunct="0">
        <a:spcBef>
          <a:spcPct val="30000"/>
        </a:spcBef>
        <a:spcAft>
          <a:spcPct val="0"/>
        </a:spcAft>
        <a:buChar char="•"/>
        <a:defRPr sz="2600" b="1">
          <a:solidFill>
            <a:schemeClr val="tx2"/>
          </a:solidFill>
          <a:latin typeface="+mn-lt"/>
          <a:ea typeface="+mn-ea"/>
          <a:cs typeface="+mn-cs"/>
        </a:defRPr>
      </a:lvl1pPr>
      <a:lvl2pPr marL="743262" indent="-239946" algn="l" defTabSz="843937" rtl="0" eaLnBrk="0" fontAlgn="base" hangingPunct="0">
        <a:spcBef>
          <a:spcPct val="30000"/>
        </a:spcBef>
        <a:spcAft>
          <a:spcPct val="0"/>
        </a:spcAft>
        <a:buChar char="•"/>
        <a:defRPr sz="2500">
          <a:solidFill>
            <a:schemeClr val="tx2"/>
          </a:solidFill>
          <a:latin typeface="+mn-lt"/>
          <a:cs typeface="+mn-cs"/>
        </a:defRPr>
      </a:lvl2pPr>
      <a:lvl3pPr marL="1316904" indent="-405374" algn="l" defTabSz="843937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defRPr sz="2300">
          <a:solidFill>
            <a:schemeClr val="tx2"/>
          </a:solidFill>
          <a:latin typeface="+mn-lt"/>
          <a:cs typeface="+mn-cs"/>
        </a:defRPr>
      </a:lvl3pPr>
      <a:lvl4pPr marL="1658887" indent="-173746" algn="l" defTabSz="843937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Char char="•"/>
        <a:defRPr sz="1800">
          <a:solidFill>
            <a:schemeClr val="tx2"/>
          </a:solidFill>
          <a:latin typeface="+mn-lt"/>
          <a:cs typeface="+mn-cs"/>
        </a:defRPr>
      </a:lvl4pPr>
      <a:lvl5pPr marL="1988462" indent="-159963" algn="l" defTabSz="843937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defRPr sz="1800">
          <a:solidFill>
            <a:schemeClr val="tx2"/>
          </a:solidFill>
          <a:latin typeface="+mn-lt"/>
          <a:cs typeface="+mn-cs"/>
        </a:defRPr>
      </a:lvl5pPr>
      <a:lvl6pPr marL="2386001" indent="-162563" algn="l" defTabSz="845856" rtl="0" fontAlgn="base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defRPr sz="1800">
          <a:solidFill>
            <a:schemeClr val="tx2"/>
          </a:solidFill>
          <a:latin typeface="+mn-lt"/>
          <a:cs typeface="+mn-cs"/>
        </a:defRPr>
      </a:lvl6pPr>
      <a:lvl7pPr marL="2782679" indent="-162563" algn="l" defTabSz="845856" rtl="0" fontAlgn="base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defRPr sz="1800">
          <a:solidFill>
            <a:schemeClr val="tx2"/>
          </a:solidFill>
          <a:latin typeface="+mn-lt"/>
          <a:cs typeface="+mn-cs"/>
        </a:defRPr>
      </a:lvl7pPr>
      <a:lvl8pPr marL="3179460" indent="-162563" algn="l" defTabSz="845856" rtl="0" fontAlgn="base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defRPr sz="1800">
          <a:solidFill>
            <a:schemeClr val="tx2"/>
          </a:solidFill>
          <a:latin typeface="+mn-lt"/>
          <a:cs typeface="+mn-cs"/>
        </a:defRPr>
      </a:lvl8pPr>
      <a:lvl9pPr marL="3576223" indent="-162563" algn="l" defTabSz="845856" rtl="0" fontAlgn="base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defRPr sz="1800">
          <a:solidFill>
            <a:schemeClr val="tx2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7934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96746" algn="l" defTabSz="7934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93492" algn="l" defTabSz="7934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90248" algn="l" defTabSz="7934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86988" algn="l" defTabSz="7934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83720" algn="l" defTabSz="7934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80479" algn="l" defTabSz="7934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77182" algn="l" defTabSz="7934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73955" algn="l" defTabSz="7934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22450" y="0"/>
            <a:ext cx="7321550" cy="6096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65752" tIns="33007" rIns="83600" bIns="3300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7448" y="990609"/>
            <a:ext cx="8628063" cy="545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 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0712" y="6570946"/>
            <a:ext cx="733425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600" tIns="41834" rIns="83600" bIns="41834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00000"/>
                </a:solidFill>
                <a:cs typeface="Arial" charset="0"/>
              </a:defRPr>
            </a:lvl1pPr>
          </a:lstStyle>
          <a:p>
            <a:pPr>
              <a:defRPr/>
            </a:pPr>
            <a:fld id="{DC908FD5-132F-6F46-B7C7-9DA4501D0EDE}" type="slidenum">
              <a:rPr lang="en-US" b="0">
                <a:latin typeface="Arial" charset="0"/>
                <a:ea typeface="ＭＳ Ｐゴシック" charset="0"/>
              </a:rPr>
              <a:pPr>
                <a:defRPr/>
              </a:pPr>
              <a:t>‹#›</a:t>
            </a:fld>
            <a:endParaRPr lang="en-US" b="0">
              <a:latin typeface="Arial" charset="0"/>
              <a:ea typeface="ＭＳ Ｐゴシック" charset="0"/>
            </a:endParaRPr>
          </a:p>
        </p:txBody>
      </p:sp>
      <p:pic>
        <p:nvPicPr>
          <p:cNvPr id="22533" name="Picture 7" descr="Logo transparent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211" y="87313"/>
            <a:ext cx="1438275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1" y="0"/>
            <a:ext cx="254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wrap="none" lIns="78677" tIns="39337" rIns="78677" bIns="39337" anchor="ctr"/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200" smtClean="0">
              <a:solidFill>
                <a:srgbClr val="003366"/>
              </a:solidFill>
              <a:latin typeface="Calibri" pitchFamily="34" charset="0"/>
              <a:cs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  <p:txStyles>
    <p:titleStyle>
      <a:lvl1pPr algn="ctr" defTabSz="82370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ＭＳ Ｐゴシック" charset="0"/>
          <a:cs typeface="+mj-cs"/>
        </a:defRPr>
      </a:lvl1pPr>
      <a:lvl2pPr algn="ctr" defTabSz="82370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2pPr>
      <a:lvl3pPr algn="ctr" defTabSz="82370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3pPr>
      <a:lvl4pPr algn="ctr" defTabSz="82370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4pPr>
      <a:lvl5pPr algn="ctr" defTabSz="82370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5pPr>
      <a:lvl6pPr marL="393385" algn="ctr" defTabSz="838765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cs typeface="Arial" charset="0"/>
        </a:defRPr>
      </a:lvl6pPr>
      <a:lvl7pPr marL="786790" algn="ctr" defTabSz="838765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cs typeface="Arial" charset="0"/>
        </a:defRPr>
      </a:lvl7pPr>
      <a:lvl8pPr marL="1180189" algn="ctr" defTabSz="838765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cs typeface="Arial" charset="0"/>
        </a:defRPr>
      </a:lvl8pPr>
      <a:lvl9pPr marL="1573582" algn="ctr" defTabSz="838765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14247" indent="-314247" algn="l" defTabSz="823708" rtl="0" eaLnBrk="0" fontAlgn="base" hangingPunct="0">
        <a:spcBef>
          <a:spcPct val="30000"/>
        </a:spcBef>
        <a:spcAft>
          <a:spcPct val="0"/>
        </a:spcAft>
        <a:buChar char="•"/>
        <a:defRPr sz="2500" b="1">
          <a:solidFill>
            <a:schemeClr val="tx2"/>
          </a:solidFill>
          <a:latin typeface="+mn-lt"/>
          <a:ea typeface="ＭＳ Ｐゴシック" charset="0"/>
          <a:cs typeface="+mn-cs"/>
        </a:defRPr>
      </a:lvl1pPr>
      <a:lvl2pPr marL="722133" indent="-220608" algn="l" defTabSz="823708" rtl="0" eaLnBrk="0" fontAlgn="base" hangingPunct="0">
        <a:spcBef>
          <a:spcPct val="30000"/>
        </a:spcBef>
        <a:spcAft>
          <a:spcPct val="0"/>
        </a:spcAft>
        <a:buChar char="•"/>
        <a:defRPr sz="2500">
          <a:solidFill>
            <a:schemeClr val="tx2"/>
          </a:solidFill>
          <a:latin typeface="+mn-lt"/>
          <a:ea typeface="Arial" charset="0"/>
          <a:cs typeface="+mn-cs"/>
        </a:defRPr>
      </a:lvl2pPr>
      <a:lvl3pPr marL="1295076" indent="-387254" algn="l" defTabSz="823708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Char char="•"/>
        <a:defRPr sz="2300">
          <a:solidFill>
            <a:schemeClr val="tx2"/>
          </a:solidFill>
          <a:latin typeface="+mn-lt"/>
          <a:ea typeface="Arial" charset="0"/>
          <a:cs typeface="+mn-cs"/>
        </a:defRPr>
      </a:lvl3pPr>
      <a:lvl4pPr marL="1631542" indent="-153948" algn="l" defTabSz="823708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Char char="•"/>
        <a:defRPr>
          <a:solidFill>
            <a:schemeClr val="tx2"/>
          </a:solidFill>
          <a:latin typeface="+mn-lt"/>
          <a:ea typeface="Arial" charset="0"/>
          <a:cs typeface="+mn-cs"/>
        </a:defRPr>
      </a:lvl4pPr>
      <a:lvl5pPr marL="1956898" indent="-141253" algn="l" defTabSz="823708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»"/>
        <a:defRPr>
          <a:solidFill>
            <a:schemeClr val="tx2"/>
          </a:solidFill>
          <a:latin typeface="+mn-lt"/>
          <a:ea typeface="Arial" charset="0"/>
          <a:cs typeface="+mn-cs"/>
        </a:defRPr>
      </a:lvl5pPr>
      <a:lvl6pPr marL="2365836" indent="-161219" algn="l" defTabSz="838765" rtl="0" fontAlgn="base">
        <a:spcBef>
          <a:spcPct val="30000"/>
        </a:spcBef>
        <a:spcAft>
          <a:spcPct val="0"/>
        </a:spcAft>
        <a:buClr>
          <a:schemeClr val="tx2"/>
        </a:buClr>
        <a:buFont typeface="Arial" charset="0"/>
        <a:defRPr sz="1800">
          <a:solidFill>
            <a:schemeClr val="tx2"/>
          </a:solidFill>
          <a:latin typeface="+mn-lt"/>
          <a:cs typeface="+mn-cs"/>
        </a:defRPr>
      </a:lvl6pPr>
      <a:lvl7pPr marL="2759157" indent="-161219" algn="l" defTabSz="838765" rtl="0" fontAlgn="base">
        <a:spcBef>
          <a:spcPct val="30000"/>
        </a:spcBef>
        <a:spcAft>
          <a:spcPct val="0"/>
        </a:spcAft>
        <a:buClr>
          <a:schemeClr val="tx2"/>
        </a:buClr>
        <a:buFont typeface="Arial" charset="0"/>
        <a:defRPr sz="1800">
          <a:solidFill>
            <a:schemeClr val="tx2"/>
          </a:solidFill>
          <a:latin typeface="+mn-lt"/>
          <a:cs typeface="+mn-cs"/>
        </a:defRPr>
      </a:lvl7pPr>
      <a:lvl8pPr marL="3152608" indent="-161219" algn="l" defTabSz="838765" rtl="0" fontAlgn="base">
        <a:spcBef>
          <a:spcPct val="30000"/>
        </a:spcBef>
        <a:spcAft>
          <a:spcPct val="0"/>
        </a:spcAft>
        <a:buClr>
          <a:schemeClr val="tx2"/>
        </a:buClr>
        <a:buFont typeface="Arial" charset="0"/>
        <a:defRPr sz="1800">
          <a:solidFill>
            <a:schemeClr val="tx2"/>
          </a:solidFill>
          <a:latin typeface="+mn-lt"/>
          <a:cs typeface="+mn-cs"/>
        </a:defRPr>
      </a:lvl8pPr>
      <a:lvl9pPr marL="3546001" indent="-161219" algn="l" defTabSz="838765" rtl="0" fontAlgn="base">
        <a:spcBef>
          <a:spcPct val="30000"/>
        </a:spcBef>
        <a:spcAft>
          <a:spcPct val="0"/>
        </a:spcAft>
        <a:buClr>
          <a:schemeClr val="tx2"/>
        </a:buClr>
        <a:buFont typeface="Arial" charset="0"/>
        <a:defRPr sz="1800">
          <a:solidFill>
            <a:schemeClr val="tx2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786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93385" algn="l" defTabSz="786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86790" algn="l" defTabSz="786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80189" algn="l" defTabSz="786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73582" algn="l" defTabSz="786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67046" algn="l" defTabSz="786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60348" algn="l" defTabSz="786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53703" algn="l" defTabSz="786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47145" algn="l" defTabSz="786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23124" y="287"/>
            <a:ext cx="7321021" cy="61019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vert="horz" wrap="square" lIns="66841" tIns="33449" rIns="84909" bIns="3344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7752" y="991209"/>
            <a:ext cx="8628063" cy="545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 smtClean="0"/>
          </a:p>
        </p:txBody>
      </p:sp>
      <p:pic>
        <p:nvPicPr>
          <p:cNvPr id="3077" name="Picture 7" descr="Logo transparent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611" y="87809"/>
            <a:ext cx="1438011" cy="480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1862" name="Rectangle 6"/>
          <p:cNvSpPr>
            <a:spLocks noChangeArrowheads="1"/>
          </p:cNvSpPr>
          <p:nvPr/>
        </p:nvSpPr>
        <p:spPr bwMode="auto">
          <a:xfrm>
            <a:off x="1" y="0"/>
            <a:ext cx="254000" cy="6858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79895" tIns="39951" rIns="79895" bIns="39951" anchor="ctr"/>
          <a:lstStyle/>
          <a:p>
            <a:pPr>
              <a:defRPr/>
            </a:pPr>
            <a:endParaRPr lang="en-US" sz="18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889" r:id="rId1"/>
    <p:sldLayoutId id="2147490890" r:id="rId2"/>
    <p:sldLayoutId id="2147490891" r:id="rId3"/>
    <p:sldLayoutId id="2147490892" r:id="rId4"/>
    <p:sldLayoutId id="2147490893" r:id="rId5"/>
    <p:sldLayoutId id="2147490894" r:id="rId6"/>
    <p:sldLayoutId id="2147490895" r:id="rId7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  <p:txStyles>
    <p:titleStyle>
      <a:lvl1pPr algn="ctr" defTabSz="849734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  <a:ea typeface="+mj-ea"/>
          <a:cs typeface="Calibri" pitchFamily="34" charset="0"/>
        </a:defRPr>
      </a:lvl1pPr>
      <a:lvl2pPr algn="ctr" defTabSz="849734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defTabSz="849734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defTabSz="849734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defTabSz="849734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399475" algn="ctr" defTabSz="851664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798951" algn="ctr" defTabSz="851664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198432" algn="ctr" defTabSz="851664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597901" algn="ctr" defTabSz="851664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34618" indent="-334618" algn="l" defTabSz="849734" rtl="0" eaLnBrk="1" fontAlgn="base" hangingPunct="1">
        <a:spcBef>
          <a:spcPct val="30000"/>
        </a:spcBef>
        <a:spcAft>
          <a:spcPct val="0"/>
        </a:spcAft>
        <a:buChar char="•"/>
        <a:defRPr lang="en-GB" sz="2600" b="0" i="0" smtClean="0">
          <a:solidFill>
            <a:schemeClr val="tx2"/>
          </a:solidFill>
          <a:latin typeface="Calibri" pitchFamily="34" charset="0"/>
          <a:ea typeface="+mn-ea"/>
          <a:cs typeface="Calibri" pitchFamily="34" charset="0"/>
        </a:defRPr>
      </a:lvl1pPr>
      <a:lvl2pPr marL="748378" indent="-241592" algn="l" defTabSz="849734" rtl="0" eaLnBrk="1" fontAlgn="base" hangingPunct="1">
        <a:spcBef>
          <a:spcPct val="30000"/>
        </a:spcBef>
        <a:spcAft>
          <a:spcPct val="0"/>
        </a:spcAft>
        <a:buChar char="•"/>
        <a:defRPr sz="2500">
          <a:solidFill>
            <a:schemeClr val="tx2"/>
          </a:solidFill>
          <a:latin typeface="+mn-lt"/>
          <a:cs typeface="+mn-cs"/>
        </a:defRPr>
      </a:lvl2pPr>
      <a:lvl3pPr marL="1325975" indent="-408203" algn="l" defTabSz="849734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defRPr sz="2300">
          <a:solidFill>
            <a:schemeClr val="tx2"/>
          </a:solidFill>
          <a:latin typeface="+mn-lt"/>
          <a:cs typeface="+mn-cs"/>
        </a:defRPr>
      </a:lvl3pPr>
      <a:lvl4pPr marL="1670309" indent="-174945" algn="l" defTabSz="849734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buChar char="•"/>
        <a:defRPr sz="1800">
          <a:solidFill>
            <a:schemeClr val="tx2"/>
          </a:solidFill>
          <a:latin typeface="+mn-lt"/>
          <a:cs typeface="+mn-cs"/>
        </a:defRPr>
      </a:lvl4pPr>
      <a:lvl5pPr marL="2002152" indent="-161061" algn="l" defTabSz="849734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defRPr sz="1800">
          <a:solidFill>
            <a:schemeClr val="tx2"/>
          </a:solidFill>
          <a:latin typeface="+mn-lt"/>
          <a:cs typeface="+mn-cs"/>
        </a:defRPr>
      </a:lvl5pPr>
      <a:lvl6pPr marL="2402401" indent="-163674" algn="l" defTabSz="851664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defRPr sz="1800">
          <a:solidFill>
            <a:schemeClr val="tx2"/>
          </a:solidFill>
          <a:latin typeface="+mn-lt"/>
          <a:cs typeface="+mn-cs"/>
        </a:defRPr>
      </a:lvl6pPr>
      <a:lvl7pPr marL="2801876" indent="-163674" algn="l" defTabSz="851664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defRPr sz="1800">
          <a:solidFill>
            <a:schemeClr val="tx2"/>
          </a:solidFill>
          <a:latin typeface="+mn-lt"/>
          <a:cs typeface="+mn-cs"/>
        </a:defRPr>
      </a:lvl7pPr>
      <a:lvl8pPr marL="3201353" indent="-163674" algn="l" defTabSz="851664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defRPr sz="1800">
          <a:solidFill>
            <a:schemeClr val="tx2"/>
          </a:solidFill>
          <a:latin typeface="+mn-lt"/>
          <a:cs typeface="+mn-cs"/>
        </a:defRPr>
      </a:lvl8pPr>
      <a:lvl9pPr marL="3600828" indent="-163674" algn="l" defTabSz="851664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defRPr sz="1800">
          <a:solidFill>
            <a:schemeClr val="tx2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79895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99475" algn="l" defTabSz="79895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98951" algn="l" defTabSz="79895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98432" algn="l" defTabSz="79895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7901" algn="l" defTabSz="79895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97377" algn="l" defTabSz="79895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96853" algn="l" defTabSz="79895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96326" algn="l" defTabSz="79895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95804" algn="l" defTabSz="79895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23177" y="409"/>
            <a:ext cx="7321021" cy="61019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vert="horz" wrap="square" lIns="66378" tIns="33240" rIns="84332" bIns="3324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7760" y="991278"/>
            <a:ext cx="8628063" cy="545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 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1107" y="6570764"/>
            <a:ext cx="732896" cy="28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4332" tIns="42181" rIns="84332" bIns="42181" numCol="1" anchor="t" anchorCtr="0" compatLnSpc="1">
            <a:prstTxWarp prst="textNoShape">
              <a:avLst/>
            </a:prstTxWarp>
          </a:bodyPr>
          <a:lstStyle>
            <a:lvl1pPr algn="r">
              <a:defRPr sz="10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F3BD519E-98CF-4893-B127-D836AEB8B6A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3077" name="Picture 7" descr="Logo transparent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675" y="87809"/>
            <a:ext cx="1438011" cy="480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1862" name="Rectangle 6"/>
          <p:cNvSpPr>
            <a:spLocks noChangeArrowheads="1"/>
          </p:cNvSpPr>
          <p:nvPr/>
        </p:nvSpPr>
        <p:spPr bwMode="auto">
          <a:xfrm>
            <a:off x="1" y="0"/>
            <a:ext cx="254000" cy="6858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79356" tIns="39687" rIns="79356" bIns="39687" anchor="ctr"/>
          <a:lstStyle/>
          <a:p>
            <a:pPr>
              <a:defRPr/>
            </a:pPr>
            <a:endParaRPr lang="en-US">
              <a:cs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897" r:id="rId1"/>
    <p:sldLayoutId id="2147490898" r:id="rId2"/>
    <p:sldLayoutId id="2147490899" r:id="rId3"/>
    <p:sldLayoutId id="2147490900" r:id="rId4"/>
    <p:sldLayoutId id="2147490901" r:id="rId5"/>
    <p:sldLayoutId id="2147490902" r:id="rId6"/>
    <p:sldLayoutId id="2147490903" r:id="rId7"/>
    <p:sldLayoutId id="2147490904" r:id="rId8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  <p:txStyles>
    <p:titleStyle>
      <a:lvl1pPr algn="ctr" defTabSz="84393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ctr" defTabSz="84393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defTabSz="84393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defTabSz="84393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defTabSz="84393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396746" algn="ctr" defTabSz="845856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793492" algn="ctr" defTabSz="845856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190248" algn="ctr" defTabSz="845856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586988" algn="ctr" defTabSz="845856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32343" indent="-332343" algn="l" defTabSz="843937" rtl="0" eaLnBrk="0" fontAlgn="base" hangingPunct="0">
        <a:spcBef>
          <a:spcPct val="30000"/>
        </a:spcBef>
        <a:spcAft>
          <a:spcPct val="0"/>
        </a:spcAft>
        <a:buChar char="•"/>
        <a:defRPr sz="2600" b="1">
          <a:solidFill>
            <a:schemeClr val="tx2"/>
          </a:solidFill>
          <a:latin typeface="+mn-lt"/>
          <a:ea typeface="+mn-ea"/>
          <a:cs typeface="+mn-cs"/>
        </a:defRPr>
      </a:lvl1pPr>
      <a:lvl2pPr marL="743262" indent="-239946" algn="l" defTabSz="843937" rtl="0" eaLnBrk="0" fontAlgn="base" hangingPunct="0">
        <a:spcBef>
          <a:spcPct val="30000"/>
        </a:spcBef>
        <a:spcAft>
          <a:spcPct val="0"/>
        </a:spcAft>
        <a:buChar char="•"/>
        <a:defRPr sz="2500">
          <a:solidFill>
            <a:schemeClr val="tx2"/>
          </a:solidFill>
          <a:latin typeface="+mn-lt"/>
          <a:cs typeface="+mn-cs"/>
        </a:defRPr>
      </a:lvl2pPr>
      <a:lvl3pPr marL="1316904" indent="-405374" algn="l" defTabSz="843937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defRPr sz="2300">
          <a:solidFill>
            <a:schemeClr val="tx2"/>
          </a:solidFill>
          <a:latin typeface="+mn-lt"/>
          <a:cs typeface="+mn-cs"/>
        </a:defRPr>
      </a:lvl3pPr>
      <a:lvl4pPr marL="1658887" indent="-173746" algn="l" defTabSz="843937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Char char="•"/>
        <a:defRPr sz="1800">
          <a:solidFill>
            <a:schemeClr val="tx2"/>
          </a:solidFill>
          <a:latin typeface="+mn-lt"/>
          <a:cs typeface="+mn-cs"/>
        </a:defRPr>
      </a:lvl4pPr>
      <a:lvl5pPr marL="1988462" indent="-159963" algn="l" defTabSz="843937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defRPr sz="1800">
          <a:solidFill>
            <a:schemeClr val="tx2"/>
          </a:solidFill>
          <a:latin typeface="+mn-lt"/>
          <a:cs typeface="+mn-cs"/>
        </a:defRPr>
      </a:lvl5pPr>
      <a:lvl6pPr marL="2386001" indent="-162563" algn="l" defTabSz="845856" rtl="0" fontAlgn="base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defRPr sz="1800">
          <a:solidFill>
            <a:schemeClr val="tx2"/>
          </a:solidFill>
          <a:latin typeface="+mn-lt"/>
          <a:cs typeface="+mn-cs"/>
        </a:defRPr>
      </a:lvl6pPr>
      <a:lvl7pPr marL="2782679" indent="-162563" algn="l" defTabSz="845856" rtl="0" fontAlgn="base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defRPr sz="1800">
          <a:solidFill>
            <a:schemeClr val="tx2"/>
          </a:solidFill>
          <a:latin typeface="+mn-lt"/>
          <a:cs typeface="+mn-cs"/>
        </a:defRPr>
      </a:lvl7pPr>
      <a:lvl8pPr marL="3179460" indent="-162563" algn="l" defTabSz="845856" rtl="0" fontAlgn="base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defRPr sz="1800">
          <a:solidFill>
            <a:schemeClr val="tx2"/>
          </a:solidFill>
          <a:latin typeface="+mn-lt"/>
          <a:cs typeface="+mn-cs"/>
        </a:defRPr>
      </a:lvl8pPr>
      <a:lvl9pPr marL="3576223" indent="-162563" algn="l" defTabSz="845856" rtl="0" fontAlgn="base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defRPr sz="1800">
          <a:solidFill>
            <a:schemeClr val="tx2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7934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96746" algn="l" defTabSz="7934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93492" algn="l" defTabSz="7934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90248" algn="l" defTabSz="7934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86988" algn="l" defTabSz="7934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83720" algn="l" defTabSz="7934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80479" algn="l" defTabSz="7934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77182" algn="l" defTabSz="7934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73955" algn="l" defTabSz="7934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23157" y="0"/>
            <a:ext cx="7320844" cy="6096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vert="horz" wrap="square" lIns="71889" tIns="35953" rIns="91305" bIns="3595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8165" y="990609"/>
            <a:ext cx="8627533" cy="545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 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1635" y="6570881"/>
            <a:ext cx="732366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05" tIns="45656" rIns="91305" bIns="4565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0">
                <a:solidFill>
                  <a:schemeClr val="tx1"/>
                </a:solidFill>
                <a:effectLst/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45BCBDA-4A53-4C67-BF7B-96E4C028C32C}" type="slidenum">
              <a:rPr lang="en-US">
                <a:solidFill>
                  <a:srgbClr val="000000"/>
                </a:solidFill>
                <a:cs typeface="Arial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/>
            </a:endParaRPr>
          </a:p>
        </p:txBody>
      </p:sp>
      <p:pic>
        <p:nvPicPr>
          <p:cNvPr id="10245" name="Picture 7" descr="Logo transparent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7240" y="87313"/>
            <a:ext cx="1437923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66726" name="Rectangle 6"/>
          <p:cNvSpPr>
            <a:spLocks noChangeArrowheads="1"/>
          </p:cNvSpPr>
          <p:nvPr/>
        </p:nvSpPr>
        <p:spPr bwMode="auto">
          <a:xfrm>
            <a:off x="1" y="0"/>
            <a:ext cx="254000" cy="6858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17" tIns="45710" rIns="91417" bIns="45710" anchor="ctr"/>
          <a:lstStyle/>
          <a:p>
            <a:pPr algn="l" eaLnBrk="0" hangingPunct="0">
              <a:defRPr/>
            </a:pPr>
            <a:endParaRPr lang="en-GB" sz="140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Calibri" pitchFamily="34" charset="0"/>
          <a:cs typeface="Arial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Calibri" pitchFamily="34" charset="0"/>
          <a:cs typeface="Arial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Calibri" pitchFamily="34" charset="0"/>
          <a:cs typeface="Arial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Calibri" pitchFamily="34" charset="0"/>
          <a:cs typeface="Arial" charset="0"/>
        </a:defRPr>
      </a:lvl5pPr>
      <a:lvl6pPr marL="457086" algn="ctr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Calibri" pitchFamily="34" charset="0"/>
          <a:cs typeface="Arial" charset="0"/>
        </a:defRPr>
      </a:lvl6pPr>
      <a:lvl7pPr marL="914172" algn="ctr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Calibri" pitchFamily="34" charset="0"/>
          <a:cs typeface="Arial" charset="0"/>
        </a:defRPr>
      </a:lvl7pPr>
      <a:lvl8pPr marL="1371257" algn="ctr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Calibri" pitchFamily="34" charset="0"/>
          <a:cs typeface="Arial" charset="0"/>
        </a:defRPr>
      </a:lvl8pPr>
      <a:lvl9pPr marL="1828345" algn="ctr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Calibri" pitchFamily="34" charset="0"/>
          <a:cs typeface="Arial" charset="0"/>
        </a:defRPr>
      </a:lvl9pPr>
    </p:titleStyle>
    <p:bodyStyle>
      <a:lvl1pPr marL="361860" indent="-361860" algn="l" rtl="0" eaLnBrk="0" fontAlgn="base" hangingPunct="0">
        <a:spcBef>
          <a:spcPct val="30000"/>
        </a:spcBef>
        <a:spcAft>
          <a:spcPct val="0"/>
        </a:spcAft>
        <a:buChar char="•"/>
        <a:defRPr sz="2800" b="1">
          <a:solidFill>
            <a:schemeClr val="tx2"/>
          </a:solidFill>
          <a:latin typeface="+mn-lt"/>
          <a:ea typeface="+mn-ea"/>
          <a:cs typeface="+mn-cs"/>
        </a:defRPr>
      </a:lvl1pPr>
      <a:lvl2pPr marL="804661" indent="-261873" algn="l" rtl="0" eaLnBrk="0" fontAlgn="base" hangingPunct="0">
        <a:spcBef>
          <a:spcPct val="30000"/>
        </a:spcBef>
        <a:spcAft>
          <a:spcPct val="0"/>
        </a:spcAft>
        <a:buChar char="•"/>
        <a:defRPr sz="2700">
          <a:solidFill>
            <a:schemeClr val="tx2"/>
          </a:solidFill>
          <a:latin typeface="Arial" charset="0"/>
          <a:cs typeface="+mn-cs"/>
        </a:defRPr>
      </a:lvl2pPr>
      <a:lvl3pPr marL="1423632" indent="-439628" algn="l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defRPr sz="2400">
          <a:solidFill>
            <a:schemeClr val="tx2"/>
          </a:solidFill>
          <a:latin typeface="Arial" charset="0"/>
          <a:cs typeface="+mn-cs"/>
        </a:defRPr>
      </a:lvl3pPr>
      <a:lvl4pPr marL="1793426" indent="-190453" algn="l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2"/>
          </a:solidFill>
          <a:latin typeface="Arial" charset="0"/>
          <a:cs typeface="+mn-cs"/>
        </a:defRPr>
      </a:lvl4pPr>
      <a:lvl5pPr marL="2148939" indent="-176170" algn="l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Font typeface="Arial" charset="0"/>
        <a:defRPr sz="2000">
          <a:solidFill>
            <a:schemeClr val="tx2"/>
          </a:solidFill>
          <a:latin typeface="Arial" charset="0"/>
          <a:cs typeface="+mn-cs"/>
        </a:defRPr>
      </a:lvl5pPr>
      <a:lvl6pPr marL="2606024" indent="-176170" algn="l" rtl="0" fontAlgn="base">
        <a:spcBef>
          <a:spcPct val="30000"/>
        </a:spcBef>
        <a:spcAft>
          <a:spcPct val="0"/>
        </a:spcAft>
        <a:buClr>
          <a:schemeClr val="tx2"/>
        </a:buClr>
        <a:buFont typeface="Arial" charset="0"/>
        <a:defRPr sz="2000">
          <a:solidFill>
            <a:schemeClr val="tx2"/>
          </a:solidFill>
          <a:latin typeface="Arial" charset="0"/>
          <a:cs typeface="+mn-cs"/>
        </a:defRPr>
      </a:lvl6pPr>
      <a:lvl7pPr marL="3063110" indent="-176170" algn="l" rtl="0" fontAlgn="base">
        <a:spcBef>
          <a:spcPct val="30000"/>
        </a:spcBef>
        <a:spcAft>
          <a:spcPct val="0"/>
        </a:spcAft>
        <a:buClr>
          <a:schemeClr val="tx2"/>
        </a:buClr>
        <a:buFont typeface="Arial" charset="0"/>
        <a:defRPr sz="2000">
          <a:solidFill>
            <a:schemeClr val="tx2"/>
          </a:solidFill>
          <a:latin typeface="Arial" charset="0"/>
          <a:cs typeface="+mn-cs"/>
        </a:defRPr>
      </a:lvl7pPr>
      <a:lvl8pPr marL="3520195" indent="-176170" algn="l" rtl="0" fontAlgn="base">
        <a:spcBef>
          <a:spcPct val="30000"/>
        </a:spcBef>
        <a:spcAft>
          <a:spcPct val="0"/>
        </a:spcAft>
        <a:buClr>
          <a:schemeClr val="tx2"/>
        </a:buClr>
        <a:buFont typeface="Arial" charset="0"/>
        <a:defRPr sz="2000">
          <a:solidFill>
            <a:schemeClr val="tx2"/>
          </a:solidFill>
          <a:latin typeface="Arial" charset="0"/>
          <a:cs typeface="+mn-cs"/>
        </a:defRPr>
      </a:lvl8pPr>
      <a:lvl9pPr marL="3977280" indent="-176170" algn="l" rtl="0" fontAlgn="base">
        <a:spcBef>
          <a:spcPct val="30000"/>
        </a:spcBef>
        <a:spcAft>
          <a:spcPct val="0"/>
        </a:spcAft>
        <a:buClr>
          <a:schemeClr val="tx2"/>
        </a:buClr>
        <a:buFont typeface="Arial" charset="0"/>
        <a:defRPr sz="2000">
          <a:solidFill>
            <a:schemeClr val="tx2"/>
          </a:solidFill>
          <a:latin typeface="Arial" charset="0"/>
          <a:cs typeface="+mn-cs"/>
        </a:defRPr>
      </a:lvl9pPr>
    </p:bodyStyle>
    <p:otherStyle>
      <a:defPPr>
        <a:defRPr lang="en-US"/>
      </a:defPPr>
      <a:lvl1pPr marL="0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6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2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7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5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30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5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0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85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23177" y="409"/>
            <a:ext cx="7321021" cy="61019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vert="horz" wrap="square" lIns="66378" tIns="33240" rIns="84332" bIns="3324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7760" y="991278"/>
            <a:ext cx="8628063" cy="545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 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1107" y="6570764"/>
            <a:ext cx="732896" cy="28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4332" tIns="42181" rIns="84332" bIns="42181" numCol="1" anchor="t" anchorCtr="0" compatLnSpc="1">
            <a:prstTxWarp prst="textNoShape">
              <a:avLst/>
            </a:prstTxWarp>
          </a:bodyPr>
          <a:lstStyle>
            <a:lvl1pPr algn="r">
              <a:defRPr sz="10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F3BD519E-98CF-4893-B127-D836AEB8B6A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3077" name="Picture 7" descr="Logo transparent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675" y="87809"/>
            <a:ext cx="1438011" cy="480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1862" name="Rectangle 6"/>
          <p:cNvSpPr>
            <a:spLocks noChangeArrowheads="1"/>
          </p:cNvSpPr>
          <p:nvPr/>
        </p:nvSpPr>
        <p:spPr bwMode="auto">
          <a:xfrm>
            <a:off x="1" y="0"/>
            <a:ext cx="254000" cy="6858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79356" tIns="39687" rIns="79356" bIns="39687" anchor="ctr"/>
          <a:lstStyle/>
          <a:p>
            <a:pPr>
              <a:defRPr/>
            </a:pPr>
            <a:endParaRPr lang="en-US">
              <a:cs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921" r:id="rId1"/>
    <p:sldLayoutId id="2147490922" r:id="rId2"/>
    <p:sldLayoutId id="2147490923" r:id="rId3"/>
    <p:sldLayoutId id="2147490924" r:id="rId4"/>
    <p:sldLayoutId id="2147490925" r:id="rId5"/>
    <p:sldLayoutId id="2147490926" r:id="rId6"/>
    <p:sldLayoutId id="2147490927" r:id="rId7"/>
    <p:sldLayoutId id="2147490928" r:id="rId8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  <p:txStyles>
    <p:titleStyle>
      <a:lvl1pPr algn="ctr" defTabSz="84393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ctr" defTabSz="84393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defTabSz="84393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defTabSz="84393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defTabSz="84393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396746" algn="ctr" defTabSz="845856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793492" algn="ctr" defTabSz="845856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190248" algn="ctr" defTabSz="845856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586988" algn="ctr" defTabSz="845856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32343" indent="-332343" algn="l" defTabSz="843937" rtl="0" eaLnBrk="0" fontAlgn="base" hangingPunct="0">
        <a:spcBef>
          <a:spcPct val="30000"/>
        </a:spcBef>
        <a:spcAft>
          <a:spcPct val="0"/>
        </a:spcAft>
        <a:buChar char="•"/>
        <a:defRPr sz="2600" b="1">
          <a:solidFill>
            <a:schemeClr val="tx2"/>
          </a:solidFill>
          <a:latin typeface="+mn-lt"/>
          <a:ea typeface="+mn-ea"/>
          <a:cs typeface="+mn-cs"/>
        </a:defRPr>
      </a:lvl1pPr>
      <a:lvl2pPr marL="743262" indent="-239946" algn="l" defTabSz="843937" rtl="0" eaLnBrk="0" fontAlgn="base" hangingPunct="0">
        <a:spcBef>
          <a:spcPct val="30000"/>
        </a:spcBef>
        <a:spcAft>
          <a:spcPct val="0"/>
        </a:spcAft>
        <a:buChar char="•"/>
        <a:defRPr sz="2500">
          <a:solidFill>
            <a:schemeClr val="tx2"/>
          </a:solidFill>
          <a:latin typeface="+mn-lt"/>
          <a:cs typeface="+mn-cs"/>
        </a:defRPr>
      </a:lvl2pPr>
      <a:lvl3pPr marL="1316904" indent="-405374" algn="l" defTabSz="843937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defRPr sz="2300">
          <a:solidFill>
            <a:schemeClr val="tx2"/>
          </a:solidFill>
          <a:latin typeface="+mn-lt"/>
          <a:cs typeface="+mn-cs"/>
        </a:defRPr>
      </a:lvl3pPr>
      <a:lvl4pPr marL="1658887" indent="-173746" algn="l" defTabSz="843937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Char char="•"/>
        <a:defRPr sz="1800">
          <a:solidFill>
            <a:schemeClr val="tx2"/>
          </a:solidFill>
          <a:latin typeface="+mn-lt"/>
          <a:cs typeface="+mn-cs"/>
        </a:defRPr>
      </a:lvl4pPr>
      <a:lvl5pPr marL="1988462" indent="-159963" algn="l" defTabSz="843937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defRPr sz="1800">
          <a:solidFill>
            <a:schemeClr val="tx2"/>
          </a:solidFill>
          <a:latin typeface="+mn-lt"/>
          <a:cs typeface="+mn-cs"/>
        </a:defRPr>
      </a:lvl5pPr>
      <a:lvl6pPr marL="2386001" indent="-162563" algn="l" defTabSz="845856" rtl="0" fontAlgn="base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defRPr sz="1800">
          <a:solidFill>
            <a:schemeClr val="tx2"/>
          </a:solidFill>
          <a:latin typeface="+mn-lt"/>
          <a:cs typeface="+mn-cs"/>
        </a:defRPr>
      </a:lvl6pPr>
      <a:lvl7pPr marL="2782679" indent="-162563" algn="l" defTabSz="845856" rtl="0" fontAlgn="base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defRPr sz="1800">
          <a:solidFill>
            <a:schemeClr val="tx2"/>
          </a:solidFill>
          <a:latin typeface="+mn-lt"/>
          <a:cs typeface="+mn-cs"/>
        </a:defRPr>
      </a:lvl7pPr>
      <a:lvl8pPr marL="3179460" indent="-162563" algn="l" defTabSz="845856" rtl="0" fontAlgn="base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defRPr sz="1800">
          <a:solidFill>
            <a:schemeClr val="tx2"/>
          </a:solidFill>
          <a:latin typeface="+mn-lt"/>
          <a:cs typeface="+mn-cs"/>
        </a:defRPr>
      </a:lvl8pPr>
      <a:lvl9pPr marL="3576223" indent="-162563" algn="l" defTabSz="845856" rtl="0" fontAlgn="base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defRPr sz="1800">
          <a:solidFill>
            <a:schemeClr val="tx2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7934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96746" algn="l" defTabSz="7934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93492" algn="l" defTabSz="7934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90248" algn="l" defTabSz="7934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86988" algn="l" defTabSz="7934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83720" algn="l" defTabSz="7934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80479" algn="l" defTabSz="7934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77182" algn="l" defTabSz="7934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73955" algn="l" defTabSz="7934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23119" y="249"/>
            <a:ext cx="7321021" cy="61019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vert="horz" wrap="square" lIns="66743" tIns="33409" rIns="84791" bIns="3340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7722" y="991239"/>
            <a:ext cx="8628063" cy="545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 smtClean="0"/>
          </a:p>
        </p:txBody>
      </p:sp>
      <p:pic>
        <p:nvPicPr>
          <p:cNvPr id="3077" name="Picture 7" descr="Logo transparent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643" y="87809"/>
            <a:ext cx="1438011" cy="480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1862" name="Rectangle 6"/>
          <p:cNvSpPr>
            <a:spLocks noChangeArrowheads="1"/>
          </p:cNvSpPr>
          <p:nvPr/>
        </p:nvSpPr>
        <p:spPr bwMode="auto">
          <a:xfrm>
            <a:off x="1" y="0"/>
            <a:ext cx="254000" cy="6858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79783" tIns="39895" rIns="79783" bIns="39895" anchor="ctr"/>
          <a:lstStyle/>
          <a:p>
            <a:pPr>
              <a:defRPr/>
            </a:pPr>
            <a:endParaRPr lang="en-US" sz="18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956" r:id="rId1"/>
    <p:sldLayoutId id="2147490957" r:id="rId2"/>
    <p:sldLayoutId id="2147490958" r:id="rId3"/>
    <p:sldLayoutId id="2147490959" r:id="rId4"/>
    <p:sldLayoutId id="2147490960" r:id="rId5"/>
    <p:sldLayoutId id="2147490961" r:id="rId6"/>
    <p:sldLayoutId id="2147490962" r:id="rId7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  <p:txStyles>
    <p:titleStyle>
      <a:lvl1pPr algn="ctr" defTabSz="8485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  <a:ea typeface="+mj-ea"/>
          <a:cs typeface="Calibri" pitchFamily="34" charset="0"/>
        </a:defRPr>
      </a:lvl1pPr>
      <a:lvl2pPr algn="ctr" defTabSz="8485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defTabSz="8485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defTabSz="8485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defTabSz="8485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398915" algn="ctr" defTabSz="8504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797838" algn="ctr" defTabSz="8504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196766" algn="ctr" defTabSz="8504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595667" algn="ctr" defTabSz="8504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34148" indent="-334148" algn="l" defTabSz="848558" rtl="0" eaLnBrk="1" fontAlgn="base" hangingPunct="1">
        <a:spcBef>
          <a:spcPct val="30000"/>
        </a:spcBef>
        <a:spcAft>
          <a:spcPct val="0"/>
        </a:spcAft>
        <a:buChar char="•"/>
        <a:defRPr lang="en-GB" sz="2600" b="0" i="0" smtClean="0">
          <a:solidFill>
            <a:schemeClr val="tx2"/>
          </a:solidFill>
          <a:latin typeface="Calibri" pitchFamily="34" charset="0"/>
          <a:ea typeface="+mn-ea"/>
          <a:cs typeface="Calibri" pitchFamily="34" charset="0"/>
        </a:defRPr>
      </a:lvl1pPr>
      <a:lvl2pPr marL="747332" indent="-241256" algn="l" defTabSz="848558" rtl="0" eaLnBrk="1" fontAlgn="base" hangingPunct="1">
        <a:spcBef>
          <a:spcPct val="30000"/>
        </a:spcBef>
        <a:spcAft>
          <a:spcPct val="0"/>
        </a:spcAft>
        <a:buChar char="•"/>
        <a:defRPr sz="2500">
          <a:solidFill>
            <a:schemeClr val="tx2"/>
          </a:solidFill>
          <a:latin typeface="+mn-lt"/>
          <a:cs typeface="+mn-cs"/>
        </a:defRPr>
      </a:lvl2pPr>
      <a:lvl3pPr marL="1324114" indent="-407615" algn="l" defTabSz="848558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defRPr sz="2300">
          <a:solidFill>
            <a:schemeClr val="tx2"/>
          </a:solidFill>
          <a:latin typeface="+mn-lt"/>
          <a:cs typeface="+mn-cs"/>
        </a:defRPr>
      </a:lvl3pPr>
      <a:lvl4pPr marL="1667957" indent="-174700" algn="l" defTabSz="848558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buChar char="•"/>
        <a:defRPr sz="1800">
          <a:solidFill>
            <a:schemeClr val="tx2"/>
          </a:solidFill>
          <a:latin typeface="+mn-lt"/>
          <a:cs typeface="+mn-cs"/>
        </a:defRPr>
      </a:lvl4pPr>
      <a:lvl5pPr marL="1999352" indent="-160837" algn="l" defTabSz="848558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defRPr sz="1800">
          <a:solidFill>
            <a:schemeClr val="tx2"/>
          </a:solidFill>
          <a:latin typeface="+mn-lt"/>
          <a:cs typeface="+mn-cs"/>
        </a:defRPr>
      </a:lvl5pPr>
      <a:lvl6pPr marL="2399041" indent="-163450" algn="l" defTabSz="850488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defRPr sz="1800">
          <a:solidFill>
            <a:schemeClr val="tx2"/>
          </a:solidFill>
          <a:latin typeface="+mn-lt"/>
          <a:cs typeface="+mn-cs"/>
        </a:defRPr>
      </a:lvl6pPr>
      <a:lvl7pPr marL="2797956" indent="-163450" algn="l" defTabSz="850488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defRPr sz="1800">
          <a:solidFill>
            <a:schemeClr val="tx2"/>
          </a:solidFill>
          <a:latin typeface="+mn-lt"/>
          <a:cs typeface="+mn-cs"/>
        </a:defRPr>
      </a:lvl7pPr>
      <a:lvl8pPr marL="3196874" indent="-163450" algn="l" defTabSz="850488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defRPr sz="1800">
          <a:solidFill>
            <a:schemeClr val="tx2"/>
          </a:solidFill>
          <a:latin typeface="+mn-lt"/>
          <a:cs typeface="+mn-cs"/>
        </a:defRPr>
      </a:lvl8pPr>
      <a:lvl9pPr marL="3595792" indent="-163450" algn="l" defTabSz="850488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defRPr sz="1800">
          <a:solidFill>
            <a:schemeClr val="tx2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79783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98915" algn="l" defTabSz="79783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97838" algn="l" defTabSz="79783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96766" algn="l" defTabSz="79783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5667" algn="l" defTabSz="79783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94584" algn="l" defTabSz="79783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93521" algn="l" defTabSz="79783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92409" algn="l" defTabSz="79783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91332" algn="l" defTabSz="79783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23124" y="255"/>
            <a:ext cx="7321021" cy="61019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vert="horz" wrap="square" lIns="66721" tIns="33401" rIns="84765" bIns="3340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7722" y="991239"/>
            <a:ext cx="8628063" cy="545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 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1107" y="6570764"/>
            <a:ext cx="732896" cy="28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4765" tIns="42391" rIns="84765" bIns="42391" numCol="1" anchor="t" anchorCtr="0" compatLnSpc="1">
            <a:prstTxWarp prst="textNoShape">
              <a:avLst/>
            </a:prstTxWarp>
          </a:bodyPr>
          <a:lstStyle>
            <a:lvl1pPr algn="r">
              <a:defRPr sz="10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F3BD519E-98CF-4893-B127-D836AEB8B6A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3077" name="Picture 7" descr="Logo transparent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643" y="87809"/>
            <a:ext cx="1438011" cy="480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1862" name="Rectangle 6"/>
          <p:cNvSpPr>
            <a:spLocks noChangeArrowheads="1"/>
          </p:cNvSpPr>
          <p:nvPr/>
        </p:nvSpPr>
        <p:spPr bwMode="auto">
          <a:xfrm>
            <a:off x="1" y="0"/>
            <a:ext cx="254000" cy="6858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79758" tIns="39882" rIns="79758" bIns="39882" anchor="ctr"/>
          <a:lstStyle/>
          <a:p>
            <a:pPr>
              <a:defRPr/>
            </a:pPr>
            <a:endParaRPr lang="en-US">
              <a:cs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964" r:id="rId1"/>
    <p:sldLayoutId id="2147490965" r:id="rId2"/>
    <p:sldLayoutId id="2147490966" r:id="rId3"/>
    <p:sldLayoutId id="2147490967" r:id="rId4"/>
    <p:sldLayoutId id="2147490968" r:id="rId5"/>
    <p:sldLayoutId id="2147490969" r:id="rId6"/>
    <p:sldLayoutId id="2147490970" r:id="rId7"/>
    <p:sldLayoutId id="2147490971" r:id="rId8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  <p:txStyles>
    <p:titleStyle>
      <a:lvl1pPr algn="ctr" defTabSz="84829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ctr" defTabSz="84829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defTabSz="84829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defTabSz="84829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defTabSz="84829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398790" algn="ctr" defTabSz="850224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797591" algn="ctr" defTabSz="850224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196391" algn="ctr" defTabSz="850224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595168" algn="ctr" defTabSz="850224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34043" indent="-334043" algn="l" defTabSz="848297" rtl="0" eaLnBrk="0" fontAlgn="base" hangingPunct="0">
        <a:spcBef>
          <a:spcPct val="30000"/>
        </a:spcBef>
        <a:spcAft>
          <a:spcPct val="0"/>
        </a:spcAft>
        <a:buChar char="•"/>
        <a:defRPr sz="2600" b="1">
          <a:solidFill>
            <a:schemeClr val="tx2"/>
          </a:solidFill>
          <a:latin typeface="+mn-lt"/>
          <a:ea typeface="+mn-ea"/>
          <a:cs typeface="+mn-cs"/>
        </a:defRPr>
      </a:lvl1pPr>
      <a:lvl2pPr marL="747099" indent="-241181" algn="l" defTabSz="848297" rtl="0" eaLnBrk="0" fontAlgn="base" hangingPunct="0">
        <a:spcBef>
          <a:spcPct val="30000"/>
        </a:spcBef>
        <a:spcAft>
          <a:spcPct val="0"/>
        </a:spcAft>
        <a:buChar char="•"/>
        <a:defRPr sz="2500">
          <a:solidFill>
            <a:schemeClr val="tx2"/>
          </a:solidFill>
          <a:latin typeface="+mn-lt"/>
          <a:cs typeface="+mn-cs"/>
        </a:defRPr>
      </a:lvl2pPr>
      <a:lvl3pPr marL="1323697" indent="-407488" algn="l" defTabSz="848297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defRPr sz="2300">
          <a:solidFill>
            <a:schemeClr val="tx2"/>
          </a:solidFill>
          <a:latin typeface="+mn-lt"/>
          <a:cs typeface="+mn-cs"/>
        </a:defRPr>
      </a:lvl3pPr>
      <a:lvl4pPr marL="1667432" indent="-174644" algn="l" defTabSz="848297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Char char="•"/>
        <a:defRPr sz="1800">
          <a:solidFill>
            <a:schemeClr val="tx2"/>
          </a:solidFill>
          <a:latin typeface="+mn-lt"/>
          <a:cs typeface="+mn-cs"/>
        </a:defRPr>
      </a:lvl4pPr>
      <a:lvl5pPr marL="1998726" indent="-160787" algn="l" defTabSz="848297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defRPr sz="1800">
          <a:solidFill>
            <a:schemeClr val="tx2"/>
          </a:solidFill>
          <a:latin typeface="+mn-lt"/>
          <a:cs typeface="+mn-cs"/>
        </a:defRPr>
      </a:lvl5pPr>
      <a:lvl6pPr marL="2398290" indent="-163399" algn="l" defTabSz="850224" rtl="0" fontAlgn="base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defRPr sz="1800">
          <a:solidFill>
            <a:schemeClr val="tx2"/>
          </a:solidFill>
          <a:latin typeface="+mn-lt"/>
          <a:cs typeface="+mn-cs"/>
        </a:defRPr>
      </a:lvl6pPr>
      <a:lvl7pPr marL="2797081" indent="-163399" algn="l" defTabSz="850224" rtl="0" fontAlgn="base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defRPr sz="1800">
          <a:solidFill>
            <a:schemeClr val="tx2"/>
          </a:solidFill>
          <a:latin typeface="+mn-lt"/>
          <a:cs typeface="+mn-cs"/>
        </a:defRPr>
      </a:lvl7pPr>
      <a:lvl8pPr marL="3195877" indent="-163399" algn="l" defTabSz="850224" rtl="0" fontAlgn="base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defRPr sz="1800">
          <a:solidFill>
            <a:schemeClr val="tx2"/>
          </a:solidFill>
          <a:latin typeface="+mn-lt"/>
          <a:cs typeface="+mn-cs"/>
        </a:defRPr>
      </a:lvl8pPr>
      <a:lvl9pPr marL="3594669" indent="-163399" algn="l" defTabSz="850224" rtl="0" fontAlgn="base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defRPr sz="1800">
          <a:solidFill>
            <a:schemeClr val="tx2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79759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98790" algn="l" defTabSz="79759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97591" algn="l" defTabSz="79759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96391" algn="l" defTabSz="79759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5168" algn="l" defTabSz="79759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93960" algn="l" defTabSz="79759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92779" algn="l" defTabSz="79759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91534" algn="l" defTabSz="79759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90335" algn="l" defTabSz="79759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23124" y="255"/>
            <a:ext cx="7321021" cy="61019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vert="horz" wrap="square" lIns="66721" tIns="33401" rIns="84765" bIns="3340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7722" y="991239"/>
            <a:ext cx="8628063" cy="545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 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1107" y="6570764"/>
            <a:ext cx="732896" cy="28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4765" tIns="42391" rIns="84765" bIns="42391" numCol="1" anchor="t" anchorCtr="0" compatLnSpc="1">
            <a:prstTxWarp prst="textNoShape">
              <a:avLst/>
            </a:prstTxWarp>
          </a:bodyPr>
          <a:lstStyle>
            <a:lvl1pPr algn="r">
              <a:defRPr sz="10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F3BD519E-98CF-4893-B127-D836AEB8B6A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3077" name="Picture 7" descr="Logo transparent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643" y="87809"/>
            <a:ext cx="1438011" cy="480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1862" name="Rectangle 6"/>
          <p:cNvSpPr>
            <a:spLocks noChangeArrowheads="1"/>
          </p:cNvSpPr>
          <p:nvPr/>
        </p:nvSpPr>
        <p:spPr bwMode="auto">
          <a:xfrm>
            <a:off x="1" y="0"/>
            <a:ext cx="254000" cy="6858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79758" tIns="39882" rIns="79758" bIns="39882" anchor="ctr"/>
          <a:lstStyle/>
          <a:p>
            <a:pPr>
              <a:defRPr/>
            </a:pPr>
            <a:endParaRPr lang="en-US">
              <a:cs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  <p:txStyles>
    <p:titleStyle>
      <a:lvl1pPr algn="ctr" defTabSz="84829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ctr" defTabSz="84829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defTabSz="84829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defTabSz="84829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defTabSz="84829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398790" algn="ctr" defTabSz="850224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797591" algn="ctr" defTabSz="850224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196391" algn="ctr" defTabSz="850224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595168" algn="ctr" defTabSz="850224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34043" indent="-334043" algn="l" defTabSz="848297" rtl="0" eaLnBrk="0" fontAlgn="base" hangingPunct="0">
        <a:spcBef>
          <a:spcPct val="30000"/>
        </a:spcBef>
        <a:spcAft>
          <a:spcPct val="0"/>
        </a:spcAft>
        <a:buChar char="•"/>
        <a:defRPr sz="2600" b="1">
          <a:solidFill>
            <a:schemeClr val="tx2"/>
          </a:solidFill>
          <a:latin typeface="+mn-lt"/>
          <a:ea typeface="+mn-ea"/>
          <a:cs typeface="+mn-cs"/>
        </a:defRPr>
      </a:lvl1pPr>
      <a:lvl2pPr marL="747099" indent="-241181" algn="l" defTabSz="848297" rtl="0" eaLnBrk="0" fontAlgn="base" hangingPunct="0">
        <a:spcBef>
          <a:spcPct val="30000"/>
        </a:spcBef>
        <a:spcAft>
          <a:spcPct val="0"/>
        </a:spcAft>
        <a:buChar char="•"/>
        <a:defRPr sz="2500">
          <a:solidFill>
            <a:schemeClr val="tx2"/>
          </a:solidFill>
          <a:latin typeface="+mn-lt"/>
          <a:cs typeface="+mn-cs"/>
        </a:defRPr>
      </a:lvl2pPr>
      <a:lvl3pPr marL="1323697" indent="-407488" algn="l" defTabSz="848297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defRPr sz="2300">
          <a:solidFill>
            <a:schemeClr val="tx2"/>
          </a:solidFill>
          <a:latin typeface="+mn-lt"/>
          <a:cs typeface="+mn-cs"/>
        </a:defRPr>
      </a:lvl3pPr>
      <a:lvl4pPr marL="1667432" indent="-174644" algn="l" defTabSz="848297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Char char="•"/>
        <a:defRPr sz="1800">
          <a:solidFill>
            <a:schemeClr val="tx2"/>
          </a:solidFill>
          <a:latin typeface="+mn-lt"/>
          <a:cs typeface="+mn-cs"/>
        </a:defRPr>
      </a:lvl4pPr>
      <a:lvl5pPr marL="1998726" indent="-160787" algn="l" defTabSz="848297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defRPr sz="1800">
          <a:solidFill>
            <a:schemeClr val="tx2"/>
          </a:solidFill>
          <a:latin typeface="+mn-lt"/>
          <a:cs typeface="+mn-cs"/>
        </a:defRPr>
      </a:lvl5pPr>
      <a:lvl6pPr marL="2398290" indent="-163399" algn="l" defTabSz="850224" rtl="0" fontAlgn="base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defRPr sz="1800">
          <a:solidFill>
            <a:schemeClr val="tx2"/>
          </a:solidFill>
          <a:latin typeface="+mn-lt"/>
          <a:cs typeface="+mn-cs"/>
        </a:defRPr>
      </a:lvl6pPr>
      <a:lvl7pPr marL="2797081" indent="-163399" algn="l" defTabSz="850224" rtl="0" fontAlgn="base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defRPr sz="1800">
          <a:solidFill>
            <a:schemeClr val="tx2"/>
          </a:solidFill>
          <a:latin typeface="+mn-lt"/>
          <a:cs typeface="+mn-cs"/>
        </a:defRPr>
      </a:lvl7pPr>
      <a:lvl8pPr marL="3195877" indent="-163399" algn="l" defTabSz="850224" rtl="0" fontAlgn="base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defRPr sz="1800">
          <a:solidFill>
            <a:schemeClr val="tx2"/>
          </a:solidFill>
          <a:latin typeface="+mn-lt"/>
          <a:cs typeface="+mn-cs"/>
        </a:defRPr>
      </a:lvl8pPr>
      <a:lvl9pPr marL="3594669" indent="-163399" algn="l" defTabSz="850224" rtl="0" fontAlgn="base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defRPr sz="1800">
          <a:solidFill>
            <a:schemeClr val="tx2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79759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98790" algn="l" defTabSz="79759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97591" algn="l" defTabSz="79759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96391" algn="l" defTabSz="79759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5168" algn="l" defTabSz="79759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93960" algn="l" defTabSz="79759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92779" algn="l" defTabSz="79759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91534" algn="l" defTabSz="79759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90335" algn="l" defTabSz="79759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23093" y="224"/>
            <a:ext cx="7321021" cy="61019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vert="horz" wrap="square" lIns="66830" tIns="33444" rIns="84895" bIns="334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7722" y="991209"/>
            <a:ext cx="8628063" cy="545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 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1107" y="6570764"/>
            <a:ext cx="732896" cy="28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4895" tIns="42453" rIns="84895" bIns="42453" numCol="1" anchor="t" anchorCtr="0" compatLnSpc="1">
            <a:prstTxWarp prst="textNoShape">
              <a:avLst/>
            </a:prstTxWarp>
          </a:bodyPr>
          <a:lstStyle>
            <a:lvl1pPr algn="r">
              <a:defRPr sz="10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F3BD519E-98CF-4893-B127-D836AEB8B6A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3077" name="Picture 7" descr="Logo transparent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346613" y="87809"/>
            <a:ext cx="1438011" cy="480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1862" name="Rectangle 6"/>
          <p:cNvSpPr>
            <a:spLocks noChangeArrowheads="1"/>
          </p:cNvSpPr>
          <p:nvPr/>
        </p:nvSpPr>
        <p:spPr bwMode="auto">
          <a:xfrm>
            <a:off x="1" y="0"/>
            <a:ext cx="254000" cy="6858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79882" tIns="39944" rIns="79882" bIns="39944" anchor="ctr"/>
          <a:lstStyle/>
          <a:p>
            <a:pPr>
              <a:defRPr/>
            </a:pPr>
            <a:endParaRPr lang="en-US">
              <a:cs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011" r:id="rId1"/>
    <p:sldLayoutId id="2147491012" r:id="rId2"/>
    <p:sldLayoutId id="2147491013" r:id="rId3"/>
    <p:sldLayoutId id="2147491014" r:id="rId4"/>
    <p:sldLayoutId id="2147491015" r:id="rId5"/>
    <p:sldLayoutId id="2147491016" r:id="rId6"/>
    <p:sldLayoutId id="2147491017" r:id="rId7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  <p:txStyles>
    <p:titleStyle>
      <a:lvl1pPr algn="ctr" defTabSz="849599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ctr" defTabSz="849599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defTabSz="849599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defTabSz="849599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defTabSz="849599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399410" algn="ctr" defTabSz="851526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798821" algn="ctr" defTabSz="851526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198236" algn="ctr" defTabSz="851526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597642" algn="ctr" defTabSz="851526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34563" indent="-334563" algn="l" defTabSz="849599" rtl="0" eaLnBrk="0" fontAlgn="base" hangingPunct="0">
        <a:spcBef>
          <a:spcPct val="30000"/>
        </a:spcBef>
        <a:spcAft>
          <a:spcPct val="0"/>
        </a:spcAft>
        <a:buChar char="•"/>
        <a:defRPr sz="2600" b="1">
          <a:solidFill>
            <a:schemeClr val="tx2"/>
          </a:solidFill>
          <a:latin typeface="+mn-lt"/>
          <a:ea typeface="+mn-ea"/>
          <a:cs typeface="+mn-cs"/>
        </a:defRPr>
      </a:lvl1pPr>
      <a:lvl2pPr marL="748256" indent="-241553" algn="l" defTabSz="849599" rtl="0" eaLnBrk="0" fontAlgn="base" hangingPunct="0">
        <a:spcBef>
          <a:spcPct val="30000"/>
        </a:spcBef>
        <a:spcAft>
          <a:spcPct val="0"/>
        </a:spcAft>
        <a:buChar char="•"/>
        <a:defRPr sz="2500">
          <a:solidFill>
            <a:schemeClr val="tx2"/>
          </a:solidFill>
          <a:latin typeface="+mn-lt"/>
          <a:cs typeface="+mn-cs"/>
        </a:defRPr>
      </a:lvl2pPr>
      <a:lvl3pPr marL="1325759" indent="-408139" algn="l" defTabSz="849599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defRPr sz="2300">
          <a:solidFill>
            <a:schemeClr val="tx2"/>
          </a:solidFill>
          <a:latin typeface="+mn-lt"/>
          <a:cs typeface="+mn-cs"/>
        </a:defRPr>
      </a:lvl3pPr>
      <a:lvl4pPr marL="1670036" indent="-174915" algn="l" defTabSz="849599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Char char="•"/>
        <a:defRPr sz="1800">
          <a:solidFill>
            <a:schemeClr val="tx2"/>
          </a:solidFill>
          <a:latin typeface="+mn-lt"/>
          <a:cs typeface="+mn-cs"/>
        </a:defRPr>
      </a:lvl4pPr>
      <a:lvl5pPr marL="2001826" indent="-161035" algn="l" defTabSz="849599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defRPr sz="1800">
          <a:solidFill>
            <a:schemeClr val="tx2"/>
          </a:solidFill>
          <a:latin typeface="+mn-lt"/>
          <a:cs typeface="+mn-cs"/>
        </a:defRPr>
      </a:lvl5pPr>
      <a:lvl6pPr marL="2402010" indent="-163647" algn="l" defTabSz="851526" rtl="0" fontAlgn="base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defRPr sz="1800">
          <a:solidFill>
            <a:schemeClr val="tx2"/>
          </a:solidFill>
          <a:latin typeface="+mn-lt"/>
          <a:cs typeface="+mn-cs"/>
        </a:defRPr>
      </a:lvl6pPr>
      <a:lvl7pPr marL="2801421" indent="-163647" algn="l" defTabSz="851526" rtl="0" fontAlgn="base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defRPr sz="1800">
          <a:solidFill>
            <a:schemeClr val="tx2"/>
          </a:solidFill>
          <a:latin typeface="+mn-lt"/>
          <a:cs typeface="+mn-cs"/>
        </a:defRPr>
      </a:lvl7pPr>
      <a:lvl8pPr marL="3200834" indent="-163647" algn="l" defTabSz="851526" rtl="0" fontAlgn="base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defRPr sz="1800">
          <a:solidFill>
            <a:schemeClr val="tx2"/>
          </a:solidFill>
          <a:latin typeface="+mn-lt"/>
          <a:cs typeface="+mn-cs"/>
        </a:defRPr>
      </a:lvl8pPr>
      <a:lvl9pPr marL="3600242" indent="-163647" algn="l" defTabSz="851526" rtl="0" fontAlgn="base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defRPr sz="1800">
          <a:solidFill>
            <a:schemeClr val="tx2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798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99410" algn="l" defTabSz="798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98821" algn="l" defTabSz="798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98236" algn="l" defTabSz="798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7642" algn="l" defTabSz="798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97051" algn="l" defTabSz="798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96468" algn="l" defTabSz="798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95871" algn="l" defTabSz="798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95284" algn="l" defTabSz="7988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23097" y="227"/>
            <a:ext cx="7321021" cy="61019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vert="horz" wrap="square" lIns="66820" tIns="33441" rIns="84884" bIns="3344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7722" y="991209"/>
            <a:ext cx="8628063" cy="545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 </a:t>
            </a:r>
          </a:p>
        </p:txBody>
      </p:sp>
      <p:pic>
        <p:nvPicPr>
          <p:cNvPr id="3077" name="Picture 7" descr="Logo transparent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619" y="87809"/>
            <a:ext cx="1438011" cy="480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1862" name="Rectangle 6"/>
          <p:cNvSpPr>
            <a:spLocks noChangeArrowheads="1"/>
          </p:cNvSpPr>
          <p:nvPr/>
        </p:nvSpPr>
        <p:spPr bwMode="auto">
          <a:xfrm>
            <a:off x="1" y="0"/>
            <a:ext cx="254000" cy="6858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79871" tIns="39939" rIns="79871" bIns="39939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019" r:id="rId1"/>
    <p:sldLayoutId id="2147491020" r:id="rId2"/>
    <p:sldLayoutId id="2147491021" r:id="rId3"/>
    <p:sldLayoutId id="2147491022" r:id="rId4"/>
    <p:sldLayoutId id="2147491023" r:id="rId5"/>
    <p:sldLayoutId id="2147491024" r:id="rId6"/>
    <p:sldLayoutId id="2147491025" r:id="rId7"/>
    <p:sldLayoutId id="2147491026" r:id="rId8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  <p:txStyles>
    <p:titleStyle>
      <a:lvl1pPr algn="ctr" defTabSz="849482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  <a:ea typeface="+mj-ea"/>
          <a:cs typeface="Calibri" pitchFamily="34" charset="0"/>
        </a:defRPr>
      </a:lvl1pPr>
      <a:lvl2pPr algn="ctr" defTabSz="849482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defTabSz="849482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defTabSz="849482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defTabSz="849482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399355" algn="ctr" defTabSz="851412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798711" algn="ctr" defTabSz="851412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198075" algn="ctr" defTabSz="851412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597422" algn="ctr" defTabSz="851412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34517" indent="-334517" algn="l" defTabSz="849482" rtl="0" eaLnBrk="1" fontAlgn="base" hangingPunct="1">
        <a:spcBef>
          <a:spcPct val="30000"/>
        </a:spcBef>
        <a:spcAft>
          <a:spcPct val="0"/>
        </a:spcAft>
        <a:buChar char="•"/>
        <a:defRPr sz="2600" b="1">
          <a:solidFill>
            <a:schemeClr val="tx2"/>
          </a:solidFill>
          <a:latin typeface="Calibri" pitchFamily="34" charset="0"/>
          <a:ea typeface="+mn-ea"/>
          <a:cs typeface="Calibri" pitchFamily="34" charset="0"/>
        </a:defRPr>
      </a:lvl1pPr>
      <a:lvl2pPr marL="748154" indent="-241520" algn="l" defTabSz="849482" rtl="0" eaLnBrk="1" fontAlgn="base" hangingPunct="1">
        <a:spcBef>
          <a:spcPct val="30000"/>
        </a:spcBef>
        <a:spcAft>
          <a:spcPct val="0"/>
        </a:spcAft>
        <a:buChar char="•"/>
        <a:defRPr sz="2500">
          <a:solidFill>
            <a:schemeClr val="tx2"/>
          </a:solidFill>
          <a:latin typeface="+mn-lt"/>
          <a:cs typeface="+mn-cs"/>
        </a:defRPr>
      </a:lvl2pPr>
      <a:lvl3pPr marL="1325577" indent="-408077" algn="l" defTabSz="849482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defRPr sz="2300">
          <a:solidFill>
            <a:schemeClr val="tx2"/>
          </a:solidFill>
          <a:latin typeface="+mn-lt"/>
          <a:cs typeface="+mn-cs"/>
        </a:defRPr>
      </a:lvl3pPr>
      <a:lvl4pPr marL="1669805" indent="-174892" algn="l" defTabSz="849482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buChar char="•"/>
        <a:defRPr sz="1800">
          <a:solidFill>
            <a:schemeClr val="tx2"/>
          </a:solidFill>
          <a:latin typeface="+mn-lt"/>
          <a:cs typeface="+mn-cs"/>
        </a:defRPr>
      </a:lvl4pPr>
      <a:lvl5pPr marL="2001552" indent="-161013" algn="l" defTabSz="849482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defRPr sz="1800">
          <a:solidFill>
            <a:schemeClr val="tx2"/>
          </a:solidFill>
          <a:latin typeface="+mn-lt"/>
          <a:cs typeface="+mn-cs"/>
        </a:defRPr>
      </a:lvl5pPr>
      <a:lvl6pPr marL="2401681" indent="-163626" algn="l" defTabSz="851412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defRPr sz="1800">
          <a:solidFill>
            <a:schemeClr val="tx2"/>
          </a:solidFill>
          <a:latin typeface="+mn-lt"/>
          <a:cs typeface="+mn-cs"/>
        </a:defRPr>
      </a:lvl6pPr>
      <a:lvl7pPr marL="2801036" indent="-163626" algn="l" defTabSz="851412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defRPr sz="1800">
          <a:solidFill>
            <a:schemeClr val="tx2"/>
          </a:solidFill>
          <a:latin typeface="+mn-lt"/>
          <a:cs typeface="+mn-cs"/>
        </a:defRPr>
      </a:lvl7pPr>
      <a:lvl8pPr marL="3200393" indent="-163626" algn="l" defTabSz="851412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defRPr sz="1800">
          <a:solidFill>
            <a:schemeClr val="tx2"/>
          </a:solidFill>
          <a:latin typeface="+mn-lt"/>
          <a:cs typeface="+mn-cs"/>
        </a:defRPr>
      </a:lvl8pPr>
      <a:lvl9pPr marL="3599748" indent="-163626" algn="l" defTabSz="851412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defRPr sz="1800">
          <a:solidFill>
            <a:schemeClr val="tx2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79871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99355" algn="l" defTabSz="79871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98711" algn="l" defTabSz="79871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98075" algn="l" defTabSz="79871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7422" algn="l" defTabSz="79871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96778" algn="l" defTabSz="79871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96139" algn="l" defTabSz="79871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95486" algn="l" defTabSz="79871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94845" algn="l" defTabSz="79871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9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23163" y="0"/>
            <a:ext cx="7320844" cy="6096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vert="horz" wrap="square" lIns="66693" tIns="33374" rIns="84716" bIns="3337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1089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8202" y="990678"/>
            <a:ext cx="8627533" cy="545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 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1640" y="6571069"/>
            <a:ext cx="732366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4716" tIns="42356" rIns="84716" bIns="42356" numCol="1" anchor="t" anchorCtr="0" compatLnSpc="1">
            <a:prstTxWarp prst="textNoShape">
              <a:avLst/>
            </a:prstTxWarp>
          </a:bodyPr>
          <a:lstStyle>
            <a:lvl1pPr algn="r">
              <a:defRPr sz="1000" b="0">
                <a:solidFill>
                  <a:schemeClr val="tx1"/>
                </a:solidFill>
                <a:cs typeface="+mn-cs"/>
              </a:defRPr>
            </a:lvl1pPr>
          </a:lstStyle>
          <a:p>
            <a:fld id="{E302025B-09D0-4CA0-AB1E-EA1AB01EEDBA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smtClean="0">
              <a:solidFill>
                <a:srgbClr val="000000"/>
              </a:solidFill>
            </a:endParaRPr>
          </a:p>
        </p:txBody>
      </p:sp>
      <p:pic>
        <p:nvPicPr>
          <p:cNvPr id="1108997" name="Picture 7" descr="Logo transparent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7325" y="87313"/>
            <a:ext cx="1437923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08998" name="Rectangle 6"/>
          <p:cNvSpPr>
            <a:spLocks noChangeArrowheads="1"/>
          </p:cNvSpPr>
          <p:nvPr/>
        </p:nvSpPr>
        <p:spPr bwMode="auto">
          <a:xfrm>
            <a:off x="1" y="0"/>
            <a:ext cx="254000" cy="6858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84742" tIns="42370" rIns="84742" bIns="42370" anchor="ctr"/>
          <a:lstStyle/>
          <a:p>
            <a:pPr algn="l"/>
            <a:endParaRPr lang="en-GB" sz="3300" dirty="0" smtClean="0">
              <a:solidFill>
                <a:srgbClr val="003C69"/>
              </a:solidFill>
              <a:cs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  <p:txStyles>
    <p:titleStyle>
      <a:lvl1pPr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  <a:cs typeface="Arial" charset="0"/>
        </a:defRPr>
      </a:lvl2pPr>
      <a:lvl3pPr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  <a:cs typeface="Arial" charset="0"/>
        </a:defRPr>
      </a:lvl3pPr>
      <a:lvl4pPr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  <a:cs typeface="Arial" charset="0"/>
        </a:defRPr>
      </a:lvl4pPr>
      <a:lvl5pPr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  <a:cs typeface="Arial" charset="0"/>
        </a:defRPr>
      </a:lvl5pPr>
      <a:lvl6pPr marL="423679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  <a:cs typeface="Arial" charset="0"/>
        </a:defRPr>
      </a:lvl6pPr>
      <a:lvl7pPr marL="847368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  <a:cs typeface="Arial" charset="0"/>
        </a:defRPr>
      </a:lvl7pPr>
      <a:lvl8pPr marL="127105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  <a:cs typeface="Arial" charset="0"/>
        </a:defRPr>
      </a:lvl8pPr>
      <a:lvl9pPr marL="1694711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  <a:cs typeface="Arial" charset="0"/>
        </a:defRPr>
      </a:lvl9pPr>
    </p:titleStyle>
    <p:bodyStyle>
      <a:lvl1pPr marL="335409" indent="-335409" algn="l" rtl="0" fontAlgn="base">
        <a:spcBef>
          <a:spcPct val="30000"/>
        </a:spcBef>
        <a:spcAft>
          <a:spcPct val="0"/>
        </a:spcAft>
        <a:buChar char="•"/>
        <a:defRPr sz="2600" b="1">
          <a:solidFill>
            <a:schemeClr val="tx2"/>
          </a:solidFill>
          <a:latin typeface="+mn-lt"/>
          <a:ea typeface="+mn-ea"/>
          <a:cs typeface="+mn-cs"/>
        </a:defRPr>
      </a:lvl1pPr>
      <a:lvl2pPr marL="745850" indent="-242748" algn="l" rtl="0" fontAlgn="base">
        <a:spcBef>
          <a:spcPct val="30000"/>
        </a:spcBef>
        <a:spcAft>
          <a:spcPct val="0"/>
        </a:spcAft>
        <a:buChar char="•"/>
        <a:defRPr sz="2500">
          <a:solidFill>
            <a:schemeClr val="tx2"/>
          </a:solidFill>
          <a:latin typeface="Arial" charset="0"/>
          <a:cs typeface="+mn-cs"/>
        </a:defRPr>
      </a:lvl2pPr>
      <a:lvl3pPr marL="1319551" indent="-407453" algn="l" rtl="0" fontAlgn="base">
        <a:spcBef>
          <a:spcPct val="30000"/>
        </a:spcBef>
        <a:spcAft>
          <a:spcPct val="0"/>
        </a:spcAft>
        <a:buClr>
          <a:schemeClr val="tx2"/>
        </a:buClr>
        <a:defRPr sz="2300">
          <a:solidFill>
            <a:schemeClr val="tx2"/>
          </a:solidFill>
          <a:latin typeface="Arial" charset="0"/>
          <a:cs typeface="+mn-cs"/>
        </a:defRPr>
      </a:lvl3pPr>
      <a:lvl4pPr marL="1662290" indent="-176531" algn="l" rtl="0" fontAlgn="base">
        <a:spcBef>
          <a:spcPct val="30000"/>
        </a:spcBef>
        <a:spcAft>
          <a:spcPct val="0"/>
        </a:spcAft>
        <a:buClr>
          <a:schemeClr val="tx2"/>
        </a:buClr>
        <a:buChar char="•"/>
        <a:defRPr sz="1800">
          <a:solidFill>
            <a:schemeClr val="tx2"/>
          </a:solidFill>
          <a:latin typeface="Arial" charset="0"/>
          <a:cs typeface="+mn-cs"/>
        </a:defRPr>
      </a:lvl4pPr>
      <a:lvl5pPr marL="1991822" indent="-163298" algn="l" rtl="0" fontAlgn="base">
        <a:spcBef>
          <a:spcPct val="30000"/>
        </a:spcBef>
        <a:spcAft>
          <a:spcPct val="0"/>
        </a:spcAft>
        <a:buClr>
          <a:schemeClr val="tx2"/>
        </a:buClr>
        <a:buFont typeface="Arial" charset="0"/>
        <a:defRPr sz="1800">
          <a:solidFill>
            <a:schemeClr val="tx2"/>
          </a:solidFill>
          <a:latin typeface="Arial" charset="0"/>
          <a:cs typeface="+mn-cs"/>
        </a:defRPr>
      </a:lvl5pPr>
      <a:lvl6pPr marL="2415507" indent="-163298" algn="l" rtl="0" fontAlgn="base">
        <a:spcBef>
          <a:spcPct val="30000"/>
        </a:spcBef>
        <a:spcAft>
          <a:spcPct val="0"/>
        </a:spcAft>
        <a:buClr>
          <a:schemeClr val="tx2"/>
        </a:buClr>
        <a:buFont typeface="Arial" charset="0"/>
        <a:defRPr sz="1800">
          <a:solidFill>
            <a:schemeClr val="tx2"/>
          </a:solidFill>
          <a:latin typeface="Arial" charset="0"/>
          <a:cs typeface="+mn-cs"/>
        </a:defRPr>
      </a:lvl6pPr>
      <a:lvl7pPr marL="2839175" indent="-163298" algn="l" rtl="0" fontAlgn="base">
        <a:spcBef>
          <a:spcPct val="30000"/>
        </a:spcBef>
        <a:spcAft>
          <a:spcPct val="0"/>
        </a:spcAft>
        <a:buClr>
          <a:schemeClr val="tx2"/>
        </a:buClr>
        <a:buFont typeface="Arial" charset="0"/>
        <a:defRPr sz="1800">
          <a:solidFill>
            <a:schemeClr val="tx2"/>
          </a:solidFill>
          <a:latin typeface="Arial" charset="0"/>
          <a:cs typeface="+mn-cs"/>
        </a:defRPr>
      </a:lvl7pPr>
      <a:lvl8pPr marL="3262848" indent="-163298" algn="l" rtl="0" fontAlgn="base">
        <a:spcBef>
          <a:spcPct val="30000"/>
        </a:spcBef>
        <a:spcAft>
          <a:spcPct val="0"/>
        </a:spcAft>
        <a:buClr>
          <a:schemeClr val="tx2"/>
        </a:buClr>
        <a:buFont typeface="Arial" charset="0"/>
        <a:defRPr sz="1800">
          <a:solidFill>
            <a:schemeClr val="tx2"/>
          </a:solidFill>
          <a:latin typeface="Arial" charset="0"/>
          <a:cs typeface="+mn-cs"/>
        </a:defRPr>
      </a:lvl8pPr>
      <a:lvl9pPr marL="3686522" indent="-163298" algn="l" rtl="0" fontAlgn="base">
        <a:spcBef>
          <a:spcPct val="30000"/>
        </a:spcBef>
        <a:spcAft>
          <a:spcPct val="0"/>
        </a:spcAft>
        <a:buClr>
          <a:schemeClr val="tx2"/>
        </a:buClr>
        <a:buFont typeface="Arial" charset="0"/>
        <a:defRPr sz="1800">
          <a:solidFill>
            <a:schemeClr val="tx2"/>
          </a:solidFill>
          <a:latin typeface="Arial" charset="0"/>
          <a:cs typeface="+mn-cs"/>
        </a:defRPr>
      </a:lvl9pPr>
    </p:bodyStyle>
    <p:otherStyle>
      <a:defPPr>
        <a:defRPr lang="en-US"/>
      </a:defPPr>
      <a:lvl1pPr marL="0" algn="l" defTabSz="84736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23679" algn="l" defTabSz="84736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47368" algn="l" defTabSz="84736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71050" algn="l" defTabSz="84736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694711" algn="l" defTabSz="84736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18358" algn="l" defTabSz="84736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42022" algn="l" defTabSz="84736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65696" algn="l" defTabSz="84736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89362" algn="l" defTabSz="84736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23091" y="221"/>
            <a:ext cx="7321021" cy="61019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vert="horz" wrap="square" lIns="66841" tIns="33449" rIns="84909" bIns="3344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7722" y="991209"/>
            <a:ext cx="8628063" cy="545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 </a:t>
            </a:r>
          </a:p>
        </p:txBody>
      </p:sp>
      <p:pic>
        <p:nvPicPr>
          <p:cNvPr id="3077" name="Picture 7" descr="Logo transparent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611" y="87809"/>
            <a:ext cx="1438011" cy="480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1862" name="Rectangle 6"/>
          <p:cNvSpPr>
            <a:spLocks noChangeArrowheads="1"/>
          </p:cNvSpPr>
          <p:nvPr/>
        </p:nvSpPr>
        <p:spPr bwMode="auto">
          <a:xfrm>
            <a:off x="1" y="0"/>
            <a:ext cx="254000" cy="6858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79895" tIns="39951" rIns="79895" bIns="39951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028" r:id="rId1"/>
    <p:sldLayoutId id="2147491029" r:id="rId2"/>
    <p:sldLayoutId id="2147491030" r:id="rId3"/>
    <p:sldLayoutId id="2147491031" r:id="rId4"/>
    <p:sldLayoutId id="2147491032" r:id="rId5"/>
    <p:sldLayoutId id="2147491033" r:id="rId6"/>
    <p:sldLayoutId id="2147491034" r:id="rId7"/>
    <p:sldLayoutId id="2147491035" r:id="rId8"/>
    <p:sldLayoutId id="2147491036" r:id="rId9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  <p:txStyles>
    <p:titleStyle>
      <a:lvl1pPr algn="ctr" defTabSz="849734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  <a:ea typeface="+mj-ea"/>
          <a:cs typeface="Calibri" pitchFamily="34" charset="0"/>
        </a:defRPr>
      </a:lvl1pPr>
      <a:lvl2pPr algn="ctr" defTabSz="849734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defTabSz="849734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defTabSz="849734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defTabSz="849734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399475" algn="ctr" defTabSz="851664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798951" algn="ctr" defTabSz="851664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198432" algn="ctr" defTabSz="851664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597901" algn="ctr" defTabSz="851664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34618" indent="-334618" algn="l" defTabSz="849734" rtl="0" eaLnBrk="1" fontAlgn="base" hangingPunct="1">
        <a:spcBef>
          <a:spcPct val="30000"/>
        </a:spcBef>
        <a:spcAft>
          <a:spcPct val="0"/>
        </a:spcAft>
        <a:buChar char="•"/>
        <a:defRPr sz="2600" b="1">
          <a:solidFill>
            <a:schemeClr val="tx2"/>
          </a:solidFill>
          <a:latin typeface="Calibri" pitchFamily="34" charset="0"/>
          <a:ea typeface="+mn-ea"/>
          <a:cs typeface="Calibri" pitchFamily="34" charset="0"/>
        </a:defRPr>
      </a:lvl1pPr>
      <a:lvl2pPr marL="748378" indent="-241592" algn="l" defTabSz="849734" rtl="0" eaLnBrk="1" fontAlgn="base" hangingPunct="1">
        <a:spcBef>
          <a:spcPct val="30000"/>
        </a:spcBef>
        <a:spcAft>
          <a:spcPct val="0"/>
        </a:spcAft>
        <a:buChar char="•"/>
        <a:defRPr sz="2500">
          <a:solidFill>
            <a:schemeClr val="tx2"/>
          </a:solidFill>
          <a:latin typeface="+mn-lt"/>
          <a:cs typeface="+mn-cs"/>
        </a:defRPr>
      </a:lvl2pPr>
      <a:lvl3pPr marL="1325975" indent="-408203" algn="l" defTabSz="849734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defRPr sz="2300">
          <a:solidFill>
            <a:schemeClr val="tx2"/>
          </a:solidFill>
          <a:latin typeface="+mn-lt"/>
          <a:cs typeface="+mn-cs"/>
        </a:defRPr>
      </a:lvl3pPr>
      <a:lvl4pPr marL="1670309" indent="-174945" algn="l" defTabSz="849734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buChar char="•"/>
        <a:defRPr sz="1800">
          <a:solidFill>
            <a:schemeClr val="tx2"/>
          </a:solidFill>
          <a:latin typeface="+mn-lt"/>
          <a:cs typeface="+mn-cs"/>
        </a:defRPr>
      </a:lvl4pPr>
      <a:lvl5pPr marL="2002152" indent="-161061" algn="l" defTabSz="849734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defRPr sz="1800">
          <a:solidFill>
            <a:schemeClr val="tx2"/>
          </a:solidFill>
          <a:latin typeface="+mn-lt"/>
          <a:cs typeface="+mn-cs"/>
        </a:defRPr>
      </a:lvl5pPr>
      <a:lvl6pPr marL="2402401" indent="-163674" algn="l" defTabSz="851664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defRPr sz="1800">
          <a:solidFill>
            <a:schemeClr val="tx2"/>
          </a:solidFill>
          <a:latin typeface="+mn-lt"/>
          <a:cs typeface="+mn-cs"/>
        </a:defRPr>
      </a:lvl6pPr>
      <a:lvl7pPr marL="2801876" indent="-163674" algn="l" defTabSz="851664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defRPr sz="1800">
          <a:solidFill>
            <a:schemeClr val="tx2"/>
          </a:solidFill>
          <a:latin typeface="+mn-lt"/>
          <a:cs typeface="+mn-cs"/>
        </a:defRPr>
      </a:lvl7pPr>
      <a:lvl8pPr marL="3201353" indent="-163674" algn="l" defTabSz="851664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defRPr sz="1800">
          <a:solidFill>
            <a:schemeClr val="tx2"/>
          </a:solidFill>
          <a:latin typeface="+mn-lt"/>
          <a:cs typeface="+mn-cs"/>
        </a:defRPr>
      </a:lvl8pPr>
      <a:lvl9pPr marL="3600828" indent="-163674" algn="l" defTabSz="851664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defRPr sz="1800">
          <a:solidFill>
            <a:schemeClr val="tx2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79895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99475" algn="l" defTabSz="79895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98951" algn="l" defTabSz="79895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98432" algn="l" defTabSz="79895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7901" algn="l" defTabSz="79895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97377" algn="l" defTabSz="79895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96853" algn="l" defTabSz="79895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96326" algn="l" defTabSz="79895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95804" algn="l" defTabSz="79895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23040" y="0"/>
            <a:ext cx="7320960" cy="610624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66701" tIns="33393" rIns="84739" bIns="3339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7360" y="990873"/>
            <a:ext cx="8628480" cy="5453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pic>
        <p:nvPicPr>
          <p:cNvPr id="1028" name="Picture 7" descr="Logo transparent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7041" y="87853"/>
            <a:ext cx="1437120" cy="481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1862" name="Rectangle 6"/>
          <p:cNvSpPr>
            <a:spLocks noChangeArrowheads="1"/>
          </p:cNvSpPr>
          <p:nvPr/>
        </p:nvSpPr>
        <p:spPr bwMode="auto">
          <a:xfrm>
            <a:off x="0" y="0"/>
            <a:ext cx="253440" cy="6858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79734" tIns="39871" rIns="79734" bIns="39871" anchor="ctr"/>
          <a:lstStyle/>
          <a:p>
            <a:pPr defTabSz="827649">
              <a:defRPr/>
            </a:pPr>
            <a:endParaRPr lang="en-US" sz="1800" dirty="0">
              <a:ea typeface="ＭＳ Ｐゴシック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038" r:id="rId1"/>
    <p:sldLayoutId id="2147491039" r:id="rId2"/>
    <p:sldLayoutId id="2147491040" r:id="rId3"/>
    <p:sldLayoutId id="2147491041" r:id="rId4"/>
    <p:sldLayoutId id="2147491042" r:id="rId5"/>
    <p:sldLayoutId id="2147491043" r:id="rId6"/>
    <p:sldLayoutId id="2147491044" r:id="rId7"/>
    <p:sldLayoutId id="2147491045" r:id="rId8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  <p:txStyles>
    <p:titleStyle>
      <a:lvl1pPr algn="ctr" defTabSz="84780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  <a:ea typeface="ＭＳ Ｐゴシック" charset="0"/>
          <a:cs typeface="Calibri" pitchFamily="34" charset="0"/>
        </a:defRPr>
      </a:lvl1pPr>
      <a:lvl2pPr algn="ctr" defTabSz="84780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  <a:ea typeface="ＭＳ Ｐゴシック" charset="0"/>
          <a:cs typeface="Calibri" pitchFamily="34" charset="0"/>
        </a:defRPr>
      </a:lvl2pPr>
      <a:lvl3pPr algn="ctr" defTabSz="84780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  <a:ea typeface="ＭＳ Ｐゴシック" charset="0"/>
          <a:cs typeface="Calibri" pitchFamily="34" charset="0"/>
        </a:defRPr>
      </a:lvl3pPr>
      <a:lvl4pPr algn="ctr" defTabSz="84780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  <a:ea typeface="ＭＳ Ｐゴシック" charset="0"/>
          <a:cs typeface="Calibri" pitchFamily="34" charset="0"/>
        </a:defRPr>
      </a:lvl4pPr>
      <a:lvl5pPr algn="ctr" defTabSz="84780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  <a:ea typeface="ＭＳ Ｐゴシック" charset="0"/>
          <a:cs typeface="Calibri" pitchFamily="34" charset="0"/>
        </a:defRPr>
      </a:lvl5pPr>
      <a:lvl6pPr marL="398675" algn="ctr" defTabSz="849979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797360" algn="ctr" defTabSz="849979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196045" algn="ctr" defTabSz="849979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594703" algn="ctr" defTabSz="849979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33372" indent="-333372" algn="l" defTabSz="847807" rtl="0" eaLnBrk="0" fontAlgn="base" hangingPunct="0">
        <a:spcBef>
          <a:spcPct val="30000"/>
        </a:spcBef>
        <a:spcAft>
          <a:spcPct val="0"/>
        </a:spcAft>
        <a:buChar char="•"/>
        <a:defRPr lang="en-GB" sz="2600">
          <a:solidFill>
            <a:schemeClr val="tx2"/>
          </a:solidFill>
          <a:latin typeface="Calibri" pitchFamily="34" charset="0"/>
          <a:ea typeface="ＭＳ Ｐゴシック" charset="0"/>
          <a:cs typeface="Calibri" pitchFamily="34" charset="0"/>
        </a:defRPr>
      </a:lvl1pPr>
      <a:lvl2pPr marL="745766" indent="-239968" algn="l" defTabSz="847807" rtl="0" eaLnBrk="0" fontAlgn="base" hangingPunct="0">
        <a:spcBef>
          <a:spcPct val="30000"/>
        </a:spcBef>
        <a:spcAft>
          <a:spcPct val="0"/>
        </a:spcAft>
        <a:buChar char="•"/>
        <a:defRPr sz="2500">
          <a:solidFill>
            <a:schemeClr val="tx2"/>
          </a:solidFill>
          <a:latin typeface="+mn-lt"/>
          <a:ea typeface="Calibri" charset="0"/>
          <a:cs typeface="Calibri" pitchFamily="34" charset="0"/>
        </a:defRPr>
      </a:lvl2pPr>
      <a:lvl3pPr marL="1321974" indent="-406627" algn="l" defTabSz="847807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defRPr sz="2300">
          <a:solidFill>
            <a:schemeClr val="tx2"/>
          </a:solidFill>
          <a:latin typeface="+mn-lt"/>
          <a:ea typeface="Calibri" charset="0"/>
          <a:cs typeface="Calibri" pitchFamily="34" charset="0"/>
        </a:defRPr>
      </a:lvl3pPr>
      <a:lvl4pPr marL="1666816" indent="-173867" algn="l" defTabSz="847807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Char char="•"/>
        <a:defRPr sz="1800">
          <a:solidFill>
            <a:schemeClr val="tx2"/>
          </a:solidFill>
          <a:latin typeface="+mn-lt"/>
          <a:ea typeface="Calibri" charset="0"/>
          <a:cs typeface="Calibri" pitchFamily="34" charset="0"/>
        </a:defRPr>
      </a:lvl4pPr>
      <a:lvl5pPr marL="1997333" indent="-159499" algn="l" defTabSz="847807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Font typeface="Arial" charset="0"/>
        <a:defRPr sz="1800">
          <a:solidFill>
            <a:schemeClr val="tx2"/>
          </a:solidFill>
          <a:latin typeface="+mn-lt"/>
          <a:ea typeface="Calibri" charset="0"/>
          <a:cs typeface="Calibri" pitchFamily="34" charset="0"/>
        </a:defRPr>
      </a:lvl5pPr>
      <a:lvl6pPr marL="2397595" indent="-163353" algn="l" defTabSz="849979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defRPr sz="1800">
          <a:solidFill>
            <a:schemeClr val="tx2"/>
          </a:solidFill>
          <a:latin typeface="+mn-lt"/>
          <a:cs typeface="+mn-cs"/>
        </a:defRPr>
      </a:lvl6pPr>
      <a:lvl7pPr marL="2796266" indent="-163353" algn="l" defTabSz="849979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defRPr sz="1800">
          <a:solidFill>
            <a:schemeClr val="tx2"/>
          </a:solidFill>
          <a:latin typeface="+mn-lt"/>
          <a:cs typeface="+mn-cs"/>
        </a:defRPr>
      </a:lvl7pPr>
      <a:lvl8pPr marL="3194945" indent="-163353" algn="l" defTabSz="849979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defRPr sz="1800">
          <a:solidFill>
            <a:schemeClr val="tx2"/>
          </a:solidFill>
          <a:latin typeface="+mn-lt"/>
          <a:cs typeface="+mn-cs"/>
        </a:defRPr>
      </a:lvl8pPr>
      <a:lvl9pPr marL="3593624" indent="-163353" algn="l" defTabSz="849979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defRPr sz="1800">
          <a:solidFill>
            <a:schemeClr val="tx2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7973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98675" algn="l" defTabSz="7973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97360" algn="l" defTabSz="7973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96045" algn="l" defTabSz="7973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4703" algn="l" defTabSz="7973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93379" algn="l" defTabSz="7973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92086" algn="l" defTabSz="7973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90716" algn="l" defTabSz="7973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89406" algn="l" defTabSz="7973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2268538" y="1154113"/>
            <a:ext cx="2159000" cy="2159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wrap="none" lIns="91417" tIns="45710" rIns="91417" bIns="45710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b="0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1344" y="893980"/>
            <a:ext cx="621347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7" tIns="45710" rIns="91417" bIns="4571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68609" y="2060580"/>
            <a:ext cx="6624637" cy="426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7" tIns="45710" rIns="91417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262202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047" r:id="rId1"/>
    <p:sldLayoutId id="2147491048" r:id="rId2"/>
    <p:sldLayoutId id="2147491049" r:id="rId3"/>
    <p:sldLayoutId id="2147491050" r:id="rId4"/>
    <p:sldLayoutId id="2147491051" r:id="rId5"/>
    <p:sldLayoutId id="2147491052" r:id="rId6"/>
    <p:sldLayoutId id="2147491053" r:id="rId7"/>
    <p:sldLayoutId id="2147491054" r:id="rId8"/>
    <p:sldLayoutId id="2147491055" r:id="rId9"/>
    <p:sldLayoutId id="2147491056" r:id="rId10"/>
    <p:sldLayoutId id="2147491057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xStyles>
    <p:titleStyle>
      <a:lvl1pPr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</a:defRPr>
      </a:lvl5pPr>
      <a:lvl6pPr marL="457086"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</a:defRPr>
      </a:lvl6pPr>
      <a:lvl7pPr marL="914172"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</a:defRPr>
      </a:lvl7pPr>
      <a:lvl8pPr marL="1371257"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</a:defRPr>
      </a:lvl8pPr>
      <a:lvl9pPr marL="1828345"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</a:defRPr>
      </a:lvl9pPr>
    </p:titleStyle>
    <p:bodyStyle>
      <a:lvl1pPr marL="342815" indent="-342815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765" indent="-28568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–"/>
        <a:defRPr sz="2000">
          <a:solidFill>
            <a:schemeClr val="tx1"/>
          </a:solidFill>
          <a:latin typeface="+mn-lt"/>
        </a:defRPr>
      </a:lvl2pPr>
      <a:lvl3pPr marL="1142715" indent="-228544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chemeClr val="tx1"/>
          </a:solidFill>
          <a:latin typeface="+mn-lt"/>
        </a:defRPr>
      </a:lvl3pPr>
      <a:lvl4pPr marL="1599800" indent="-228544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–"/>
        <a:defRPr sz="1600">
          <a:solidFill>
            <a:schemeClr val="tx1"/>
          </a:solidFill>
          <a:latin typeface="+mn-lt"/>
        </a:defRPr>
      </a:lvl4pPr>
      <a:lvl5pPr marL="2056886" indent="-228544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»"/>
        <a:defRPr sz="1600">
          <a:solidFill>
            <a:schemeClr val="tx1"/>
          </a:solidFill>
          <a:latin typeface="+mn-lt"/>
        </a:defRPr>
      </a:lvl5pPr>
      <a:lvl6pPr marL="2513970" indent="-228544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»"/>
        <a:defRPr sz="1600">
          <a:solidFill>
            <a:schemeClr val="tx1"/>
          </a:solidFill>
          <a:latin typeface="+mn-lt"/>
        </a:defRPr>
      </a:lvl6pPr>
      <a:lvl7pPr marL="2971057" indent="-228544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»"/>
        <a:defRPr sz="1600">
          <a:solidFill>
            <a:schemeClr val="tx1"/>
          </a:solidFill>
          <a:latin typeface="+mn-lt"/>
        </a:defRPr>
      </a:lvl7pPr>
      <a:lvl8pPr marL="3428142" indent="-228544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»"/>
        <a:defRPr sz="1600">
          <a:solidFill>
            <a:schemeClr val="tx1"/>
          </a:solidFill>
          <a:latin typeface="+mn-lt"/>
        </a:defRPr>
      </a:lvl8pPr>
      <a:lvl9pPr marL="3885228" indent="-228544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6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2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7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5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30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5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0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85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7" tIns="45710" rIns="91417" bIns="4571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7" tIns="45710" rIns="91417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567"/>
            <a:ext cx="2133600" cy="365125"/>
          </a:xfrm>
          <a:prstGeom prst="rect">
            <a:avLst/>
          </a:prstGeom>
        </p:spPr>
        <p:txBody>
          <a:bodyPr vert="horz" lIns="91417" tIns="45710" rIns="91417" bIns="4571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26BD410-C63B-4DFE-A3FC-E197684C8711}" type="datetimeFigureOut">
              <a:rPr lang="en-GB" b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>
                <a:defRPr/>
              </a:pPr>
              <a:t>03/06/2016</a:t>
            </a:fld>
            <a:endParaRPr lang="en-GB" b="0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567"/>
            <a:ext cx="2895600" cy="365125"/>
          </a:xfrm>
          <a:prstGeom prst="rect">
            <a:avLst/>
          </a:prstGeom>
        </p:spPr>
        <p:txBody>
          <a:bodyPr vert="horz" lIns="91417" tIns="45710" rIns="91417" bIns="4571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 b="0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567"/>
            <a:ext cx="2133600" cy="365125"/>
          </a:xfrm>
          <a:prstGeom prst="rect">
            <a:avLst/>
          </a:prstGeom>
        </p:spPr>
        <p:txBody>
          <a:bodyPr vert="horz" lIns="91417" tIns="45710" rIns="91417" bIns="4571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ED1C24F-41C6-4109-8EED-9434AA30ACAC}" type="slidenum">
              <a:rPr lang="en-GB" b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>
                <a:defRPr/>
              </a:pPr>
              <a:t>‹#›</a:t>
            </a:fld>
            <a:endParaRPr lang="en-GB" b="0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1056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059" r:id="rId1"/>
    <p:sldLayoutId id="2147491060" r:id="rId2"/>
    <p:sldLayoutId id="2147491061" r:id="rId3"/>
    <p:sldLayoutId id="2147491062" r:id="rId4"/>
    <p:sldLayoutId id="2147491063" r:id="rId5"/>
    <p:sldLayoutId id="2147491064" r:id="rId6"/>
    <p:sldLayoutId id="2147491065" r:id="rId7"/>
    <p:sldLayoutId id="2147491066" r:id="rId8"/>
    <p:sldLayoutId id="2147491067" r:id="rId9"/>
    <p:sldLayoutId id="2147491068" r:id="rId10"/>
    <p:sldLayoutId id="214749106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086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17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257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345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15" indent="-34281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65" indent="-28568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15" indent="-228544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00" indent="-228544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86" indent="-228544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70" indent="-228544" algn="l" defTabSz="91417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57" indent="-228544" algn="l" defTabSz="91417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42" indent="-228544" algn="l" defTabSz="91417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28" indent="-228544" algn="l" defTabSz="91417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6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2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7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5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30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5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0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85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7" tIns="45710" rIns="91417" bIns="4571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7" tIns="45710" rIns="91417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567"/>
            <a:ext cx="2133600" cy="365125"/>
          </a:xfrm>
          <a:prstGeom prst="rect">
            <a:avLst/>
          </a:prstGeom>
        </p:spPr>
        <p:txBody>
          <a:bodyPr vert="horz" lIns="91417" tIns="45710" rIns="91417" bIns="4571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26BD410-C63B-4DFE-A3FC-E197684C8711}" type="datetimeFigureOut">
              <a:rPr lang="en-GB" b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>
                <a:defRPr/>
              </a:pPr>
              <a:t>03/06/2016</a:t>
            </a:fld>
            <a:endParaRPr lang="en-GB" b="0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567"/>
            <a:ext cx="2895600" cy="365125"/>
          </a:xfrm>
          <a:prstGeom prst="rect">
            <a:avLst/>
          </a:prstGeom>
        </p:spPr>
        <p:txBody>
          <a:bodyPr vert="horz" lIns="91417" tIns="45710" rIns="91417" bIns="4571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 b="0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567"/>
            <a:ext cx="2133600" cy="365125"/>
          </a:xfrm>
          <a:prstGeom prst="rect">
            <a:avLst/>
          </a:prstGeom>
        </p:spPr>
        <p:txBody>
          <a:bodyPr vert="horz" lIns="91417" tIns="45710" rIns="91417" bIns="4571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ED1C24F-41C6-4109-8EED-9434AA30ACAC}" type="slidenum">
              <a:rPr lang="en-GB" b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>
                <a:defRPr/>
              </a:pPr>
              <a:t>‹#›</a:t>
            </a:fld>
            <a:endParaRPr lang="en-GB" b="0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0884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071" r:id="rId1"/>
    <p:sldLayoutId id="2147491072" r:id="rId2"/>
    <p:sldLayoutId id="2147491073" r:id="rId3"/>
    <p:sldLayoutId id="2147491074" r:id="rId4"/>
    <p:sldLayoutId id="2147491075" r:id="rId5"/>
    <p:sldLayoutId id="2147491076" r:id="rId6"/>
    <p:sldLayoutId id="2147491077" r:id="rId7"/>
    <p:sldLayoutId id="2147491078" r:id="rId8"/>
    <p:sldLayoutId id="2147491079" r:id="rId9"/>
    <p:sldLayoutId id="2147491080" r:id="rId10"/>
    <p:sldLayoutId id="2147491081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086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17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257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345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15" indent="-34281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65" indent="-28568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15" indent="-228544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00" indent="-228544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86" indent="-228544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70" indent="-228544" algn="l" defTabSz="91417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57" indent="-228544" algn="l" defTabSz="91417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42" indent="-228544" algn="l" defTabSz="91417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28" indent="-228544" algn="l" defTabSz="91417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6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2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7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5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30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5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0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85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7" tIns="45710" rIns="91417" bIns="4571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7" tIns="45710" rIns="91417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567"/>
            <a:ext cx="2133600" cy="365125"/>
          </a:xfrm>
          <a:prstGeom prst="rect">
            <a:avLst/>
          </a:prstGeom>
        </p:spPr>
        <p:txBody>
          <a:bodyPr vert="horz" lIns="91417" tIns="45710" rIns="91417" bIns="4571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26BD410-C63B-4DFE-A3FC-E197684C8711}" type="datetimeFigureOut">
              <a:rPr lang="en-GB" b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>
                <a:defRPr/>
              </a:pPr>
              <a:t>03/06/2016</a:t>
            </a:fld>
            <a:endParaRPr lang="en-GB" b="0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567"/>
            <a:ext cx="2895600" cy="365125"/>
          </a:xfrm>
          <a:prstGeom prst="rect">
            <a:avLst/>
          </a:prstGeom>
        </p:spPr>
        <p:txBody>
          <a:bodyPr vert="horz" lIns="91417" tIns="45710" rIns="91417" bIns="4571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 b="0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567"/>
            <a:ext cx="2133600" cy="365125"/>
          </a:xfrm>
          <a:prstGeom prst="rect">
            <a:avLst/>
          </a:prstGeom>
        </p:spPr>
        <p:txBody>
          <a:bodyPr vert="horz" lIns="91417" tIns="45710" rIns="91417" bIns="4571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ED1C24F-41C6-4109-8EED-9434AA30ACAC}" type="slidenum">
              <a:rPr lang="en-GB" b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>
                <a:defRPr/>
              </a:pPr>
              <a:t>‹#›</a:t>
            </a:fld>
            <a:endParaRPr lang="en-GB" b="0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0884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083" r:id="rId1"/>
    <p:sldLayoutId id="2147491084" r:id="rId2"/>
    <p:sldLayoutId id="2147491085" r:id="rId3"/>
    <p:sldLayoutId id="2147491086" r:id="rId4"/>
    <p:sldLayoutId id="2147491087" r:id="rId5"/>
    <p:sldLayoutId id="2147491088" r:id="rId6"/>
    <p:sldLayoutId id="2147491089" r:id="rId7"/>
    <p:sldLayoutId id="2147491090" r:id="rId8"/>
    <p:sldLayoutId id="2147491091" r:id="rId9"/>
    <p:sldLayoutId id="2147491092" r:id="rId10"/>
    <p:sldLayoutId id="2147491093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086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17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257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345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15" indent="-34281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65" indent="-28568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15" indent="-228544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00" indent="-228544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86" indent="-228544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70" indent="-228544" algn="l" defTabSz="91417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57" indent="-228544" algn="l" defTabSz="91417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42" indent="-228544" algn="l" defTabSz="91417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28" indent="-228544" algn="l" defTabSz="91417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6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2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7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5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30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5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0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85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22450" y="0"/>
            <a:ext cx="7321550" cy="6096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65983" tIns="33099" rIns="83870" bIns="3309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7448" y="990609"/>
            <a:ext cx="8628063" cy="545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 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0682" y="6570880"/>
            <a:ext cx="733425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870" tIns="41966" rIns="83870" bIns="41966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00000"/>
                </a:solidFill>
                <a:latin typeface="Arial" charset="0"/>
              </a:defRPr>
            </a:lvl1pPr>
          </a:lstStyle>
          <a:p>
            <a:fld id="{5FA946ED-A080-4C41-9838-1EDF5B1E886A}" type="slidenum">
              <a:rPr lang="en-US" b="0" smtClean="0">
                <a:ea typeface="ＭＳ Ｐゴシック" charset="0"/>
                <a:cs typeface="MS PGothic" charset="0"/>
              </a:rPr>
              <a:pPr/>
              <a:t>‹#›</a:t>
            </a:fld>
            <a:endParaRPr lang="en-US" b="0" smtClean="0">
              <a:ea typeface="ＭＳ Ｐゴシック" charset="0"/>
              <a:cs typeface="MS PGothic" charset="0"/>
            </a:endParaRPr>
          </a:p>
        </p:txBody>
      </p:sp>
      <p:pic>
        <p:nvPicPr>
          <p:cNvPr id="1029" name="Picture 7" descr="Logo transparent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181" y="87313"/>
            <a:ext cx="1438275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1" y="0"/>
            <a:ext cx="254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8931" tIns="39469" rIns="78931" bIns="39469" anchor="ctr"/>
          <a:lstStyle/>
          <a:p>
            <a:endParaRPr lang="en-GB" sz="1200" smtClean="0">
              <a:latin typeface="Calibri" charset="0"/>
              <a:ea typeface="ＭＳ Ｐゴシック" charset="0"/>
              <a:cs typeface="MS PGothic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  <p:txStyles>
    <p:titleStyle>
      <a:lvl1pPr algn="ctr" defTabSz="83005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MS PGothic" pitchFamily="34" charset="-128"/>
          <a:cs typeface="+mj-cs"/>
        </a:defRPr>
      </a:lvl1pPr>
      <a:lvl2pPr algn="ctr" defTabSz="83005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MS PGothic" pitchFamily="34" charset="-128"/>
          <a:cs typeface="Arial" charset="0"/>
        </a:defRPr>
      </a:lvl2pPr>
      <a:lvl3pPr algn="ctr" defTabSz="83005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MS PGothic" pitchFamily="34" charset="-128"/>
          <a:cs typeface="Arial" charset="0"/>
        </a:defRPr>
      </a:lvl3pPr>
      <a:lvl4pPr algn="ctr" defTabSz="83005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MS PGothic" pitchFamily="34" charset="-128"/>
          <a:cs typeface="Arial" charset="0"/>
        </a:defRPr>
      </a:lvl4pPr>
      <a:lvl5pPr algn="ctr" defTabSz="83005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MS PGothic" pitchFamily="34" charset="-128"/>
          <a:cs typeface="Arial" charset="0"/>
        </a:defRPr>
      </a:lvl5pPr>
      <a:lvl6pPr marL="394691" algn="ctr" defTabSz="841537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cs typeface="Arial" charset="0"/>
        </a:defRPr>
      </a:lvl6pPr>
      <a:lvl7pPr marL="789385" algn="ctr" defTabSz="841537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cs typeface="Arial" charset="0"/>
        </a:defRPr>
      </a:lvl7pPr>
      <a:lvl8pPr marL="1184086" algn="ctr" defTabSz="841537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cs typeface="Arial" charset="0"/>
        </a:defRPr>
      </a:lvl8pPr>
      <a:lvl9pPr marL="1578779" algn="ctr" defTabSz="841537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19008" indent="-319008" algn="l" defTabSz="830057" rtl="0" eaLnBrk="0" fontAlgn="base" hangingPunct="0">
        <a:spcBef>
          <a:spcPct val="30000"/>
        </a:spcBef>
        <a:spcAft>
          <a:spcPct val="0"/>
        </a:spcAft>
        <a:buChar char="•"/>
        <a:defRPr sz="2500" b="1">
          <a:solidFill>
            <a:schemeClr val="tx2"/>
          </a:solidFill>
          <a:latin typeface="+mn-lt"/>
          <a:ea typeface="MS PGothic" pitchFamily="34" charset="-128"/>
          <a:cs typeface="+mn-cs"/>
        </a:defRPr>
      </a:lvl1pPr>
      <a:lvl2pPr marL="728483" indent="-225369" algn="l" defTabSz="830057" rtl="0" eaLnBrk="0" fontAlgn="base" hangingPunct="0">
        <a:spcBef>
          <a:spcPct val="30000"/>
        </a:spcBef>
        <a:spcAft>
          <a:spcPct val="0"/>
        </a:spcAft>
        <a:buChar char="•"/>
        <a:defRPr sz="2500">
          <a:solidFill>
            <a:schemeClr val="tx2"/>
          </a:solidFill>
          <a:latin typeface="+mn-lt"/>
          <a:ea typeface="Arial" charset="0"/>
          <a:cs typeface="+mn-cs"/>
        </a:defRPr>
      </a:lvl2pPr>
      <a:lvl3pPr marL="1299838" indent="-392014" algn="l" defTabSz="830057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Char char="•"/>
        <a:defRPr sz="2300">
          <a:solidFill>
            <a:schemeClr val="tx2"/>
          </a:solidFill>
          <a:latin typeface="+mn-lt"/>
          <a:ea typeface="Arial" charset="0"/>
          <a:cs typeface="+mn-cs"/>
        </a:defRPr>
      </a:lvl3pPr>
      <a:lvl4pPr marL="1639478" indent="-158715" algn="l" defTabSz="830057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Char char="•"/>
        <a:defRPr>
          <a:solidFill>
            <a:schemeClr val="tx2"/>
          </a:solidFill>
          <a:latin typeface="+mn-lt"/>
          <a:ea typeface="Arial" charset="0"/>
          <a:cs typeface="+mn-cs"/>
        </a:defRPr>
      </a:lvl4pPr>
      <a:lvl5pPr marL="1966423" indent="-146015" algn="l" defTabSz="830057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»"/>
        <a:defRPr>
          <a:solidFill>
            <a:schemeClr val="tx2"/>
          </a:solidFill>
          <a:latin typeface="+mn-lt"/>
          <a:ea typeface="Arial" charset="0"/>
          <a:cs typeface="+mn-cs"/>
        </a:defRPr>
      </a:lvl5pPr>
      <a:lvl6pPr marL="2373690" indent="-161747" algn="l" defTabSz="841537" rtl="0" fontAlgn="base">
        <a:spcBef>
          <a:spcPct val="30000"/>
        </a:spcBef>
        <a:spcAft>
          <a:spcPct val="0"/>
        </a:spcAft>
        <a:buClr>
          <a:schemeClr val="tx2"/>
        </a:buClr>
        <a:buFont typeface="Arial" charset="0"/>
        <a:defRPr sz="1800">
          <a:solidFill>
            <a:schemeClr val="tx2"/>
          </a:solidFill>
          <a:latin typeface="+mn-lt"/>
          <a:cs typeface="+mn-cs"/>
        </a:defRPr>
      </a:lvl6pPr>
      <a:lvl7pPr marL="2768273" indent="-161747" algn="l" defTabSz="841537" rtl="0" fontAlgn="base">
        <a:spcBef>
          <a:spcPct val="30000"/>
        </a:spcBef>
        <a:spcAft>
          <a:spcPct val="0"/>
        </a:spcAft>
        <a:buClr>
          <a:schemeClr val="tx2"/>
        </a:buClr>
        <a:buFont typeface="Arial" charset="0"/>
        <a:defRPr sz="1800">
          <a:solidFill>
            <a:schemeClr val="tx2"/>
          </a:solidFill>
          <a:latin typeface="+mn-lt"/>
          <a:cs typeface="+mn-cs"/>
        </a:defRPr>
      </a:lvl7pPr>
      <a:lvl8pPr marL="3163018" indent="-161747" algn="l" defTabSz="841537" rtl="0" fontAlgn="base">
        <a:spcBef>
          <a:spcPct val="30000"/>
        </a:spcBef>
        <a:spcAft>
          <a:spcPct val="0"/>
        </a:spcAft>
        <a:buClr>
          <a:schemeClr val="tx2"/>
        </a:buClr>
        <a:buFont typeface="Arial" charset="0"/>
        <a:defRPr sz="1800">
          <a:solidFill>
            <a:schemeClr val="tx2"/>
          </a:solidFill>
          <a:latin typeface="+mn-lt"/>
          <a:cs typeface="+mn-cs"/>
        </a:defRPr>
      </a:lvl8pPr>
      <a:lvl9pPr marL="3557716" indent="-161747" algn="l" defTabSz="841537" rtl="0" fontAlgn="base">
        <a:spcBef>
          <a:spcPct val="30000"/>
        </a:spcBef>
        <a:spcAft>
          <a:spcPct val="0"/>
        </a:spcAft>
        <a:buClr>
          <a:schemeClr val="tx2"/>
        </a:buClr>
        <a:buFont typeface="Arial" charset="0"/>
        <a:defRPr sz="1800">
          <a:solidFill>
            <a:schemeClr val="tx2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7893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94691" algn="l" defTabSz="7893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89385" algn="l" defTabSz="7893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84086" algn="l" defTabSz="7893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78779" algn="l" defTabSz="7893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73514" algn="l" defTabSz="7893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68174" algn="l" defTabSz="7893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62801" algn="l" defTabSz="7893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9" algn="l" defTabSz="7893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23093" y="223"/>
            <a:ext cx="7321021" cy="61019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vert="horz" wrap="square" lIns="66834" tIns="33446" rIns="84900" bIns="3344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7722" y="991209"/>
            <a:ext cx="8628063" cy="545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 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1107" y="6570764"/>
            <a:ext cx="732896" cy="28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4900" tIns="42456" rIns="84900" bIns="42456" numCol="1" anchor="t" anchorCtr="0" compatLnSpc="1">
            <a:prstTxWarp prst="textNoShape">
              <a:avLst/>
            </a:prstTxWarp>
          </a:bodyPr>
          <a:lstStyle>
            <a:lvl1pPr algn="r">
              <a:defRPr sz="10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F3BD519E-98CF-4893-B127-D836AEB8B6A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3077" name="Picture 7" descr="Logo transparent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613" y="87809"/>
            <a:ext cx="1438011" cy="480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1862" name="Rectangle 6"/>
          <p:cNvSpPr>
            <a:spLocks noChangeArrowheads="1"/>
          </p:cNvSpPr>
          <p:nvPr/>
        </p:nvSpPr>
        <p:spPr bwMode="auto">
          <a:xfrm>
            <a:off x="1" y="0"/>
            <a:ext cx="254000" cy="6858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79887" tIns="39947" rIns="79887" bIns="39947" anchor="ctr"/>
          <a:lstStyle/>
          <a:p>
            <a:pPr>
              <a:defRPr/>
            </a:pPr>
            <a:endParaRPr lang="en-US">
              <a:cs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113" r:id="rId1"/>
    <p:sldLayoutId id="2147491114" r:id="rId2"/>
    <p:sldLayoutId id="2147491115" r:id="rId3"/>
    <p:sldLayoutId id="2147491116" r:id="rId4"/>
    <p:sldLayoutId id="2147491117" r:id="rId5"/>
    <p:sldLayoutId id="2147491118" r:id="rId6"/>
    <p:sldLayoutId id="2147491119" r:id="rId7"/>
    <p:sldLayoutId id="2147491120" r:id="rId8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  <p:txStyles>
    <p:titleStyle>
      <a:lvl1pPr algn="ctr" defTabSz="8496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ctr" defTabSz="8496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defTabSz="8496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defTabSz="8496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defTabSz="8496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399435" algn="ctr" defTabSz="851580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798871" algn="ctr" defTabSz="851580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198313" algn="ctr" defTabSz="851580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597741" algn="ctr" defTabSz="851580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34584" indent="-334584" algn="l" defTabSz="849650" rtl="0" eaLnBrk="0" fontAlgn="base" hangingPunct="0">
        <a:spcBef>
          <a:spcPct val="30000"/>
        </a:spcBef>
        <a:spcAft>
          <a:spcPct val="0"/>
        </a:spcAft>
        <a:buChar char="•"/>
        <a:defRPr sz="2600" b="1">
          <a:solidFill>
            <a:schemeClr val="tx2"/>
          </a:solidFill>
          <a:latin typeface="+mn-lt"/>
          <a:ea typeface="+mn-ea"/>
          <a:cs typeface="+mn-cs"/>
        </a:defRPr>
      </a:lvl1pPr>
      <a:lvl2pPr marL="748303" indent="-241568" algn="l" defTabSz="849650" rtl="0" eaLnBrk="0" fontAlgn="base" hangingPunct="0">
        <a:spcBef>
          <a:spcPct val="30000"/>
        </a:spcBef>
        <a:spcAft>
          <a:spcPct val="0"/>
        </a:spcAft>
        <a:buChar char="•"/>
        <a:defRPr sz="2500">
          <a:solidFill>
            <a:schemeClr val="tx2"/>
          </a:solidFill>
          <a:latin typeface="+mn-lt"/>
          <a:cs typeface="+mn-cs"/>
        </a:defRPr>
      </a:lvl2pPr>
      <a:lvl3pPr marL="1325843" indent="-408161" algn="l" defTabSz="849650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defRPr sz="2300">
          <a:solidFill>
            <a:schemeClr val="tx2"/>
          </a:solidFill>
          <a:latin typeface="+mn-lt"/>
          <a:cs typeface="+mn-cs"/>
        </a:defRPr>
      </a:lvl3pPr>
      <a:lvl4pPr marL="1670141" indent="-174927" algn="l" defTabSz="849650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Char char="•"/>
        <a:defRPr sz="1800">
          <a:solidFill>
            <a:schemeClr val="tx2"/>
          </a:solidFill>
          <a:latin typeface="+mn-lt"/>
          <a:cs typeface="+mn-cs"/>
        </a:defRPr>
      </a:lvl4pPr>
      <a:lvl5pPr marL="2001952" indent="-161045" algn="l" defTabSz="849650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defRPr sz="1800">
          <a:solidFill>
            <a:schemeClr val="tx2"/>
          </a:solidFill>
          <a:latin typeface="+mn-lt"/>
          <a:cs typeface="+mn-cs"/>
        </a:defRPr>
      </a:lvl5pPr>
      <a:lvl6pPr marL="2402161" indent="-163658" algn="l" defTabSz="851580" rtl="0" fontAlgn="base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defRPr sz="1800">
          <a:solidFill>
            <a:schemeClr val="tx2"/>
          </a:solidFill>
          <a:latin typeface="+mn-lt"/>
          <a:cs typeface="+mn-cs"/>
        </a:defRPr>
      </a:lvl6pPr>
      <a:lvl7pPr marL="2801596" indent="-163658" algn="l" defTabSz="851580" rtl="0" fontAlgn="base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defRPr sz="1800">
          <a:solidFill>
            <a:schemeClr val="tx2"/>
          </a:solidFill>
          <a:latin typeface="+mn-lt"/>
          <a:cs typeface="+mn-cs"/>
        </a:defRPr>
      </a:lvl7pPr>
      <a:lvl8pPr marL="3201033" indent="-163658" algn="l" defTabSz="851580" rtl="0" fontAlgn="base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defRPr sz="1800">
          <a:solidFill>
            <a:schemeClr val="tx2"/>
          </a:solidFill>
          <a:latin typeface="+mn-lt"/>
          <a:cs typeface="+mn-cs"/>
        </a:defRPr>
      </a:lvl8pPr>
      <a:lvl9pPr marL="3600468" indent="-163658" algn="l" defTabSz="851580" rtl="0" fontAlgn="base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defRPr sz="1800">
          <a:solidFill>
            <a:schemeClr val="tx2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79887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99435" algn="l" defTabSz="79887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98871" algn="l" defTabSz="79887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98313" algn="l" defTabSz="79887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7741" algn="l" defTabSz="79887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97177" algn="l" defTabSz="79887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96615" algn="l" defTabSz="79887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96046" algn="l" defTabSz="79887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95484" algn="l" defTabSz="79887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23091" y="221"/>
            <a:ext cx="7321021" cy="61019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vert="horz" wrap="square" lIns="66841" tIns="33449" rIns="84909" bIns="3344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7722" y="991209"/>
            <a:ext cx="8628063" cy="545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 smtClean="0"/>
          </a:p>
        </p:txBody>
      </p:sp>
      <p:pic>
        <p:nvPicPr>
          <p:cNvPr id="3077" name="Picture 7" descr="Logo transparent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611" y="87809"/>
            <a:ext cx="1438011" cy="480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1862" name="Rectangle 6"/>
          <p:cNvSpPr>
            <a:spLocks noChangeArrowheads="1"/>
          </p:cNvSpPr>
          <p:nvPr/>
        </p:nvSpPr>
        <p:spPr bwMode="auto">
          <a:xfrm>
            <a:off x="1" y="0"/>
            <a:ext cx="254000" cy="6858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79895" tIns="39951" rIns="79895" bIns="39951" anchor="ctr"/>
          <a:lstStyle/>
          <a:p>
            <a:pPr>
              <a:defRPr/>
            </a:pPr>
            <a:endParaRPr lang="en-US" sz="18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122" r:id="rId1"/>
    <p:sldLayoutId id="2147491123" r:id="rId2"/>
    <p:sldLayoutId id="2147491124" r:id="rId3"/>
    <p:sldLayoutId id="2147491125" r:id="rId4"/>
    <p:sldLayoutId id="2147491126" r:id="rId5"/>
    <p:sldLayoutId id="2147491127" r:id="rId6"/>
    <p:sldLayoutId id="2147491128" r:id="rId7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  <p:txStyles>
    <p:titleStyle>
      <a:lvl1pPr algn="ctr" defTabSz="849734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  <a:ea typeface="+mj-ea"/>
          <a:cs typeface="Calibri" pitchFamily="34" charset="0"/>
        </a:defRPr>
      </a:lvl1pPr>
      <a:lvl2pPr algn="ctr" defTabSz="849734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defTabSz="849734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defTabSz="849734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defTabSz="849734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399475" algn="ctr" defTabSz="851664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798951" algn="ctr" defTabSz="851664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198432" algn="ctr" defTabSz="851664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597901" algn="ctr" defTabSz="851664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34618" indent="-334618" algn="l" defTabSz="849734" rtl="0" eaLnBrk="1" fontAlgn="base" hangingPunct="1">
        <a:spcBef>
          <a:spcPct val="30000"/>
        </a:spcBef>
        <a:spcAft>
          <a:spcPct val="0"/>
        </a:spcAft>
        <a:buChar char="•"/>
        <a:defRPr lang="en-GB" sz="2600" b="0" i="0" smtClean="0">
          <a:solidFill>
            <a:schemeClr val="tx2"/>
          </a:solidFill>
          <a:latin typeface="Calibri" pitchFamily="34" charset="0"/>
          <a:ea typeface="+mn-ea"/>
          <a:cs typeface="Calibri" pitchFamily="34" charset="0"/>
        </a:defRPr>
      </a:lvl1pPr>
      <a:lvl2pPr marL="748378" indent="-241592" algn="l" defTabSz="849734" rtl="0" eaLnBrk="1" fontAlgn="base" hangingPunct="1">
        <a:spcBef>
          <a:spcPct val="30000"/>
        </a:spcBef>
        <a:spcAft>
          <a:spcPct val="0"/>
        </a:spcAft>
        <a:buChar char="•"/>
        <a:defRPr sz="2500">
          <a:solidFill>
            <a:schemeClr val="tx2"/>
          </a:solidFill>
          <a:latin typeface="+mn-lt"/>
          <a:cs typeface="+mn-cs"/>
        </a:defRPr>
      </a:lvl2pPr>
      <a:lvl3pPr marL="1325975" indent="-408203" algn="l" defTabSz="849734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defRPr sz="2300">
          <a:solidFill>
            <a:schemeClr val="tx2"/>
          </a:solidFill>
          <a:latin typeface="+mn-lt"/>
          <a:cs typeface="+mn-cs"/>
        </a:defRPr>
      </a:lvl3pPr>
      <a:lvl4pPr marL="1670309" indent="-174945" algn="l" defTabSz="849734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buChar char="•"/>
        <a:defRPr sz="1800">
          <a:solidFill>
            <a:schemeClr val="tx2"/>
          </a:solidFill>
          <a:latin typeface="+mn-lt"/>
          <a:cs typeface="+mn-cs"/>
        </a:defRPr>
      </a:lvl4pPr>
      <a:lvl5pPr marL="2002152" indent="-161061" algn="l" defTabSz="849734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defRPr sz="1800">
          <a:solidFill>
            <a:schemeClr val="tx2"/>
          </a:solidFill>
          <a:latin typeface="+mn-lt"/>
          <a:cs typeface="+mn-cs"/>
        </a:defRPr>
      </a:lvl5pPr>
      <a:lvl6pPr marL="2402401" indent="-163674" algn="l" defTabSz="851664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defRPr sz="1800">
          <a:solidFill>
            <a:schemeClr val="tx2"/>
          </a:solidFill>
          <a:latin typeface="+mn-lt"/>
          <a:cs typeface="+mn-cs"/>
        </a:defRPr>
      </a:lvl6pPr>
      <a:lvl7pPr marL="2801876" indent="-163674" algn="l" defTabSz="851664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defRPr sz="1800">
          <a:solidFill>
            <a:schemeClr val="tx2"/>
          </a:solidFill>
          <a:latin typeface="+mn-lt"/>
          <a:cs typeface="+mn-cs"/>
        </a:defRPr>
      </a:lvl7pPr>
      <a:lvl8pPr marL="3201353" indent="-163674" algn="l" defTabSz="851664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defRPr sz="1800">
          <a:solidFill>
            <a:schemeClr val="tx2"/>
          </a:solidFill>
          <a:latin typeface="+mn-lt"/>
          <a:cs typeface="+mn-cs"/>
        </a:defRPr>
      </a:lvl8pPr>
      <a:lvl9pPr marL="3600828" indent="-163674" algn="l" defTabSz="851664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defRPr sz="1800">
          <a:solidFill>
            <a:schemeClr val="tx2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79895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99475" algn="l" defTabSz="79895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98951" algn="l" defTabSz="79895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98432" algn="l" defTabSz="79895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7901" algn="l" defTabSz="79895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97377" algn="l" defTabSz="79895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96853" algn="l" defTabSz="79895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96326" algn="l" defTabSz="79895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95804" algn="l" defTabSz="79895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23124" y="267"/>
            <a:ext cx="7321021" cy="610195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66750" tIns="33413" rIns="84800" bIns="3341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550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7737" y="991229"/>
            <a:ext cx="8628063" cy="545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pic>
        <p:nvPicPr>
          <p:cNvPr id="555012" name="Picture 7" descr="Logo transparent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628" y="87809"/>
            <a:ext cx="1438011" cy="480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05" name="Rectangle 6"/>
          <p:cNvSpPr>
            <a:spLocks noChangeArrowheads="1"/>
          </p:cNvSpPr>
          <p:nvPr/>
        </p:nvSpPr>
        <p:spPr bwMode="auto">
          <a:xfrm>
            <a:off x="1" y="0"/>
            <a:ext cx="254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9791" tIns="39899" rIns="79791" bIns="39899" anchor="ctr"/>
          <a:lstStyle>
            <a:lvl1pPr eaLnBrk="0" hangingPunct="0">
              <a:defRPr sz="1400" b="1">
                <a:solidFill>
                  <a:srgbClr val="003366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1400" b="1">
                <a:solidFill>
                  <a:srgbClr val="003366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1400" b="1">
                <a:solidFill>
                  <a:srgbClr val="003366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1400" b="1">
                <a:solidFill>
                  <a:srgbClr val="003366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1400" b="1">
                <a:solidFill>
                  <a:srgbClr val="003366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3366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3366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3366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3366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80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142" r:id="rId1"/>
    <p:sldLayoutId id="2147491143" r:id="rId2"/>
    <p:sldLayoutId id="2147491144" r:id="rId3"/>
    <p:sldLayoutId id="2147491145" r:id="rId4"/>
    <p:sldLayoutId id="2147491146" r:id="rId5"/>
    <p:sldLayoutId id="2147491147" r:id="rId6"/>
    <p:sldLayoutId id="2147491148" r:id="rId7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  <p:txStyles>
    <p:titleStyle>
      <a:lvl1pPr algn="ctr" defTabSz="846402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  <a:ea typeface="MS PGothic" pitchFamily="34" charset="-128"/>
          <a:cs typeface="Calibri" pitchFamily="34" charset="0"/>
        </a:defRPr>
      </a:lvl1pPr>
      <a:lvl2pPr algn="ctr" defTabSz="846402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  <a:ea typeface="MS PGothic" pitchFamily="34" charset="-128"/>
          <a:cs typeface="Calibri" pitchFamily="34" charset="0"/>
        </a:defRPr>
      </a:lvl2pPr>
      <a:lvl3pPr algn="ctr" defTabSz="846402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  <a:ea typeface="MS PGothic" pitchFamily="34" charset="-128"/>
          <a:cs typeface="Calibri" pitchFamily="34" charset="0"/>
        </a:defRPr>
      </a:lvl3pPr>
      <a:lvl4pPr algn="ctr" defTabSz="846402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  <a:ea typeface="MS PGothic" pitchFamily="34" charset="-128"/>
          <a:cs typeface="Calibri" pitchFamily="34" charset="0"/>
        </a:defRPr>
      </a:lvl4pPr>
      <a:lvl5pPr algn="ctr" defTabSz="846402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  <a:ea typeface="MS PGothic" pitchFamily="34" charset="-128"/>
          <a:cs typeface="Calibri" pitchFamily="34" charset="0"/>
        </a:defRPr>
      </a:lvl5pPr>
      <a:lvl6pPr marL="398955" algn="ctr" defTabSz="850572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797917" algn="ctr" defTabSz="850572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196885" algn="ctr" defTabSz="850572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595826" algn="ctr" defTabSz="850572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31627" indent="-331627" algn="l" defTabSz="846402" rtl="0" eaLnBrk="0" fontAlgn="base" hangingPunct="0">
        <a:spcBef>
          <a:spcPct val="30000"/>
        </a:spcBef>
        <a:spcAft>
          <a:spcPct val="0"/>
        </a:spcAft>
        <a:buChar char="•"/>
        <a:defRPr lang="en-GB" sz="2600">
          <a:solidFill>
            <a:schemeClr val="tx2"/>
          </a:solidFill>
          <a:latin typeface="Calibri" pitchFamily="34" charset="0"/>
          <a:ea typeface="MS PGothic" pitchFamily="34" charset="-128"/>
          <a:cs typeface="Calibri" pitchFamily="34" charset="0"/>
        </a:defRPr>
      </a:lvl1pPr>
      <a:lvl2pPr marL="745105" indent="-238657" algn="l" defTabSz="846402" rtl="0" eaLnBrk="0" fontAlgn="base" hangingPunct="0">
        <a:spcBef>
          <a:spcPct val="30000"/>
        </a:spcBef>
        <a:spcAft>
          <a:spcPct val="0"/>
        </a:spcAft>
        <a:buChar char="•"/>
        <a:defRPr sz="2500">
          <a:solidFill>
            <a:schemeClr val="tx2"/>
          </a:solidFill>
          <a:latin typeface="+mn-lt"/>
          <a:ea typeface="MS PGothic" pitchFamily="34" charset="-128"/>
          <a:cs typeface="+mn-cs"/>
        </a:defRPr>
      </a:lvl2pPr>
      <a:lvl3pPr marL="1322325" indent="-405150" algn="l" defTabSz="846402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defRPr sz="2300">
          <a:solidFill>
            <a:schemeClr val="tx2"/>
          </a:solidFill>
          <a:latin typeface="+mn-lt"/>
          <a:ea typeface="MS PGothic" pitchFamily="34" charset="-128"/>
          <a:cs typeface="+mn-cs"/>
        </a:defRPr>
      </a:lvl3pPr>
      <a:lvl4pPr marL="1666417" indent="-172058" algn="l" defTabSz="846402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Char char="•"/>
        <a:defRPr sz="1800">
          <a:solidFill>
            <a:schemeClr val="tx2"/>
          </a:solidFill>
          <a:latin typeface="+mn-lt"/>
          <a:ea typeface="MS PGothic" pitchFamily="34" charset="-128"/>
          <a:cs typeface="+mn-cs"/>
        </a:defRPr>
      </a:lvl4pPr>
      <a:lvl5pPr marL="1998052" indent="-158197" algn="l" defTabSz="846402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Font typeface="Arial" charset="0"/>
        <a:defRPr sz="1800">
          <a:solidFill>
            <a:schemeClr val="tx2"/>
          </a:solidFill>
          <a:latin typeface="+mn-lt"/>
          <a:ea typeface="MS PGothic" pitchFamily="34" charset="-128"/>
          <a:cs typeface="+mn-cs"/>
        </a:defRPr>
      </a:lvl5pPr>
      <a:lvl6pPr marL="2399281" indent="-163466" algn="l" defTabSz="850572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defRPr sz="1800">
          <a:solidFill>
            <a:schemeClr val="tx2"/>
          </a:solidFill>
          <a:latin typeface="+mn-lt"/>
          <a:cs typeface="+mn-cs"/>
        </a:defRPr>
      </a:lvl6pPr>
      <a:lvl7pPr marL="2798236" indent="-163466" algn="l" defTabSz="850572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defRPr sz="1800">
          <a:solidFill>
            <a:schemeClr val="tx2"/>
          </a:solidFill>
          <a:latin typeface="+mn-lt"/>
          <a:cs typeface="+mn-cs"/>
        </a:defRPr>
      </a:lvl7pPr>
      <a:lvl8pPr marL="3197194" indent="-163466" algn="l" defTabSz="850572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defRPr sz="1800">
          <a:solidFill>
            <a:schemeClr val="tx2"/>
          </a:solidFill>
          <a:latin typeface="+mn-lt"/>
          <a:cs typeface="+mn-cs"/>
        </a:defRPr>
      </a:lvl8pPr>
      <a:lvl9pPr marL="3596151" indent="-163466" algn="l" defTabSz="850572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defRPr sz="1800">
          <a:solidFill>
            <a:schemeClr val="tx2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79791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98955" algn="l" defTabSz="79791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97917" algn="l" defTabSz="79791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96885" algn="l" defTabSz="79791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5826" algn="l" defTabSz="79791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94784" algn="l" defTabSz="79791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93759" algn="l" defTabSz="79791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92689" algn="l" defTabSz="79791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91650" algn="l" defTabSz="79791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23177" y="409"/>
            <a:ext cx="7321021" cy="61019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vert="horz" wrap="square" lIns="66378" tIns="33240" rIns="84332" bIns="3324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7760" y="991278"/>
            <a:ext cx="8628063" cy="545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 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1107" y="6570764"/>
            <a:ext cx="732896" cy="28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4332" tIns="42181" rIns="84332" bIns="42181" numCol="1" anchor="t" anchorCtr="0" compatLnSpc="1">
            <a:prstTxWarp prst="textNoShape">
              <a:avLst/>
            </a:prstTxWarp>
          </a:bodyPr>
          <a:lstStyle>
            <a:lvl1pPr algn="r">
              <a:defRPr sz="10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F3BD519E-98CF-4893-B127-D836AEB8B6A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3077" name="Picture 7" descr="Logo transparent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675" y="87809"/>
            <a:ext cx="1438011" cy="480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1862" name="Rectangle 6"/>
          <p:cNvSpPr>
            <a:spLocks noChangeArrowheads="1"/>
          </p:cNvSpPr>
          <p:nvPr/>
        </p:nvSpPr>
        <p:spPr bwMode="auto">
          <a:xfrm>
            <a:off x="1" y="0"/>
            <a:ext cx="254000" cy="6858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79356" tIns="39687" rIns="79356" bIns="39687" anchor="ctr"/>
          <a:lstStyle/>
          <a:p>
            <a:pPr>
              <a:defRPr/>
            </a:pPr>
            <a:endParaRPr lang="en-US">
              <a:cs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  <p:txStyles>
    <p:titleStyle>
      <a:lvl1pPr algn="ctr" defTabSz="84393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ctr" defTabSz="84393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defTabSz="84393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defTabSz="84393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defTabSz="84393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396746" algn="ctr" defTabSz="845856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793492" algn="ctr" defTabSz="845856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190248" algn="ctr" defTabSz="845856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586988" algn="ctr" defTabSz="845856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32343" indent="-332343" algn="l" defTabSz="843937" rtl="0" eaLnBrk="0" fontAlgn="base" hangingPunct="0">
        <a:spcBef>
          <a:spcPct val="30000"/>
        </a:spcBef>
        <a:spcAft>
          <a:spcPct val="0"/>
        </a:spcAft>
        <a:buChar char="•"/>
        <a:defRPr sz="2600" b="1">
          <a:solidFill>
            <a:schemeClr val="tx2"/>
          </a:solidFill>
          <a:latin typeface="+mn-lt"/>
          <a:ea typeface="+mn-ea"/>
          <a:cs typeface="+mn-cs"/>
        </a:defRPr>
      </a:lvl1pPr>
      <a:lvl2pPr marL="743262" indent="-239946" algn="l" defTabSz="843937" rtl="0" eaLnBrk="0" fontAlgn="base" hangingPunct="0">
        <a:spcBef>
          <a:spcPct val="30000"/>
        </a:spcBef>
        <a:spcAft>
          <a:spcPct val="0"/>
        </a:spcAft>
        <a:buChar char="•"/>
        <a:defRPr sz="2500">
          <a:solidFill>
            <a:schemeClr val="tx2"/>
          </a:solidFill>
          <a:latin typeface="+mn-lt"/>
          <a:cs typeface="+mn-cs"/>
        </a:defRPr>
      </a:lvl2pPr>
      <a:lvl3pPr marL="1316904" indent="-405374" algn="l" defTabSz="843937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defRPr sz="2300">
          <a:solidFill>
            <a:schemeClr val="tx2"/>
          </a:solidFill>
          <a:latin typeface="+mn-lt"/>
          <a:cs typeface="+mn-cs"/>
        </a:defRPr>
      </a:lvl3pPr>
      <a:lvl4pPr marL="1658887" indent="-173746" algn="l" defTabSz="843937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Char char="•"/>
        <a:defRPr sz="1800">
          <a:solidFill>
            <a:schemeClr val="tx2"/>
          </a:solidFill>
          <a:latin typeface="+mn-lt"/>
          <a:cs typeface="+mn-cs"/>
        </a:defRPr>
      </a:lvl4pPr>
      <a:lvl5pPr marL="1988462" indent="-159963" algn="l" defTabSz="843937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defRPr sz="1800">
          <a:solidFill>
            <a:schemeClr val="tx2"/>
          </a:solidFill>
          <a:latin typeface="+mn-lt"/>
          <a:cs typeface="+mn-cs"/>
        </a:defRPr>
      </a:lvl5pPr>
      <a:lvl6pPr marL="2386001" indent="-162563" algn="l" defTabSz="845856" rtl="0" fontAlgn="base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defRPr sz="1800">
          <a:solidFill>
            <a:schemeClr val="tx2"/>
          </a:solidFill>
          <a:latin typeface="+mn-lt"/>
          <a:cs typeface="+mn-cs"/>
        </a:defRPr>
      </a:lvl6pPr>
      <a:lvl7pPr marL="2782679" indent="-162563" algn="l" defTabSz="845856" rtl="0" fontAlgn="base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defRPr sz="1800">
          <a:solidFill>
            <a:schemeClr val="tx2"/>
          </a:solidFill>
          <a:latin typeface="+mn-lt"/>
          <a:cs typeface="+mn-cs"/>
        </a:defRPr>
      </a:lvl7pPr>
      <a:lvl8pPr marL="3179460" indent="-162563" algn="l" defTabSz="845856" rtl="0" fontAlgn="base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defRPr sz="1800">
          <a:solidFill>
            <a:schemeClr val="tx2"/>
          </a:solidFill>
          <a:latin typeface="+mn-lt"/>
          <a:cs typeface="+mn-cs"/>
        </a:defRPr>
      </a:lvl8pPr>
      <a:lvl9pPr marL="3576223" indent="-162563" algn="l" defTabSz="845856" rtl="0" fontAlgn="base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defRPr sz="1800">
          <a:solidFill>
            <a:schemeClr val="tx2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7934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96746" algn="l" defTabSz="7934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93492" algn="l" defTabSz="7934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90248" algn="l" defTabSz="7934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86988" algn="l" defTabSz="7934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83720" algn="l" defTabSz="7934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80479" algn="l" defTabSz="7934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77182" algn="l" defTabSz="7934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73955" algn="l" defTabSz="7934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22450" y="0"/>
            <a:ext cx="7321550" cy="6096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66186" tIns="33180" rIns="84114" bIns="331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7448" y="990678"/>
            <a:ext cx="8628063" cy="545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 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0697" y="6570993"/>
            <a:ext cx="733425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4114" tIns="42082" rIns="84114" bIns="42082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C01EACBE-2015-4C40-ACBC-A942FA9F979F}" type="slidenum">
              <a:rPr lang="en-US" b="0">
                <a:latin typeface="Arial" charset="0"/>
                <a:ea typeface="ＭＳ Ｐゴシック" charset="0"/>
                <a:cs typeface="ＭＳ Ｐゴシック" charset="0"/>
              </a:rPr>
              <a:pPr>
                <a:defRPr/>
              </a:pPr>
              <a:t>‹#›</a:t>
            </a:fld>
            <a:endParaRPr lang="en-US" b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83973" name="Picture 7" descr="Logo transparent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196" y="87313"/>
            <a:ext cx="1438275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1" y="0"/>
            <a:ext cx="254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wrap="none" lIns="79163" tIns="39585" rIns="79163" bIns="39585" anchor="ctr"/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200" smtClean="0">
              <a:solidFill>
                <a:srgbClr val="003366"/>
              </a:solidFill>
              <a:latin typeface="Calibri" pitchFamily="34" charset="0"/>
              <a:cs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  <p:txStyles>
    <p:titleStyle>
      <a:lvl1pPr algn="ctr" defTabSz="83141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ＭＳ Ｐゴシック" charset="0"/>
          <a:cs typeface="+mj-cs"/>
        </a:defRPr>
      </a:lvl1pPr>
      <a:lvl2pPr algn="ctr" defTabSz="83141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2pPr>
      <a:lvl3pPr algn="ctr" defTabSz="83141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3pPr>
      <a:lvl4pPr algn="ctr" defTabSz="83141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4pPr>
      <a:lvl5pPr algn="ctr" defTabSz="83141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5pPr>
      <a:lvl6pPr marL="395841" algn="ctr" defTabSz="843973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cs typeface="Arial" charset="0"/>
        </a:defRPr>
      </a:lvl6pPr>
      <a:lvl7pPr marL="791685" algn="ctr" defTabSz="843973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cs typeface="Arial" charset="0"/>
        </a:defRPr>
      </a:lvl7pPr>
      <a:lvl8pPr marL="1187537" algn="ctr" defTabSz="843973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cs typeface="Arial" charset="0"/>
        </a:defRPr>
      </a:lvl8pPr>
      <a:lvl9pPr marL="1583361" algn="ctr" defTabSz="843973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20887" indent="-320887" algn="l" defTabSz="831415" rtl="0" eaLnBrk="0" fontAlgn="base" hangingPunct="0">
        <a:spcBef>
          <a:spcPct val="30000"/>
        </a:spcBef>
        <a:spcAft>
          <a:spcPct val="0"/>
        </a:spcAft>
        <a:buChar char="•"/>
        <a:defRPr sz="2500" b="1">
          <a:solidFill>
            <a:schemeClr val="tx2"/>
          </a:solidFill>
          <a:latin typeface="+mn-lt"/>
          <a:ea typeface="ＭＳ Ｐゴシック" charset="0"/>
          <a:cs typeface="+mn-cs"/>
        </a:defRPr>
      </a:lvl1pPr>
      <a:lvl2pPr marL="730295" indent="-227637" algn="l" defTabSz="831415" rtl="0" eaLnBrk="0" fontAlgn="base" hangingPunct="0">
        <a:spcBef>
          <a:spcPct val="30000"/>
        </a:spcBef>
        <a:spcAft>
          <a:spcPct val="0"/>
        </a:spcAft>
        <a:buChar char="•"/>
        <a:defRPr sz="2500">
          <a:solidFill>
            <a:schemeClr val="tx2"/>
          </a:solidFill>
          <a:latin typeface="+mn-lt"/>
          <a:ea typeface="Arial" charset="0"/>
          <a:cs typeface="+mn-cs"/>
        </a:defRPr>
      </a:lvl2pPr>
      <a:lvl3pPr marL="1304069" indent="-393584" algn="l" defTabSz="831415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Char char="•"/>
        <a:defRPr sz="2300">
          <a:solidFill>
            <a:schemeClr val="tx2"/>
          </a:solidFill>
          <a:latin typeface="+mn-lt"/>
          <a:ea typeface="Arial" charset="0"/>
          <a:cs typeface="+mn-cs"/>
        </a:defRPr>
      </a:lvl3pPr>
      <a:lvl4pPr marL="1645500" indent="-161237" algn="l" defTabSz="831415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Char char="•"/>
        <a:defRPr>
          <a:solidFill>
            <a:schemeClr val="tx2"/>
          </a:solidFill>
          <a:latin typeface="+mn-lt"/>
          <a:ea typeface="Arial" charset="0"/>
          <a:cs typeface="+mn-cs"/>
        </a:defRPr>
      </a:lvl4pPr>
      <a:lvl5pPr marL="1974319" indent="-148621" algn="l" defTabSz="831415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»"/>
        <a:defRPr>
          <a:solidFill>
            <a:schemeClr val="tx2"/>
          </a:solidFill>
          <a:latin typeface="+mn-lt"/>
          <a:ea typeface="Arial" charset="0"/>
          <a:cs typeface="+mn-cs"/>
        </a:defRPr>
      </a:lvl5pPr>
      <a:lvl6pPr marL="2380592" indent="-162211" algn="l" defTabSz="843973" rtl="0" fontAlgn="base">
        <a:spcBef>
          <a:spcPct val="30000"/>
        </a:spcBef>
        <a:spcAft>
          <a:spcPct val="0"/>
        </a:spcAft>
        <a:buClr>
          <a:schemeClr val="tx2"/>
        </a:buClr>
        <a:buFont typeface="Arial" charset="0"/>
        <a:defRPr sz="1800">
          <a:solidFill>
            <a:schemeClr val="tx2"/>
          </a:solidFill>
          <a:latin typeface="+mn-lt"/>
          <a:cs typeface="+mn-cs"/>
        </a:defRPr>
      </a:lvl6pPr>
      <a:lvl7pPr marL="2776316" indent="-162211" algn="l" defTabSz="843973" rtl="0" fontAlgn="base">
        <a:spcBef>
          <a:spcPct val="30000"/>
        </a:spcBef>
        <a:spcAft>
          <a:spcPct val="0"/>
        </a:spcAft>
        <a:buClr>
          <a:schemeClr val="tx2"/>
        </a:buClr>
        <a:buFont typeface="Arial" charset="0"/>
        <a:defRPr sz="1800">
          <a:solidFill>
            <a:schemeClr val="tx2"/>
          </a:solidFill>
          <a:latin typeface="+mn-lt"/>
          <a:cs typeface="+mn-cs"/>
        </a:defRPr>
      </a:lvl7pPr>
      <a:lvl8pPr marL="3172203" indent="-162211" algn="l" defTabSz="843973" rtl="0" fontAlgn="base">
        <a:spcBef>
          <a:spcPct val="30000"/>
        </a:spcBef>
        <a:spcAft>
          <a:spcPct val="0"/>
        </a:spcAft>
        <a:buClr>
          <a:schemeClr val="tx2"/>
        </a:buClr>
        <a:buFont typeface="Arial" charset="0"/>
        <a:defRPr sz="1800">
          <a:solidFill>
            <a:schemeClr val="tx2"/>
          </a:solidFill>
          <a:latin typeface="+mn-lt"/>
          <a:cs typeface="+mn-cs"/>
        </a:defRPr>
      </a:lvl8pPr>
      <a:lvl9pPr marL="3568051" indent="-162211" algn="l" defTabSz="843973" rtl="0" fontAlgn="base">
        <a:spcBef>
          <a:spcPct val="30000"/>
        </a:spcBef>
        <a:spcAft>
          <a:spcPct val="0"/>
        </a:spcAft>
        <a:buClr>
          <a:schemeClr val="tx2"/>
        </a:buClr>
        <a:buFont typeface="Arial" charset="0"/>
        <a:defRPr sz="1800">
          <a:solidFill>
            <a:schemeClr val="tx2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7916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95841" algn="l" defTabSz="7916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91685" algn="l" defTabSz="7916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537" algn="l" defTabSz="7916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83361" algn="l" defTabSz="7916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79205" algn="l" defTabSz="7916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75076" algn="l" defTabSz="7916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70823" algn="l" defTabSz="7916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66705" algn="l" defTabSz="7916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22450" y="0"/>
            <a:ext cx="7321550" cy="6096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65468" tIns="32893" rIns="83276" bIns="3289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7448" y="990678"/>
            <a:ext cx="8628063" cy="545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 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0697" y="6570993"/>
            <a:ext cx="733425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276" tIns="41672" rIns="83276" bIns="41672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00000"/>
                </a:solidFill>
                <a:cs typeface="Arial" charset="0"/>
              </a:defRPr>
            </a:lvl1pPr>
          </a:lstStyle>
          <a:p>
            <a:pPr>
              <a:defRPr/>
            </a:pPr>
            <a:fld id="{DC908FD5-132F-6F46-B7C7-9DA4501D0EDE}" type="slidenum">
              <a:rPr lang="en-US" b="0">
                <a:latin typeface="Arial" charset="0"/>
                <a:ea typeface="ＭＳ Ｐゴシック" charset="0"/>
              </a:rPr>
              <a:pPr>
                <a:defRPr/>
              </a:pPr>
              <a:t>‹#›</a:t>
            </a:fld>
            <a:endParaRPr lang="en-US" b="0">
              <a:latin typeface="Arial" charset="0"/>
              <a:ea typeface="ＭＳ Ｐゴシック" charset="0"/>
            </a:endParaRPr>
          </a:p>
        </p:txBody>
      </p:sp>
      <p:pic>
        <p:nvPicPr>
          <p:cNvPr id="22533" name="Picture 7" descr="Logo transparent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196" y="87313"/>
            <a:ext cx="1438275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1" y="0"/>
            <a:ext cx="254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wrap="none" lIns="78393" tIns="39175" rIns="78393" bIns="39175" anchor="ctr"/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200" smtClean="0">
              <a:solidFill>
                <a:srgbClr val="003366"/>
              </a:solidFill>
              <a:latin typeface="Calibri" pitchFamily="34" charset="0"/>
              <a:cs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  <p:txStyles>
    <p:titleStyle>
      <a:lvl1pPr algn="ctr" defTabSz="82038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ＭＳ Ｐゴシック" charset="0"/>
          <a:cs typeface="+mj-cs"/>
        </a:defRPr>
      </a:lvl1pPr>
      <a:lvl2pPr algn="ctr" defTabSz="82038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2pPr>
      <a:lvl3pPr algn="ctr" defTabSz="82038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3pPr>
      <a:lvl4pPr algn="ctr" defTabSz="82038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4pPr>
      <a:lvl5pPr algn="ctr" defTabSz="82038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5pPr>
      <a:lvl6pPr marL="391797" algn="ctr" defTabSz="835363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cs typeface="Arial" charset="0"/>
        </a:defRPr>
      </a:lvl6pPr>
      <a:lvl7pPr marL="783616" algn="ctr" defTabSz="835363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cs typeface="Arial" charset="0"/>
        </a:defRPr>
      </a:lvl7pPr>
      <a:lvl8pPr marL="1175422" algn="ctr" defTabSz="835363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cs typeface="Arial" charset="0"/>
        </a:defRPr>
      </a:lvl8pPr>
      <a:lvl9pPr marL="1567237" algn="ctr" defTabSz="835363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12988" indent="-312988" algn="l" defTabSz="820387" rtl="0" eaLnBrk="0" fontAlgn="base" hangingPunct="0">
        <a:spcBef>
          <a:spcPct val="30000"/>
        </a:spcBef>
        <a:spcAft>
          <a:spcPct val="0"/>
        </a:spcAft>
        <a:buChar char="•"/>
        <a:defRPr sz="2500" b="1">
          <a:solidFill>
            <a:schemeClr val="tx2"/>
          </a:solidFill>
          <a:latin typeface="+mn-lt"/>
          <a:ea typeface="ＭＳ Ｐゴシック" charset="0"/>
          <a:cs typeface="+mn-cs"/>
        </a:defRPr>
      </a:lvl1pPr>
      <a:lvl2pPr marL="719217" indent="-219717" algn="l" defTabSz="820387" rtl="0" eaLnBrk="0" fontAlgn="base" hangingPunct="0">
        <a:spcBef>
          <a:spcPct val="30000"/>
        </a:spcBef>
        <a:spcAft>
          <a:spcPct val="0"/>
        </a:spcAft>
        <a:buChar char="•"/>
        <a:defRPr sz="2500">
          <a:solidFill>
            <a:schemeClr val="tx2"/>
          </a:solidFill>
          <a:latin typeface="+mn-lt"/>
          <a:ea typeface="Arial" charset="0"/>
          <a:cs typeface="+mn-cs"/>
        </a:defRPr>
      </a:lvl2pPr>
      <a:lvl3pPr marL="1289852" indent="-385696" algn="l" defTabSz="820387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Char char="•"/>
        <a:defRPr sz="2300">
          <a:solidFill>
            <a:schemeClr val="tx2"/>
          </a:solidFill>
          <a:latin typeface="+mn-lt"/>
          <a:ea typeface="Arial" charset="0"/>
          <a:cs typeface="+mn-cs"/>
        </a:defRPr>
      </a:lvl3pPr>
      <a:lvl4pPr marL="1624949" indent="-153381" algn="l" defTabSz="820387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Char char="•"/>
        <a:defRPr>
          <a:solidFill>
            <a:schemeClr val="tx2"/>
          </a:solidFill>
          <a:latin typeface="+mn-lt"/>
          <a:ea typeface="Arial" charset="0"/>
          <a:cs typeface="+mn-cs"/>
        </a:defRPr>
      </a:lvl4pPr>
      <a:lvl5pPr marL="1948960" indent="-140686" algn="l" defTabSz="820387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»"/>
        <a:defRPr>
          <a:solidFill>
            <a:schemeClr val="tx2"/>
          </a:solidFill>
          <a:latin typeface="+mn-lt"/>
          <a:ea typeface="Arial" charset="0"/>
          <a:cs typeface="+mn-cs"/>
        </a:defRPr>
      </a:lvl5pPr>
      <a:lvl6pPr marL="2356263" indent="-160571" algn="l" defTabSz="835363" rtl="0" fontAlgn="base">
        <a:spcBef>
          <a:spcPct val="30000"/>
        </a:spcBef>
        <a:spcAft>
          <a:spcPct val="0"/>
        </a:spcAft>
        <a:buClr>
          <a:schemeClr val="tx2"/>
        </a:buClr>
        <a:buFont typeface="Arial" charset="0"/>
        <a:defRPr sz="1800">
          <a:solidFill>
            <a:schemeClr val="tx2"/>
          </a:solidFill>
          <a:latin typeface="+mn-lt"/>
          <a:cs typeface="+mn-cs"/>
        </a:defRPr>
      </a:lvl6pPr>
      <a:lvl7pPr marL="2748008" indent="-160571" algn="l" defTabSz="835363" rtl="0" fontAlgn="base">
        <a:spcBef>
          <a:spcPct val="30000"/>
        </a:spcBef>
        <a:spcAft>
          <a:spcPct val="0"/>
        </a:spcAft>
        <a:buClr>
          <a:schemeClr val="tx2"/>
        </a:buClr>
        <a:buFont typeface="Arial" charset="0"/>
        <a:defRPr sz="1800">
          <a:solidFill>
            <a:schemeClr val="tx2"/>
          </a:solidFill>
          <a:latin typeface="+mn-lt"/>
          <a:cs typeface="+mn-cs"/>
        </a:defRPr>
      </a:lvl7pPr>
      <a:lvl8pPr marL="3139863" indent="-160571" algn="l" defTabSz="835363" rtl="0" fontAlgn="base">
        <a:spcBef>
          <a:spcPct val="30000"/>
        </a:spcBef>
        <a:spcAft>
          <a:spcPct val="0"/>
        </a:spcAft>
        <a:buClr>
          <a:schemeClr val="tx2"/>
        </a:buClr>
        <a:buFont typeface="Arial" charset="0"/>
        <a:defRPr sz="1800">
          <a:solidFill>
            <a:schemeClr val="tx2"/>
          </a:solidFill>
          <a:latin typeface="+mn-lt"/>
          <a:cs typeface="+mn-cs"/>
        </a:defRPr>
      </a:lvl8pPr>
      <a:lvl9pPr marL="3531673" indent="-160571" algn="l" defTabSz="835363" rtl="0" fontAlgn="base">
        <a:spcBef>
          <a:spcPct val="30000"/>
        </a:spcBef>
        <a:spcAft>
          <a:spcPct val="0"/>
        </a:spcAft>
        <a:buClr>
          <a:schemeClr val="tx2"/>
        </a:buClr>
        <a:buFont typeface="Arial" charset="0"/>
        <a:defRPr sz="1800">
          <a:solidFill>
            <a:schemeClr val="tx2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78361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91797" algn="l" defTabSz="78361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83616" algn="l" defTabSz="78361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75422" algn="l" defTabSz="78361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67237" algn="l" defTabSz="78361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59108" algn="l" defTabSz="78361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50807" algn="l" defTabSz="78361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42575" algn="l" defTabSz="78361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34422" algn="l" defTabSz="78361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23139" y="282"/>
            <a:ext cx="7321021" cy="610195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66698" tIns="33392" rIns="84737" bIns="3339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550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7737" y="991239"/>
            <a:ext cx="8628063" cy="545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pic>
        <p:nvPicPr>
          <p:cNvPr id="555012" name="Picture 7" descr="Logo transparent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643" y="87809"/>
            <a:ext cx="1438011" cy="480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05" name="Rectangle 6"/>
          <p:cNvSpPr>
            <a:spLocks noChangeArrowheads="1"/>
          </p:cNvSpPr>
          <p:nvPr/>
        </p:nvSpPr>
        <p:spPr bwMode="auto">
          <a:xfrm>
            <a:off x="1" y="0"/>
            <a:ext cx="254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9731" tIns="39869" rIns="79731" bIns="39869" anchor="ctr"/>
          <a:lstStyle>
            <a:lvl1pPr eaLnBrk="0" hangingPunct="0">
              <a:defRPr sz="1400" b="1">
                <a:solidFill>
                  <a:srgbClr val="003366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1400" b="1">
                <a:solidFill>
                  <a:srgbClr val="003366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1400" b="1">
                <a:solidFill>
                  <a:srgbClr val="003366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1400" b="1">
                <a:solidFill>
                  <a:srgbClr val="003366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1400" b="1">
                <a:solidFill>
                  <a:srgbClr val="003366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3366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3366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3366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3366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80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170" r:id="rId1"/>
    <p:sldLayoutId id="2147491171" r:id="rId2"/>
    <p:sldLayoutId id="2147491172" r:id="rId3"/>
    <p:sldLayoutId id="2147491173" r:id="rId4"/>
    <p:sldLayoutId id="2147491174" r:id="rId5"/>
    <p:sldLayoutId id="2147491175" r:id="rId6"/>
    <p:sldLayoutId id="2147491176" r:id="rId7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  <p:txStyles>
    <p:titleStyle>
      <a:lvl1pPr algn="ctr" defTabSz="845772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  <a:ea typeface="MS PGothic" pitchFamily="34" charset="-128"/>
          <a:cs typeface="Calibri" pitchFamily="34" charset="0"/>
        </a:defRPr>
      </a:lvl1pPr>
      <a:lvl2pPr algn="ctr" defTabSz="845772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  <a:ea typeface="MS PGothic" pitchFamily="34" charset="-128"/>
          <a:cs typeface="Calibri" pitchFamily="34" charset="0"/>
        </a:defRPr>
      </a:lvl2pPr>
      <a:lvl3pPr algn="ctr" defTabSz="845772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  <a:ea typeface="MS PGothic" pitchFamily="34" charset="-128"/>
          <a:cs typeface="Calibri" pitchFamily="34" charset="0"/>
        </a:defRPr>
      </a:lvl3pPr>
      <a:lvl4pPr algn="ctr" defTabSz="845772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  <a:ea typeface="MS PGothic" pitchFamily="34" charset="-128"/>
          <a:cs typeface="Calibri" pitchFamily="34" charset="0"/>
        </a:defRPr>
      </a:lvl4pPr>
      <a:lvl5pPr algn="ctr" defTabSz="845772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  <a:ea typeface="MS PGothic" pitchFamily="34" charset="-128"/>
          <a:cs typeface="Calibri" pitchFamily="34" charset="0"/>
        </a:defRPr>
      </a:lvl5pPr>
      <a:lvl6pPr marL="398656" algn="ctr" defTabSz="849942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797322" algn="ctr" defTabSz="849942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195992" algn="ctr" defTabSz="849942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594629" algn="ctr" defTabSz="849942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31382" indent="-331382" algn="l" defTabSz="845772" rtl="0" eaLnBrk="0" fontAlgn="base" hangingPunct="0">
        <a:spcBef>
          <a:spcPct val="30000"/>
        </a:spcBef>
        <a:spcAft>
          <a:spcPct val="0"/>
        </a:spcAft>
        <a:buChar char="•"/>
        <a:defRPr lang="en-GB" sz="2600">
          <a:solidFill>
            <a:schemeClr val="tx2"/>
          </a:solidFill>
          <a:latin typeface="Calibri" pitchFamily="34" charset="0"/>
          <a:ea typeface="MS PGothic" pitchFamily="34" charset="-128"/>
          <a:cs typeface="Calibri" pitchFamily="34" charset="0"/>
        </a:defRPr>
      </a:lvl1pPr>
      <a:lvl2pPr marL="744545" indent="-238482" algn="l" defTabSz="845772" rtl="0" eaLnBrk="0" fontAlgn="base" hangingPunct="0">
        <a:spcBef>
          <a:spcPct val="30000"/>
        </a:spcBef>
        <a:spcAft>
          <a:spcPct val="0"/>
        </a:spcAft>
        <a:buChar char="•"/>
        <a:defRPr sz="2500">
          <a:solidFill>
            <a:schemeClr val="tx2"/>
          </a:solidFill>
          <a:latin typeface="+mn-lt"/>
          <a:ea typeface="MS PGothic" pitchFamily="34" charset="-128"/>
          <a:cs typeface="+mn-cs"/>
        </a:defRPr>
      </a:lvl2pPr>
      <a:lvl3pPr marL="1321335" indent="-404835" algn="l" defTabSz="845772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defRPr sz="2300">
          <a:solidFill>
            <a:schemeClr val="tx2"/>
          </a:solidFill>
          <a:latin typeface="+mn-lt"/>
          <a:ea typeface="MS PGothic" pitchFamily="34" charset="-128"/>
          <a:cs typeface="+mn-cs"/>
        </a:defRPr>
      </a:lvl3pPr>
      <a:lvl4pPr marL="1665157" indent="-171932" algn="l" defTabSz="845772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Char char="•"/>
        <a:defRPr sz="1800">
          <a:solidFill>
            <a:schemeClr val="tx2"/>
          </a:solidFill>
          <a:latin typeface="+mn-lt"/>
          <a:ea typeface="MS PGothic" pitchFamily="34" charset="-128"/>
          <a:cs typeface="+mn-cs"/>
        </a:defRPr>
      </a:lvl4pPr>
      <a:lvl5pPr marL="1996556" indent="-158092" algn="l" defTabSz="845772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Font typeface="Arial" charset="0"/>
        <a:defRPr sz="1800">
          <a:solidFill>
            <a:schemeClr val="tx2"/>
          </a:solidFill>
          <a:latin typeface="+mn-lt"/>
          <a:ea typeface="MS PGothic" pitchFamily="34" charset="-128"/>
          <a:cs typeface="+mn-cs"/>
        </a:defRPr>
      </a:lvl5pPr>
      <a:lvl6pPr marL="2397490" indent="-163346" algn="l" defTabSz="849942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defRPr sz="1800">
          <a:solidFill>
            <a:schemeClr val="tx2"/>
          </a:solidFill>
          <a:latin typeface="+mn-lt"/>
          <a:cs typeface="+mn-cs"/>
        </a:defRPr>
      </a:lvl6pPr>
      <a:lvl7pPr marL="2796136" indent="-163346" algn="l" defTabSz="849942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defRPr sz="1800">
          <a:solidFill>
            <a:schemeClr val="tx2"/>
          </a:solidFill>
          <a:latin typeface="+mn-lt"/>
          <a:cs typeface="+mn-cs"/>
        </a:defRPr>
      </a:lvl7pPr>
      <a:lvl8pPr marL="3194797" indent="-163346" algn="l" defTabSz="849942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defRPr sz="1800">
          <a:solidFill>
            <a:schemeClr val="tx2"/>
          </a:solidFill>
          <a:latin typeface="+mn-lt"/>
          <a:cs typeface="+mn-cs"/>
        </a:defRPr>
      </a:lvl8pPr>
      <a:lvl9pPr marL="3593456" indent="-163346" algn="l" defTabSz="849942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defRPr sz="1800">
          <a:solidFill>
            <a:schemeClr val="tx2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79732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98656" algn="l" defTabSz="79732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97322" algn="l" defTabSz="79732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95992" algn="l" defTabSz="79732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4629" algn="l" defTabSz="79732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93289" algn="l" defTabSz="79732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91974" algn="l" defTabSz="79732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90589" algn="l" defTabSz="79732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89257" algn="l" defTabSz="79732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22450" y="0"/>
            <a:ext cx="7321550" cy="6096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66021" tIns="33098" rIns="83894" bIns="3309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7448" y="990678"/>
            <a:ext cx="8628063" cy="545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 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0697" y="6570993"/>
            <a:ext cx="733425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894" tIns="41974" rIns="83894" bIns="41974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8639352-16FC-8D4F-BF07-643F1BB19D0C}" type="slidenum">
              <a:rPr lang="en-US" b="0">
                <a:latin typeface="Arial" charset="0"/>
                <a:ea typeface="ＭＳ Ｐゴシック" charset="0"/>
                <a:cs typeface="ＭＳ Ｐゴシック" charset="0"/>
              </a:rPr>
              <a:pPr>
                <a:defRPr/>
              </a:pPr>
              <a:t>‹#›</a:t>
            </a:fld>
            <a:endParaRPr lang="en-US" b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80901" name="Picture 7" descr="Logo transpar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196" y="87313"/>
            <a:ext cx="1438275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1" y="0"/>
            <a:ext cx="254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wrap="none" lIns="78906" tIns="39458" rIns="78906" bIns="39458" anchor="ctr"/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200" smtClean="0">
              <a:solidFill>
                <a:srgbClr val="003366"/>
              </a:solidFill>
              <a:latin typeface="Calibri" pitchFamily="34" charset="0"/>
              <a:cs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179" r:id="rId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  <p:txStyles>
    <p:titleStyle>
      <a:lvl1pPr algn="ctr" defTabSz="82982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ＭＳ Ｐゴシック" charset="0"/>
          <a:cs typeface="+mj-cs"/>
        </a:defRPr>
      </a:lvl1pPr>
      <a:lvl2pPr algn="ctr" defTabSz="82982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  <a:ea typeface="ＭＳ Ｐゴシック" charset="0"/>
          <a:cs typeface="Arial" charset="0"/>
        </a:defRPr>
      </a:lvl2pPr>
      <a:lvl3pPr algn="ctr" defTabSz="82982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  <a:ea typeface="ＭＳ Ｐゴシック" charset="0"/>
          <a:cs typeface="Arial" charset="0"/>
        </a:defRPr>
      </a:lvl3pPr>
      <a:lvl4pPr algn="ctr" defTabSz="82982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  <a:ea typeface="ＭＳ Ｐゴシック" charset="0"/>
          <a:cs typeface="Arial" charset="0"/>
        </a:defRPr>
      </a:lvl4pPr>
      <a:lvl5pPr algn="ctr" defTabSz="82982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  <a:ea typeface="ＭＳ Ｐゴシック" charset="0"/>
          <a:cs typeface="Arial" charset="0"/>
        </a:defRPr>
      </a:lvl5pPr>
      <a:lvl6pPr marL="394513" algn="ctr" defTabSz="841131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  <a:cs typeface="Arial" charset="0"/>
        </a:defRPr>
      </a:lvl6pPr>
      <a:lvl7pPr marL="789025" algn="ctr" defTabSz="841131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  <a:cs typeface="Arial" charset="0"/>
        </a:defRPr>
      </a:lvl7pPr>
      <a:lvl8pPr marL="1183541" algn="ctr" defTabSz="841131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  <a:cs typeface="Arial" charset="0"/>
        </a:defRPr>
      </a:lvl8pPr>
      <a:lvl9pPr marL="1578080" algn="ctr" defTabSz="841131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  <a:cs typeface="Arial" charset="0"/>
        </a:defRPr>
      </a:lvl9pPr>
    </p:titleStyle>
    <p:bodyStyle>
      <a:lvl1pPr marL="319299" indent="-319299" algn="l" defTabSz="829826" rtl="0" eaLnBrk="0" fontAlgn="base" hangingPunct="0">
        <a:spcBef>
          <a:spcPct val="30000"/>
        </a:spcBef>
        <a:spcAft>
          <a:spcPct val="0"/>
        </a:spcAft>
        <a:buChar char="•"/>
        <a:defRPr sz="2500" b="1">
          <a:solidFill>
            <a:schemeClr val="tx2"/>
          </a:solidFill>
          <a:latin typeface="+mn-lt"/>
          <a:ea typeface="ＭＳ Ｐゴシック" charset="0"/>
          <a:cs typeface="+mn-cs"/>
        </a:defRPr>
      </a:lvl1pPr>
      <a:lvl2pPr marL="728708" indent="-227637" algn="l" defTabSz="829826" rtl="0" eaLnBrk="0" fontAlgn="base" hangingPunct="0">
        <a:spcBef>
          <a:spcPct val="30000"/>
        </a:spcBef>
        <a:spcAft>
          <a:spcPct val="0"/>
        </a:spcAft>
        <a:buChar char="•"/>
        <a:defRPr sz="2500">
          <a:solidFill>
            <a:schemeClr val="tx2"/>
          </a:solidFill>
          <a:latin typeface="Arial" charset="0"/>
          <a:ea typeface="ＭＳ Ｐゴシック" charset="0"/>
          <a:cs typeface="+mn-cs"/>
        </a:defRPr>
      </a:lvl2pPr>
      <a:lvl3pPr marL="1299330" indent="-393584" algn="l" defTabSz="829826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defRPr sz="2300">
          <a:solidFill>
            <a:schemeClr val="tx2"/>
          </a:solidFill>
          <a:latin typeface="Arial" charset="0"/>
          <a:ea typeface="ＭＳ Ｐゴシック" charset="0"/>
          <a:cs typeface="+mn-cs"/>
        </a:defRPr>
      </a:lvl3pPr>
      <a:lvl4pPr marL="1640761" indent="-161237" algn="l" defTabSz="829826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Char char="•"/>
        <a:defRPr>
          <a:solidFill>
            <a:schemeClr val="tx2"/>
          </a:solidFill>
          <a:latin typeface="Arial" charset="0"/>
          <a:ea typeface="ＭＳ Ｐゴシック" charset="0"/>
          <a:cs typeface="+mn-cs"/>
        </a:defRPr>
      </a:lvl4pPr>
      <a:lvl5pPr marL="1968005" indent="-147036" algn="l" defTabSz="829826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Font typeface="Arial" charset="0"/>
        <a:defRPr>
          <a:solidFill>
            <a:schemeClr val="tx2"/>
          </a:solidFill>
          <a:latin typeface="Arial" charset="0"/>
          <a:ea typeface="ＭＳ Ｐゴシック" charset="0"/>
          <a:cs typeface="+mn-cs"/>
        </a:defRPr>
      </a:lvl5pPr>
      <a:lvl6pPr marL="2372598" indent="-161663" algn="l" defTabSz="841131" rtl="0" fontAlgn="base">
        <a:spcBef>
          <a:spcPct val="30000"/>
        </a:spcBef>
        <a:spcAft>
          <a:spcPct val="0"/>
        </a:spcAft>
        <a:buClr>
          <a:schemeClr val="tx2"/>
        </a:buClr>
        <a:buFont typeface="Arial" charset="0"/>
        <a:defRPr sz="1800">
          <a:solidFill>
            <a:schemeClr val="tx2"/>
          </a:solidFill>
          <a:latin typeface="Arial" charset="0"/>
          <a:cs typeface="+mn-cs"/>
        </a:defRPr>
      </a:lvl6pPr>
      <a:lvl7pPr marL="2767070" indent="-161663" algn="l" defTabSz="841131" rtl="0" fontAlgn="base">
        <a:spcBef>
          <a:spcPct val="30000"/>
        </a:spcBef>
        <a:spcAft>
          <a:spcPct val="0"/>
        </a:spcAft>
        <a:buClr>
          <a:schemeClr val="tx2"/>
        </a:buClr>
        <a:buFont typeface="Arial" charset="0"/>
        <a:defRPr sz="1800">
          <a:solidFill>
            <a:schemeClr val="tx2"/>
          </a:solidFill>
          <a:latin typeface="Arial" charset="0"/>
          <a:cs typeface="+mn-cs"/>
        </a:defRPr>
      </a:lvl7pPr>
      <a:lvl8pPr marL="3161614" indent="-161663" algn="l" defTabSz="841131" rtl="0" fontAlgn="base">
        <a:spcBef>
          <a:spcPct val="30000"/>
        </a:spcBef>
        <a:spcAft>
          <a:spcPct val="0"/>
        </a:spcAft>
        <a:buClr>
          <a:schemeClr val="tx2"/>
        </a:buClr>
        <a:buFont typeface="Arial" charset="0"/>
        <a:defRPr sz="1800">
          <a:solidFill>
            <a:schemeClr val="tx2"/>
          </a:solidFill>
          <a:latin typeface="Arial" charset="0"/>
          <a:cs typeface="+mn-cs"/>
        </a:defRPr>
      </a:lvl8pPr>
      <a:lvl9pPr marL="3556137" indent="-161663" algn="l" defTabSz="841131" rtl="0" fontAlgn="base">
        <a:spcBef>
          <a:spcPct val="30000"/>
        </a:spcBef>
        <a:spcAft>
          <a:spcPct val="0"/>
        </a:spcAft>
        <a:buClr>
          <a:schemeClr val="tx2"/>
        </a:buClr>
        <a:buFont typeface="Arial" charset="0"/>
        <a:defRPr sz="1800">
          <a:solidFill>
            <a:schemeClr val="tx2"/>
          </a:solidFill>
          <a:latin typeface="Arial" charset="0"/>
          <a:cs typeface="+mn-cs"/>
        </a:defRPr>
      </a:lvl9pPr>
    </p:bodyStyle>
    <p:otherStyle>
      <a:defPPr>
        <a:defRPr lang="en-US"/>
      </a:defPPr>
      <a:lvl1pPr marL="0" algn="l" defTabSz="78902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94513" algn="l" defTabSz="78902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89025" algn="l" defTabSz="78902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83541" algn="l" defTabSz="78902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78080" algn="l" defTabSz="78902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72632" algn="l" defTabSz="78902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67089" algn="l" defTabSz="78902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61592" algn="l" defTabSz="78902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56139" algn="l" defTabSz="78902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23142" y="285"/>
            <a:ext cx="7321021" cy="610195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66585" tIns="33331" rIns="84587" bIns="3333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35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7737" y="991249"/>
            <a:ext cx="8628063" cy="545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 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1107" y="6570764"/>
            <a:ext cx="732896" cy="28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4587" tIns="42303" rIns="84587" bIns="42303" numCol="1" anchor="t" anchorCtr="0" compatLnSpc="1">
            <a:prstTxWarp prst="textNoShape">
              <a:avLst/>
            </a:prstTxWarp>
          </a:bodyPr>
          <a:lstStyle>
            <a:lvl1pPr algn="r">
              <a:defRPr sz="100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3250498E-8C85-CD45-BBFC-207C456557D5}" type="slidenum">
              <a:rPr lang="en-US">
                <a:ea typeface="MS PGothic" charset="0"/>
                <a:cs typeface="MS PGothic" charset="0"/>
              </a:rPr>
              <a:pPr>
                <a:defRPr/>
              </a:pPr>
              <a:t>‹#›</a:t>
            </a:fld>
            <a:endParaRPr lang="en-US">
              <a:ea typeface="MS PGothic" charset="0"/>
              <a:cs typeface="MS PGothic" charset="0"/>
            </a:endParaRPr>
          </a:p>
        </p:txBody>
      </p:sp>
      <p:pic>
        <p:nvPicPr>
          <p:cNvPr id="535557" name="Picture 7" descr="Logo transpar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651" y="87809"/>
            <a:ext cx="1438011" cy="480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5558" name="Rectangle 6"/>
          <p:cNvSpPr>
            <a:spLocks noChangeArrowheads="1"/>
          </p:cNvSpPr>
          <p:nvPr/>
        </p:nvSpPr>
        <p:spPr bwMode="auto">
          <a:xfrm>
            <a:off x="1" y="0"/>
            <a:ext cx="254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9555" tIns="39783" rIns="79555" bIns="39783" anchor="ctr"/>
          <a:lstStyle/>
          <a:p>
            <a:endParaRPr lang="en-GB" sz="1200" smtClean="0">
              <a:latin typeface="Calibri" charset="0"/>
              <a:ea typeface="MS PGothic" charset="0"/>
              <a:cs typeface="MS PGothic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  <p:txStyles>
    <p:titleStyle>
      <a:lvl1pPr algn="ctr" defTabSz="840092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MS PGothic" pitchFamily="34" charset="-128"/>
          <a:cs typeface="+mj-cs"/>
        </a:defRPr>
      </a:lvl1pPr>
      <a:lvl2pPr algn="ctr" defTabSz="840092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  <a:ea typeface="MS PGothic" pitchFamily="34" charset="-128"/>
          <a:cs typeface="Arial" charset="0"/>
        </a:defRPr>
      </a:lvl2pPr>
      <a:lvl3pPr algn="ctr" defTabSz="840092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  <a:ea typeface="MS PGothic" pitchFamily="34" charset="-128"/>
          <a:cs typeface="Arial" charset="0"/>
        </a:defRPr>
      </a:lvl3pPr>
      <a:lvl4pPr algn="ctr" defTabSz="840092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  <a:ea typeface="MS PGothic" pitchFamily="34" charset="-128"/>
          <a:cs typeface="Arial" charset="0"/>
        </a:defRPr>
      </a:lvl4pPr>
      <a:lvl5pPr algn="ctr" defTabSz="840092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  <a:ea typeface="MS PGothic" pitchFamily="34" charset="-128"/>
          <a:cs typeface="Arial" charset="0"/>
        </a:defRPr>
      </a:lvl5pPr>
      <a:lvl6pPr marL="397772" algn="ctr" defTabSz="848047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  <a:cs typeface="Arial" charset="0"/>
        </a:defRPr>
      </a:lvl6pPr>
      <a:lvl7pPr marL="795547" algn="ctr" defTabSz="848047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  <a:cs typeface="Arial" charset="0"/>
        </a:defRPr>
      </a:lvl7pPr>
      <a:lvl8pPr marL="1193325" algn="ctr" defTabSz="848047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  <a:cs typeface="Arial" charset="0"/>
        </a:defRPr>
      </a:lvl8pPr>
      <a:lvl9pPr marL="1591085" algn="ctr" defTabSz="848047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  <a:cs typeface="Arial" charset="0"/>
        </a:defRPr>
      </a:lvl9pPr>
    </p:titleStyle>
    <p:bodyStyle>
      <a:lvl1pPr marL="325777" indent="-325777" algn="l" defTabSz="840092" rtl="0" eaLnBrk="0" fontAlgn="base" hangingPunct="0">
        <a:spcBef>
          <a:spcPct val="30000"/>
        </a:spcBef>
        <a:spcAft>
          <a:spcPct val="0"/>
        </a:spcAft>
        <a:buChar char="•"/>
        <a:defRPr sz="2500" b="1">
          <a:solidFill>
            <a:schemeClr val="tx2"/>
          </a:solidFill>
          <a:latin typeface="+mn-lt"/>
          <a:ea typeface="MS PGothic" pitchFamily="34" charset="-128"/>
          <a:cs typeface="+mn-cs"/>
        </a:defRPr>
      </a:lvl1pPr>
      <a:lvl2pPr marL="738891" indent="-232896" algn="l" defTabSz="840092" rtl="0" eaLnBrk="0" fontAlgn="base" hangingPunct="0">
        <a:spcBef>
          <a:spcPct val="30000"/>
        </a:spcBef>
        <a:spcAft>
          <a:spcPct val="0"/>
        </a:spcAft>
        <a:buChar char="•"/>
        <a:defRPr sz="2500">
          <a:solidFill>
            <a:schemeClr val="tx2"/>
          </a:solidFill>
          <a:latin typeface="Arial" charset="0"/>
          <a:ea typeface="Arial" charset="0"/>
          <a:cs typeface="+mn-cs"/>
        </a:defRPr>
      </a:lvl2pPr>
      <a:lvl3pPr marL="1314199" indent="-399250" algn="l" defTabSz="840092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defRPr sz="2300">
          <a:solidFill>
            <a:schemeClr val="tx2"/>
          </a:solidFill>
          <a:latin typeface="Arial" charset="0"/>
          <a:ea typeface="Arial" charset="0"/>
          <a:cs typeface="+mn-cs"/>
        </a:defRPr>
      </a:lvl3pPr>
      <a:lvl4pPr marL="1656614" indent="-166362" algn="l" defTabSz="840092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Char char="•"/>
        <a:defRPr sz="1800">
          <a:solidFill>
            <a:schemeClr val="tx2"/>
          </a:solidFill>
          <a:latin typeface="Arial" charset="0"/>
          <a:ea typeface="Arial" charset="0"/>
          <a:cs typeface="+mn-cs"/>
        </a:defRPr>
      </a:lvl4pPr>
      <a:lvl5pPr marL="1987942" indent="-152513" algn="l" defTabSz="840092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Font typeface="Arial" charset="0"/>
        <a:defRPr sz="1800">
          <a:solidFill>
            <a:schemeClr val="tx2"/>
          </a:solidFill>
          <a:latin typeface="Arial" charset="0"/>
          <a:ea typeface="Arial" charset="0"/>
          <a:cs typeface="+mn-cs"/>
        </a:defRPr>
      </a:lvl5pPr>
      <a:lvl6pPr marL="2392170" indent="-162986" algn="l" defTabSz="848047" rtl="0" fontAlgn="base">
        <a:spcBef>
          <a:spcPct val="30000"/>
        </a:spcBef>
        <a:spcAft>
          <a:spcPct val="0"/>
        </a:spcAft>
        <a:buClr>
          <a:schemeClr val="tx2"/>
        </a:buClr>
        <a:buFont typeface="Arial" charset="0"/>
        <a:defRPr sz="1800">
          <a:solidFill>
            <a:schemeClr val="tx2"/>
          </a:solidFill>
          <a:latin typeface="Arial" charset="0"/>
          <a:cs typeface="+mn-cs"/>
        </a:defRPr>
      </a:lvl6pPr>
      <a:lvl7pPr marL="2789896" indent="-162986" algn="l" defTabSz="848047" rtl="0" fontAlgn="base">
        <a:spcBef>
          <a:spcPct val="30000"/>
        </a:spcBef>
        <a:spcAft>
          <a:spcPct val="0"/>
        </a:spcAft>
        <a:buClr>
          <a:schemeClr val="tx2"/>
        </a:buClr>
        <a:buFont typeface="Arial" charset="0"/>
        <a:defRPr sz="1800">
          <a:solidFill>
            <a:schemeClr val="tx2"/>
          </a:solidFill>
          <a:latin typeface="Arial" charset="0"/>
          <a:cs typeface="+mn-cs"/>
        </a:defRPr>
      </a:lvl7pPr>
      <a:lvl8pPr marL="3187681" indent="-162986" algn="l" defTabSz="848047" rtl="0" fontAlgn="base">
        <a:spcBef>
          <a:spcPct val="30000"/>
        </a:spcBef>
        <a:spcAft>
          <a:spcPct val="0"/>
        </a:spcAft>
        <a:buClr>
          <a:schemeClr val="tx2"/>
        </a:buClr>
        <a:buFont typeface="Arial" charset="0"/>
        <a:defRPr sz="1800">
          <a:solidFill>
            <a:schemeClr val="tx2"/>
          </a:solidFill>
          <a:latin typeface="Arial" charset="0"/>
          <a:cs typeface="+mn-cs"/>
        </a:defRPr>
      </a:lvl8pPr>
      <a:lvl9pPr marL="3585448" indent="-162986" algn="l" defTabSz="848047" rtl="0" fontAlgn="base">
        <a:spcBef>
          <a:spcPct val="30000"/>
        </a:spcBef>
        <a:spcAft>
          <a:spcPct val="0"/>
        </a:spcAft>
        <a:buClr>
          <a:schemeClr val="tx2"/>
        </a:buClr>
        <a:buFont typeface="Arial" charset="0"/>
        <a:defRPr sz="1800">
          <a:solidFill>
            <a:schemeClr val="tx2"/>
          </a:solidFill>
          <a:latin typeface="Arial" charset="0"/>
          <a:cs typeface="+mn-cs"/>
        </a:defRPr>
      </a:lvl9pPr>
    </p:bodyStyle>
    <p:otherStyle>
      <a:defPPr>
        <a:defRPr lang="en-US"/>
      </a:defPPr>
      <a:lvl1pPr marL="0" algn="l" defTabSz="79554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97772" algn="l" defTabSz="79554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95547" algn="l" defTabSz="79554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3325" algn="l" defTabSz="79554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91085" algn="l" defTabSz="79554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88849" algn="l" defTabSz="79554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86647" algn="l" defTabSz="79554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84359" algn="l" defTabSz="79554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82158" algn="l" defTabSz="79554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23160" y="303"/>
            <a:ext cx="7321021" cy="610195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66299" tIns="33226" rIns="84252" bIns="3322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30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7737" y="991268"/>
            <a:ext cx="8628063" cy="545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 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1107" y="6570764"/>
            <a:ext cx="732896" cy="28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4252" tIns="42148" rIns="84252" bIns="42148" numCol="1" anchor="t" anchorCtr="0" compatLnSpc="1">
            <a:prstTxWarp prst="textNoShape">
              <a:avLst/>
            </a:prstTxWarp>
          </a:bodyPr>
          <a:lstStyle>
            <a:lvl1pPr algn="r">
              <a:defRPr sz="100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638E0237-7FE1-D845-AD65-2F571FA78887}" type="slidenum">
              <a:rPr lang="en-US">
                <a:ea typeface="MS PGothic" charset="0"/>
                <a:cs typeface="MS PGothic" charset="0"/>
              </a:rPr>
              <a:pPr>
                <a:defRPr/>
              </a:pPr>
              <a:t>‹#›</a:t>
            </a:fld>
            <a:endParaRPr lang="en-US">
              <a:ea typeface="MS PGothic" charset="0"/>
              <a:cs typeface="MS PGothic" charset="0"/>
            </a:endParaRPr>
          </a:p>
        </p:txBody>
      </p:sp>
      <p:pic>
        <p:nvPicPr>
          <p:cNvPr id="530437" name="Picture 7" descr="Logo transparent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667" y="87809"/>
            <a:ext cx="1438011" cy="480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0438" name="Rectangle 6"/>
          <p:cNvSpPr>
            <a:spLocks noChangeArrowheads="1"/>
          </p:cNvSpPr>
          <p:nvPr/>
        </p:nvSpPr>
        <p:spPr bwMode="auto">
          <a:xfrm>
            <a:off x="1" y="0"/>
            <a:ext cx="254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9295" tIns="39651" rIns="79295" bIns="39651" anchor="ctr"/>
          <a:lstStyle/>
          <a:p>
            <a:endParaRPr lang="en-US" sz="1200" smtClean="0">
              <a:latin typeface="Calibri" charset="0"/>
              <a:ea typeface="MS PGothic" charset="0"/>
              <a:cs typeface="MS PGothic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185" r:id="rId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  <p:txStyles>
    <p:titleStyle>
      <a:lvl1pPr algn="ctr" defTabSz="833781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MS PGothic" pitchFamily="34" charset="-128"/>
          <a:cs typeface="+mj-cs"/>
        </a:defRPr>
      </a:lvl1pPr>
      <a:lvl2pPr algn="ctr" defTabSz="833781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MS PGothic" pitchFamily="34" charset="-128"/>
          <a:cs typeface="Arial" charset="0"/>
        </a:defRPr>
      </a:lvl2pPr>
      <a:lvl3pPr algn="ctr" defTabSz="833781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MS PGothic" pitchFamily="34" charset="-128"/>
          <a:cs typeface="Arial" charset="0"/>
        </a:defRPr>
      </a:lvl3pPr>
      <a:lvl4pPr algn="ctr" defTabSz="833781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MS PGothic" pitchFamily="34" charset="-128"/>
          <a:cs typeface="Arial" charset="0"/>
        </a:defRPr>
      </a:lvl4pPr>
      <a:lvl5pPr algn="ctr" defTabSz="833781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MS PGothic" pitchFamily="34" charset="-128"/>
          <a:cs typeface="Arial" charset="0"/>
        </a:defRPr>
      </a:lvl5pPr>
      <a:lvl6pPr marL="396495" algn="ctr" defTabSz="845359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cs typeface="Arial" charset="0"/>
        </a:defRPr>
      </a:lvl6pPr>
      <a:lvl7pPr marL="792994" algn="ctr" defTabSz="845359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cs typeface="Arial" charset="0"/>
        </a:defRPr>
      </a:lvl7pPr>
      <a:lvl8pPr marL="1189500" algn="ctr" defTabSz="845359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cs typeface="Arial" charset="0"/>
        </a:defRPr>
      </a:lvl8pPr>
      <a:lvl9pPr marL="1585978" algn="ctr" defTabSz="845359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21335" indent="-321335" algn="l" defTabSz="833781" rtl="0" eaLnBrk="0" fontAlgn="base" hangingPunct="0">
        <a:spcBef>
          <a:spcPct val="30000"/>
        </a:spcBef>
        <a:spcAft>
          <a:spcPct val="0"/>
        </a:spcAft>
        <a:buChar char="•"/>
        <a:defRPr sz="2500" b="1">
          <a:solidFill>
            <a:schemeClr val="tx2"/>
          </a:solidFill>
          <a:latin typeface="+mn-lt"/>
          <a:ea typeface="MS PGothic" pitchFamily="34" charset="-128"/>
          <a:cs typeface="+mn-cs"/>
        </a:defRPr>
      </a:lvl1pPr>
      <a:lvl2pPr marL="732694" indent="-228527" algn="l" defTabSz="833781" rtl="0" eaLnBrk="0" fontAlgn="base" hangingPunct="0">
        <a:spcBef>
          <a:spcPct val="30000"/>
        </a:spcBef>
        <a:spcAft>
          <a:spcPct val="0"/>
        </a:spcAft>
        <a:buChar char="•"/>
        <a:defRPr sz="2500">
          <a:solidFill>
            <a:schemeClr val="tx2"/>
          </a:solidFill>
          <a:latin typeface="+mn-lt"/>
          <a:ea typeface="Arial" charset="0"/>
          <a:cs typeface="+mn-cs"/>
        </a:defRPr>
      </a:lvl2pPr>
      <a:lvl3pPr marL="1307485" indent="-394733" algn="l" defTabSz="833781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Char char="•"/>
        <a:defRPr sz="2300">
          <a:solidFill>
            <a:schemeClr val="tx2"/>
          </a:solidFill>
          <a:latin typeface="+mn-lt"/>
          <a:ea typeface="Arial" charset="0"/>
          <a:cs typeface="+mn-cs"/>
        </a:defRPr>
      </a:lvl3pPr>
      <a:lvl4pPr marL="1648194" indent="-162057" algn="l" defTabSz="833781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Char char="•"/>
        <a:defRPr>
          <a:solidFill>
            <a:schemeClr val="tx2"/>
          </a:solidFill>
          <a:latin typeface="+mn-lt"/>
          <a:ea typeface="Arial" charset="0"/>
          <a:cs typeface="+mn-cs"/>
        </a:defRPr>
      </a:lvl4pPr>
      <a:lvl5pPr marL="1977847" indent="-149613" algn="l" defTabSz="833781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»"/>
        <a:defRPr>
          <a:solidFill>
            <a:schemeClr val="tx2"/>
          </a:solidFill>
          <a:latin typeface="+mn-lt"/>
          <a:ea typeface="Arial" charset="0"/>
          <a:cs typeface="+mn-cs"/>
        </a:defRPr>
      </a:lvl5pPr>
      <a:lvl6pPr marL="2384519" indent="-162475" algn="l" defTabSz="845359" rtl="0" fontAlgn="base">
        <a:spcBef>
          <a:spcPct val="30000"/>
        </a:spcBef>
        <a:spcAft>
          <a:spcPct val="0"/>
        </a:spcAft>
        <a:buClr>
          <a:schemeClr val="tx2"/>
        </a:buClr>
        <a:buFont typeface="Arial" charset="0"/>
        <a:defRPr sz="1800">
          <a:solidFill>
            <a:schemeClr val="tx2"/>
          </a:solidFill>
          <a:latin typeface="+mn-lt"/>
          <a:cs typeface="+mn-cs"/>
        </a:defRPr>
      </a:lvl6pPr>
      <a:lvl7pPr marL="2780900" indent="-162475" algn="l" defTabSz="845359" rtl="0" fontAlgn="base">
        <a:spcBef>
          <a:spcPct val="30000"/>
        </a:spcBef>
        <a:spcAft>
          <a:spcPct val="0"/>
        </a:spcAft>
        <a:buClr>
          <a:schemeClr val="tx2"/>
        </a:buClr>
        <a:buFont typeface="Arial" charset="0"/>
        <a:defRPr sz="1800">
          <a:solidFill>
            <a:schemeClr val="tx2"/>
          </a:solidFill>
          <a:latin typeface="+mn-lt"/>
          <a:cs typeface="+mn-cs"/>
        </a:defRPr>
      </a:lvl7pPr>
      <a:lvl8pPr marL="3177439" indent="-162475" algn="l" defTabSz="845359" rtl="0" fontAlgn="base">
        <a:spcBef>
          <a:spcPct val="30000"/>
        </a:spcBef>
        <a:spcAft>
          <a:spcPct val="0"/>
        </a:spcAft>
        <a:buClr>
          <a:schemeClr val="tx2"/>
        </a:buClr>
        <a:buFont typeface="Arial" charset="0"/>
        <a:defRPr sz="1800">
          <a:solidFill>
            <a:schemeClr val="tx2"/>
          </a:solidFill>
          <a:latin typeface="+mn-lt"/>
          <a:cs typeface="+mn-cs"/>
        </a:defRPr>
      </a:lvl8pPr>
      <a:lvl9pPr marL="3573941" indent="-162475" algn="l" defTabSz="845359" rtl="0" fontAlgn="base">
        <a:spcBef>
          <a:spcPct val="30000"/>
        </a:spcBef>
        <a:spcAft>
          <a:spcPct val="0"/>
        </a:spcAft>
        <a:buClr>
          <a:schemeClr val="tx2"/>
        </a:buClr>
        <a:buFont typeface="Arial" charset="0"/>
        <a:defRPr sz="1800">
          <a:solidFill>
            <a:schemeClr val="tx2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79299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96495" algn="l" defTabSz="79299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92994" algn="l" defTabSz="79299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89500" algn="l" defTabSz="79299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85978" algn="l" defTabSz="79299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82472" algn="l" defTabSz="79299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79002" algn="l" defTabSz="79299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75400" algn="l" defTabSz="79299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71935" algn="l" defTabSz="79299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23165" y="317"/>
            <a:ext cx="7321021" cy="610195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66250" tIns="33206" rIns="84193" bIns="3320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30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7737" y="991278"/>
            <a:ext cx="8628063" cy="545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 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1107" y="6570764"/>
            <a:ext cx="732896" cy="28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4193" tIns="42120" rIns="84193" bIns="42120" numCol="1" anchor="t" anchorCtr="0" compatLnSpc="1">
            <a:prstTxWarp prst="textNoShape">
              <a:avLst/>
            </a:prstTxWarp>
          </a:bodyPr>
          <a:lstStyle>
            <a:lvl1pPr algn="r">
              <a:defRPr sz="100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638E0237-7FE1-D845-AD65-2F571FA78887}" type="slidenum">
              <a:rPr lang="en-US">
                <a:ea typeface="MS PGothic" charset="0"/>
                <a:cs typeface="MS PGothic" charset="0"/>
              </a:rPr>
              <a:pPr>
                <a:defRPr/>
              </a:pPr>
              <a:t>‹#›</a:t>
            </a:fld>
            <a:endParaRPr lang="en-US">
              <a:ea typeface="MS PGothic" charset="0"/>
              <a:cs typeface="MS PGothic" charset="0"/>
            </a:endParaRPr>
          </a:p>
        </p:txBody>
      </p:sp>
      <p:pic>
        <p:nvPicPr>
          <p:cNvPr id="530437" name="Picture 7" descr="Logo transparent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683" y="87809"/>
            <a:ext cx="1438011" cy="480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0438" name="Rectangle 6"/>
          <p:cNvSpPr>
            <a:spLocks noChangeArrowheads="1"/>
          </p:cNvSpPr>
          <p:nvPr/>
        </p:nvSpPr>
        <p:spPr bwMode="auto">
          <a:xfrm>
            <a:off x="1" y="0"/>
            <a:ext cx="254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9239" tIns="39623" rIns="79239" bIns="39623" anchor="ctr"/>
          <a:lstStyle/>
          <a:p>
            <a:endParaRPr lang="en-US" sz="1200" smtClean="0">
              <a:latin typeface="Calibri" charset="0"/>
              <a:ea typeface="MS PGothic" charset="0"/>
              <a:cs typeface="MS PGothic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189" r:id="rId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  <p:txStyles>
    <p:titleStyle>
      <a:lvl1pPr algn="ctr" defTabSz="83319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MS PGothic" pitchFamily="34" charset="-128"/>
          <a:cs typeface="+mj-cs"/>
        </a:defRPr>
      </a:lvl1pPr>
      <a:lvl2pPr algn="ctr" defTabSz="83319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MS PGothic" pitchFamily="34" charset="-128"/>
          <a:cs typeface="Arial" charset="0"/>
        </a:defRPr>
      </a:lvl2pPr>
      <a:lvl3pPr algn="ctr" defTabSz="83319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MS PGothic" pitchFamily="34" charset="-128"/>
          <a:cs typeface="Arial" charset="0"/>
        </a:defRPr>
      </a:lvl3pPr>
      <a:lvl4pPr algn="ctr" defTabSz="83319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MS PGothic" pitchFamily="34" charset="-128"/>
          <a:cs typeface="Arial" charset="0"/>
        </a:defRPr>
      </a:lvl4pPr>
      <a:lvl5pPr algn="ctr" defTabSz="83319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MS PGothic" pitchFamily="34" charset="-128"/>
          <a:cs typeface="Arial" charset="0"/>
        </a:defRPr>
      </a:lvl5pPr>
      <a:lvl6pPr marL="396218" algn="ctr" defTabSz="844771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cs typeface="Arial" charset="0"/>
        </a:defRPr>
      </a:lvl6pPr>
      <a:lvl7pPr marL="792439" algn="ctr" defTabSz="844771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cs typeface="Arial" charset="0"/>
        </a:defRPr>
      </a:lvl7pPr>
      <a:lvl8pPr marL="1188667" algn="ctr" defTabSz="844771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cs typeface="Arial" charset="0"/>
        </a:defRPr>
      </a:lvl8pPr>
      <a:lvl9pPr marL="1584867" algn="ctr" defTabSz="844771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21111" indent="-321111" algn="l" defTabSz="833193" rtl="0" eaLnBrk="0" fontAlgn="base" hangingPunct="0">
        <a:spcBef>
          <a:spcPct val="30000"/>
        </a:spcBef>
        <a:spcAft>
          <a:spcPct val="0"/>
        </a:spcAft>
        <a:buChar char="•"/>
        <a:defRPr sz="2500" b="1">
          <a:solidFill>
            <a:schemeClr val="tx2"/>
          </a:solidFill>
          <a:latin typeface="+mn-lt"/>
          <a:ea typeface="MS PGothic" pitchFamily="34" charset="-128"/>
          <a:cs typeface="+mn-cs"/>
        </a:defRPr>
      </a:lvl1pPr>
      <a:lvl2pPr marL="732184" indent="-228371" algn="l" defTabSz="833193" rtl="0" eaLnBrk="0" fontAlgn="base" hangingPunct="0">
        <a:spcBef>
          <a:spcPct val="30000"/>
        </a:spcBef>
        <a:spcAft>
          <a:spcPct val="0"/>
        </a:spcAft>
        <a:buChar char="•"/>
        <a:defRPr sz="2500">
          <a:solidFill>
            <a:schemeClr val="tx2"/>
          </a:solidFill>
          <a:latin typeface="+mn-lt"/>
          <a:ea typeface="Arial" charset="0"/>
          <a:cs typeface="+mn-cs"/>
        </a:defRPr>
      </a:lvl2pPr>
      <a:lvl3pPr marL="1306571" indent="-394455" algn="l" defTabSz="833193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Char char="•"/>
        <a:defRPr sz="2300">
          <a:solidFill>
            <a:schemeClr val="tx2"/>
          </a:solidFill>
          <a:latin typeface="+mn-lt"/>
          <a:ea typeface="Arial" charset="0"/>
          <a:cs typeface="+mn-cs"/>
        </a:defRPr>
      </a:lvl3pPr>
      <a:lvl4pPr marL="1647042" indent="-161945" algn="l" defTabSz="833193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Char char="•"/>
        <a:defRPr>
          <a:solidFill>
            <a:schemeClr val="tx2"/>
          </a:solidFill>
          <a:latin typeface="+mn-lt"/>
          <a:ea typeface="Arial" charset="0"/>
          <a:cs typeface="+mn-cs"/>
        </a:defRPr>
      </a:lvl4pPr>
      <a:lvl5pPr marL="1976475" indent="-149515" algn="l" defTabSz="833193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»"/>
        <a:defRPr>
          <a:solidFill>
            <a:schemeClr val="tx2"/>
          </a:solidFill>
          <a:latin typeface="+mn-lt"/>
          <a:ea typeface="Arial" charset="0"/>
          <a:cs typeface="+mn-cs"/>
        </a:defRPr>
      </a:lvl5pPr>
      <a:lvl6pPr marL="2382853" indent="-162363" algn="l" defTabSz="844771" rtl="0" fontAlgn="base">
        <a:spcBef>
          <a:spcPct val="30000"/>
        </a:spcBef>
        <a:spcAft>
          <a:spcPct val="0"/>
        </a:spcAft>
        <a:buClr>
          <a:schemeClr val="tx2"/>
        </a:buClr>
        <a:buFont typeface="Arial" charset="0"/>
        <a:defRPr sz="1800">
          <a:solidFill>
            <a:schemeClr val="tx2"/>
          </a:solidFill>
          <a:latin typeface="+mn-lt"/>
          <a:cs typeface="+mn-cs"/>
        </a:defRPr>
      </a:lvl6pPr>
      <a:lvl7pPr marL="2778954" indent="-162363" algn="l" defTabSz="844771" rtl="0" fontAlgn="base">
        <a:spcBef>
          <a:spcPct val="30000"/>
        </a:spcBef>
        <a:spcAft>
          <a:spcPct val="0"/>
        </a:spcAft>
        <a:buClr>
          <a:schemeClr val="tx2"/>
        </a:buClr>
        <a:buFont typeface="Arial" charset="0"/>
        <a:defRPr sz="1800">
          <a:solidFill>
            <a:schemeClr val="tx2"/>
          </a:solidFill>
          <a:latin typeface="+mn-lt"/>
          <a:cs typeface="+mn-cs"/>
        </a:defRPr>
      </a:lvl7pPr>
      <a:lvl8pPr marL="3175218" indent="-162363" algn="l" defTabSz="844771" rtl="0" fontAlgn="base">
        <a:spcBef>
          <a:spcPct val="30000"/>
        </a:spcBef>
        <a:spcAft>
          <a:spcPct val="0"/>
        </a:spcAft>
        <a:buClr>
          <a:schemeClr val="tx2"/>
        </a:buClr>
        <a:buFont typeface="Arial" charset="0"/>
        <a:defRPr sz="1800">
          <a:solidFill>
            <a:schemeClr val="tx2"/>
          </a:solidFill>
          <a:latin typeface="+mn-lt"/>
          <a:cs typeface="+mn-cs"/>
        </a:defRPr>
      </a:lvl8pPr>
      <a:lvl9pPr marL="3571442" indent="-162363" algn="l" defTabSz="844771" rtl="0" fontAlgn="base">
        <a:spcBef>
          <a:spcPct val="30000"/>
        </a:spcBef>
        <a:spcAft>
          <a:spcPct val="0"/>
        </a:spcAft>
        <a:buClr>
          <a:schemeClr val="tx2"/>
        </a:buClr>
        <a:buFont typeface="Arial" charset="0"/>
        <a:defRPr sz="1800">
          <a:solidFill>
            <a:schemeClr val="tx2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79243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96218" algn="l" defTabSz="79243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92439" algn="l" defTabSz="79243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667" algn="l" defTabSz="79243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84867" algn="l" defTabSz="79243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81086" algn="l" defTabSz="79243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337" algn="l" defTabSz="79243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73456" algn="l" defTabSz="79243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69714" algn="l" defTabSz="79243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23177" y="363"/>
            <a:ext cx="7321021" cy="610195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6512" tIns="33320" rIns="84511" bIns="333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7737" y="991278"/>
            <a:ext cx="8628063" cy="545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 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1107" y="6570764"/>
            <a:ext cx="732896" cy="28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4511" tIns="42272" rIns="84511" bIns="42272" numCol="1" anchor="t" anchorCtr="0" compatLnSpc="1">
            <a:prstTxWarp prst="textNoShape">
              <a:avLst/>
            </a:prstTxWarp>
          </a:bodyPr>
          <a:lstStyle>
            <a:lvl1pPr algn="r">
              <a:defRPr sz="1000" b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235A799-C27C-4264-A36A-416D63A5CD5C}" type="slidenum">
              <a:rPr lang="en-US">
                <a:ea typeface="ＭＳ Ｐゴシック" charset="0"/>
              </a:rPr>
              <a:pPr>
                <a:defRPr/>
              </a:pPr>
              <a:t>‹#›</a:t>
            </a:fld>
            <a:endParaRPr lang="en-US">
              <a:ea typeface="ＭＳ Ｐゴシック" charset="0"/>
            </a:endParaRPr>
          </a:p>
        </p:txBody>
      </p:sp>
      <p:pic>
        <p:nvPicPr>
          <p:cNvPr id="58373" name="Picture 7" descr="Logo transparent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731" y="87809"/>
            <a:ext cx="1438011" cy="480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70118" name="Rectangle 6"/>
          <p:cNvSpPr>
            <a:spLocks noChangeArrowheads="1"/>
          </p:cNvSpPr>
          <p:nvPr/>
        </p:nvSpPr>
        <p:spPr bwMode="auto">
          <a:xfrm>
            <a:off x="1" y="0"/>
            <a:ext cx="254000" cy="6858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79481" tIns="39742" rIns="79481" bIns="39742" anchor="ctr"/>
          <a:lstStyle/>
          <a:p>
            <a:pPr>
              <a:defRPr/>
            </a:pPr>
            <a:endParaRPr lang="en-GB" sz="1200">
              <a:latin typeface="Calibri"/>
              <a:ea typeface="ＭＳ Ｐゴシック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32276316"/>
      </p:ext>
    </p:extLst>
  </p:cSld>
  <p:clrMap bg1="lt1" tx1="dk1" bg2="lt2" tx2="dk2" accent1="accent1" accent2="accent2" accent3="accent3" accent4="accent4" accent5="accent5" accent6="accent6" hlink="hlink" folHlink="folHlink"/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  <p:txStyles>
    <p:titleStyle>
      <a:lvl1pPr algn="ctr" defTabSz="843762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ctr" defTabSz="843762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  <a:cs typeface="Arial" charset="0"/>
        </a:defRPr>
      </a:lvl2pPr>
      <a:lvl3pPr algn="ctr" defTabSz="843762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  <a:cs typeface="Arial" charset="0"/>
        </a:defRPr>
      </a:lvl3pPr>
      <a:lvl4pPr algn="ctr" defTabSz="843762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  <a:cs typeface="Arial" charset="0"/>
        </a:defRPr>
      </a:lvl4pPr>
      <a:lvl5pPr algn="ctr" defTabSz="843762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  <a:cs typeface="Arial" charset="0"/>
        </a:defRPr>
      </a:lvl5pPr>
      <a:lvl6pPr marL="397415" algn="ctr" defTabSz="847319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  <a:cs typeface="Arial" charset="0"/>
        </a:defRPr>
      </a:lvl6pPr>
      <a:lvl7pPr marL="794837" algn="ctr" defTabSz="847319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  <a:cs typeface="Arial" charset="0"/>
        </a:defRPr>
      </a:lvl7pPr>
      <a:lvl8pPr marL="1192261" algn="ctr" defTabSz="847319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  <a:cs typeface="Arial" charset="0"/>
        </a:defRPr>
      </a:lvl8pPr>
      <a:lvl9pPr marL="1589655" algn="ctr" defTabSz="847319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  <a:cs typeface="Arial" charset="0"/>
        </a:defRPr>
      </a:lvl9pPr>
    </p:titleStyle>
    <p:bodyStyle>
      <a:lvl1pPr marL="331447" indent="-331447" algn="l" defTabSz="843762" rtl="0" eaLnBrk="0" fontAlgn="base" hangingPunct="0">
        <a:spcBef>
          <a:spcPct val="30000"/>
        </a:spcBef>
        <a:spcAft>
          <a:spcPct val="0"/>
        </a:spcAft>
        <a:buChar char="•"/>
        <a:defRPr sz="2500" b="1">
          <a:solidFill>
            <a:schemeClr val="tx2"/>
          </a:solidFill>
          <a:latin typeface="+mn-lt"/>
          <a:ea typeface="+mn-ea"/>
          <a:cs typeface="+mn-cs"/>
        </a:defRPr>
      </a:lvl1pPr>
      <a:lvl2pPr marL="742919" indent="-238892" algn="l" defTabSz="843762" rtl="0" eaLnBrk="0" fontAlgn="base" hangingPunct="0">
        <a:spcBef>
          <a:spcPct val="30000"/>
        </a:spcBef>
        <a:spcAft>
          <a:spcPct val="0"/>
        </a:spcAft>
        <a:buChar char="•"/>
        <a:defRPr sz="2500">
          <a:solidFill>
            <a:schemeClr val="tx2"/>
          </a:solidFill>
          <a:latin typeface="Arial" charset="0"/>
          <a:cs typeface="+mn-cs"/>
        </a:defRPr>
      </a:lvl2pPr>
      <a:lvl3pPr marL="1317371" indent="-404520" algn="l" defTabSz="843762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defRPr sz="2300">
          <a:solidFill>
            <a:schemeClr val="tx2"/>
          </a:solidFill>
          <a:latin typeface="Arial" charset="0"/>
          <a:cs typeface="+mn-cs"/>
        </a:defRPr>
      </a:lvl3pPr>
      <a:lvl4pPr marL="1659793" indent="-172643" algn="l" defTabSz="843762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Char char="•"/>
        <a:defRPr sz="1800">
          <a:solidFill>
            <a:schemeClr val="tx2"/>
          </a:solidFill>
          <a:latin typeface="Arial" charset="0"/>
          <a:cs typeface="+mn-cs"/>
        </a:defRPr>
      </a:lvl4pPr>
      <a:lvl5pPr marL="1989877" indent="-158799" algn="l" defTabSz="843762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Font typeface="Arial" charset="0"/>
        <a:defRPr sz="1800">
          <a:solidFill>
            <a:schemeClr val="tx2"/>
          </a:solidFill>
          <a:latin typeface="Arial" charset="0"/>
          <a:cs typeface="+mn-cs"/>
        </a:defRPr>
      </a:lvl5pPr>
      <a:lvl6pPr marL="2390042" indent="-162848" algn="l" defTabSz="847319" rtl="0" fontAlgn="base">
        <a:spcBef>
          <a:spcPct val="30000"/>
        </a:spcBef>
        <a:spcAft>
          <a:spcPct val="0"/>
        </a:spcAft>
        <a:buClr>
          <a:schemeClr val="tx2"/>
        </a:buClr>
        <a:buFont typeface="Arial" charset="0"/>
        <a:defRPr sz="1800">
          <a:solidFill>
            <a:schemeClr val="tx2"/>
          </a:solidFill>
          <a:latin typeface="Arial" charset="0"/>
          <a:cs typeface="+mn-cs"/>
        </a:defRPr>
      </a:lvl6pPr>
      <a:lvl7pPr marL="2787376" indent="-162848" algn="l" defTabSz="847319" rtl="0" fontAlgn="base">
        <a:spcBef>
          <a:spcPct val="30000"/>
        </a:spcBef>
        <a:spcAft>
          <a:spcPct val="0"/>
        </a:spcAft>
        <a:buClr>
          <a:schemeClr val="tx2"/>
        </a:buClr>
        <a:buFont typeface="Arial" charset="0"/>
        <a:defRPr sz="1800">
          <a:solidFill>
            <a:schemeClr val="tx2"/>
          </a:solidFill>
          <a:latin typeface="Arial" charset="0"/>
          <a:cs typeface="+mn-cs"/>
        </a:defRPr>
      </a:lvl7pPr>
      <a:lvl8pPr marL="3184808" indent="-162848" algn="l" defTabSz="847319" rtl="0" fontAlgn="base">
        <a:spcBef>
          <a:spcPct val="30000"/>
        </a:spcBef>
        <a:spcAft>
          <a:spcPct val="0"/>
        </a:spcAft>
        <a:buClr>
          <a:schemeClr val="tx2"/>
        </a:buClr>
        <a:buFont typeface="Arial" charset="0"/>
        <a:defRPr sz="1800">
          <a:solidFill>
            <a:schemeClr val="tx2"/>
          </a:solidFill>
          <a:latin typeface="Arial" charset="0"/>
          <a:cs typeface="+mn-cs"/>
        </a:defRPr>
      </a:lvl8pPr>
      <a:lvl9pPr marL="3582224" indent="-162848" algn="l" defTabSz="847319" rtl="0" fontAlgn="base">
        <a:spcBef>
          <a:spcPct val="30000"/>
        </a:spcBef>
        <a:spcAft>
          <a:spcPct val="0"/>
        </a:spcAft>
        <a:buClr>
          <a:schemeClr val="tx2"/>
        </a:buClr>
        <a:buFont typeface="Arial" charset="0"/>
        <a:defRPr sz="1800">
          <a:solidFill>
            <a:schemeClr val="tx2"/>
          </a:solidFill>
          <a:latin typeface="Arial" charset="0"/>
          <a:cs typeface="+mn-cs"/>
        </a:defRPr>
      </a:lvl9pPr>
    </p:bodyStyle>
    <p:otherStyle>
      <a:defPPr>
        <a:defRPr lang="en-US"/>
      </a:defPPr>
      <a:lvl1pPr marL="0" algn="l" defTabSz="79483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97415" algn="l" defTabSz="79483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94837" algn="l" defTabSz="79483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2261" algn="l" defTabSz="79483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89655" algn="l" defTabSz="79483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87069" algn="l" defTabSz="79483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84533" algn="l" defTabSz="79483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81838" algn="l" defTabSz="79483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79289" algn="l" defTabSz="79483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23157" y="0"/>
            <a:ext cx="7320844" cy="731520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</p:spPr>
        <p:txBody>
          <a:bodyPr vert="horz" wrap="square" lIns="71866" tIns="35934" rIns="91265" bIns="35934" numCol="1" anchor="ctr" anchorCtr="0" compatLnSpc="1">
            <a:prstTxWarp prst="textNoShape">
              <a:avLst/>
            </a:prstTxWarp>
          </a:bodyPr>
          <a:lstStyle/>
          <a:p>
            <a:pPr lvl="0"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1635" y="6571014"/>
            <a:ext cx="732366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65" tIns="45633" rIns="91265" bIns="45633" numCol="1" anchor="t" anchorCtr="0" compatLnSpc="1">
            <a:prstTxWarp prst="textNoShape">
              <a:avLst/>
            </a:prstTxWarp>
          </a:bodyPr>
          <a:lstStyle>
            <a:lvl1pPr algn="r">
              <a:defRPr sz="10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91DDFA9-6D71-4BAD-9128-3933DE5AF8BD}" type="slidenum">
              <a:rPr lang="en-GB">
                <a:solidFill>
                  <a:srgbClr val="000000"/>
                </a:solidFill>
                <a:latin typeface="Calibri"/>
                <a:ea typeface="ＭＳ Ｐゴシック" charset="0"/>
                <a:cs typeface="Arial"/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  <a:latin typeface="Calibri"/>
              <a:ea typeface="ＭＳ Ｐゴシック" charset="0"/>
              <a:cs typeface="Arial"/>
            </a:endParaRPr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1" y="0"/>
            <a:ext cx="254000" cy="6858000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</p:spPr>
        <p:txBody>
          <a:bodyPr vert="horz" wrap="square" lIns="71866" tIns="35934" rIns="91265" bIns="35934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defRPr/>
            </a:pPr>
            <a:endParaRPr lang="en-US" sz="3000">
              <a:solidFill>
                <a:srgbClr val="FFFFFF"/>
              </a:solidFill>
              <a:latin typeface="Calibri"/>
              <a:ea typeface="ＭＳ Ｐゴシック" charset="0"/>
              <a:cs typeface="Arial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8804" y="249"/>
            <a:ext cx="1519358" cy="792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1195" r:id="rId1"/>
    <p:sldLayoutId id="2147491196" r:id="rId2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en-GB" sz="3000" b="1" kern="1200" smtClean="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Calibri" pitchFamily="34" charset="0"/>
          <a:cs typeface="Arial" charset="0"/>
        </a:defRPr>
      </a:lvl2pPr>
      <a:lvl3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Calibri" pitchFamily="34" charset="0"/>
          <a:cs typeface="Arial" charset="0"/>
        </a:defRPr>
      </a:lvl3pPr>
      <a:lvl4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Calibri" pitchFamily="34" charset="0"/>
          <a:cs typeface="Arial" charset="0"/>
        </a:defRPr>
      </a:lvl4pPr>
      <a:lvl5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Calibri" pitchFamily="34" charset="0"/>
          <a:cs typeface="Arial" charset="0"/>
        </a:defRPr>
      </a:lvl5pPr>
      <a:lvl6pPr marL="456472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Calibri" pitchFamily="34" charset="0"/>
          <a:cs typeface="Arial" charset="0"/>
        </a:defRPr>
      </a:lvl6pPr>
      <a:lvl7pPr marL="912944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Calibri" pitchFamily="34" charset="0"/>
          <a:cs typeface="Arial" charset="0"/>
        </a:defRPr>
      </a:lvl7pPr>
      <a:lvl8pPr marL="1369406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Calibri" pitchFamily="34" charset="0"/>
          <a:cs typeface="Arial" charset="0"/>
        </a:defRPr>
      </a:lvl8pPr>
      <a:lvl9pPr marL="1825888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Calibri" pitchFamily="34" charset="0"/>
          <a:cs typeface="Arial" charset="0"/>
        </a:defRPr>
      </a:lvl9pPr>
    </p:titleStyle>
    <p:bodyStyle>
      <a:lvl1pPr marL="361374" indent="-361374" algn="l" rtl="0" eaLnBrk="1" fontAlgn="base" hangingPunct="1">
        <a:spcBef>
          <a:spcPct val="30000"/>
        </a:spcBef>
        <a:spcAft>
          <a:spcPct val="0"/>
        </a:spcAft>
        <a:buChar char="•"/>
        <a:defRPr sz="2800" b="1">
          <a:solidFill>
            <a:schemeClr val="tx2"/>
          </a:solidFill>
          <a:latin typeface="+mn-lt"/>
          <a:ea typeface="+mn-ea"/>
          <a:cs typeface="+mn-cs"/>
        </a:defRPr>
      </a:lvl1pPr>
      <a:lvl2pPr marL="803576" indent="-261522" algn="l" rtl="0" eaLnBrk="1" fontAlgn="base" hangingPunct="1">
        <a:spcBef>
          <a:spcPct val="30000"/>
        </a:spcBef>
        <a:spcAft>
          <a:spcPct val="0"/>
        </a:spcAft>
        <a:buChar char="•"/>
        <a:defRPr sz="2700">
          <a:solidFill>
            <a:schemeClr val="tx2"/>
          </a:solidFill>
          <a:latin typeface="Arial" charset="0"/>
          <a:cs typeface="+mn-cs"/>
        </a:defRPr>
      </a:lvl2pPr>
      <a:lvl3pPr marL="1421715" indent="-439034" algn="l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defRPr sz="2400">
          <a:solidFill>
            <a:schemeClr val="tx2"/>
          </a:solidFill>
          <a:latin typeface="Arial" charset="0"/>
          <a:cs typeface="+mn-cs"/>
        </a:defRPr>
      </a:lvl3pPr>
      <a:lvl4pPr marL="1791007" indent="-190201" algn="l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2"/>
          </a:solidFill>
          <a:latin typeface="Arial" charset="0"/>
          <a:cs typeface="+mn-cs"/>
        </a:defRPr>
      </a:lvl4pPr>
      <a:lvl5pPr marL="2146041" indent="-175934" algn="l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buFont typeface="Arial" charset="0"/>
        <a:defRPr sz="2000">
          <a:solidFill>
            <a:schemeClr val="tx2"/>
          </a:solidFill>
          <a:latin typeface="Arial" charset="0"/>
          <a:cs typeface="+mn-cs"/>
        </a:defRPr>
      </a:lvl5pPr>
      <a:lvl6pPr marL="2602511" indent="-175934" algn="l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buFont typeface="Arial" charset="0"/>
        <a:defRPr sz="2000">
          <a:solidFill>
            <a:schemeClr val="tx2"/>
          </a:solidFill>
          <a:latin typeface="Arial" charset="0"/>
          <a:cs typeface="+mn-cs"/>
        </a:defRPr>
      </a:lvl6pPr>
      <a:lvl7pPr marL="3058979" indent="-175934" algn="l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buFont typeface="Arial" charset="0"/>
        <a:defRPr sz="2000">
          <a:solidFill>
            <a:schemeClr val="tx2"/>
          </a:solidFill>
          <a:latin typeface="Arial" charset="0"/>
          <a:cs typeface="+mn-cs"/>
        </a:defRPr>
      </a:lvl7pPr>
      <a:lvl8pPr marL="3515460" indent="-175934" algn="l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buFont typeface="Arial" charset="0"/>
        <a:defRPr sz="2000">
          <a:solidFill>
            <a:schemeClr val="tx2"/>
          </a:solidFill>
          <a:latin typeface="Arial" charset="0"/>
          <a:cs typeface="+mn-cs"/>
        </a:defRPr>
      </a:lvl8pPr>
      <a:lvl9pPr marL="3971916" indent="-175934" algn="l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buFont typeface="Arial" charset="0"/>
        <a:defRPr sz="2000">
          <a:solidFill>
            <a:schemeClr val="tx2"/>
          </a:solidFill>
          <a:latin typeface="Arial" charset="0"/>
          <a:cs typeface="+mn-cs"/>
        </a:defRPr>
      </a:lvl9pPr>
    </p:bodyStyle>
    <p:otherStyle>
      <a:defPPr>
        <a:defRPr lang="en-US"/>
      </a:defPPr>
      <a:lvl1pPr marL="0" algn="l" defTabSz="9129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72" algn="l" defTabSz="9129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944" algn="l" defTabSz="9129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406" algn="l" defTabSz="9129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888" algn="l" defTabSz="9129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347" algn="l" defTabSz="9129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816" algn="l" defTabSz="9129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283" algn="l" defTabSz="9129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771" algn="l" defTabSz="9129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23157" y="0"/>
            <a:ext cx="7320844" cy="609600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</p:spPr>
        <p:txBody>
          <a:bodyPr vert="horz" wrap="square" lIns="71978" tIns="35990" rIns="91414" bIns="35990" numCol="1" anchor="ctr" anchorCtr="0" compatLnSpc="1">
            <a:prstTxWarp prst="textNoShape">
              <a:avLst/>
            </a:prstTxWarp>
          </a:bodyPr>
          <a:lstStyle/>
          <a:p>
            <a:pPr lvl="0"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1634" y="6570950"/>
            <a:ext cx="732366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4" tIns="45707" rIns="91414" bIns="45707" numCol="1" anchor="t" anchorCtr="0" compatLnSpc="1">
            <a:prstTxWarp prst="textNoShape">
              <a:avLst/>
            </a:prstTxWarp>
          </a:bodyPr>
          <a:lstStyle>
            <a:lvl1pPr algn="r">
              <a:defRPr sz="10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91DDFA9-6D71-4BAD-9128-3933DE5AF8BD}" type="slidenum">
              <a:rPr lang="en-GB">
                <a:solidFill>
                  <a:srgbClr val="000000"/>
                </a:solidFill>
                <a:latin typeface="Calibri"/>
                <a:cs typeface="Arial"/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  <a:latin typeface="Calibri"/>
              <a:cs typeface="Arial"/>
            </a:endParaRPr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1" y="0"/>
            <a:ext cx="254000" cy="6858000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</p:spPr>
        <p:txBody>
          <a:bodyPr vert="horz" wrap="square" lIns="71978" tIns="35990" rIns="91414" bIns="3599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defRPr/>
            </a:pPr>
            <a:endParaRPr lang="en-US" sz="3000">
              <a:solidFill>
                <a:srgbClr val="FFFFFF"/>
              </a:solidFill>
              <a:latin typeface="Calibri"/>
              <a:cs typeface="Arial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273" y="278"/>
            <a:ext cx="1519358" cy="792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en-GB" sz="3000" b="1" kern="1200" smtClean="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Calibri" pitchFamily="34" charset="0"/>
          <a:cs typeface="Arial" charset="0"/>
        </a:defRPr>
      </a:lvl2pPr>
      <a:lvl3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Calibri" pitchFamily="34" charset="0"/>
          <a:cs typeface="Arial" charset="0"/>
        </a:defRPr>
      </a:lvl3pPr>
      <a:lvl4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Calibri" pitchFamily="34" charset="0"/>
          <a:cs typeface="Arial" charset="0"/>
        </a:defRPr>
      </a:lvl4pPr>
      <a:lvl5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Calibri" pitchFamily="34" charset="0"/>
          <a:cs typeface="Arial" charset="0"/>
        </a:defRPr>
      </a:lvl5pPr>
      <a:lvl6pPr marL="4572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Calibri" pitchFamily="34" charset="0"/>
          <a:cs typeface="Arial" charset="0"/>
        </a:defRPr>
      </a:lvl6pPr>
      <a:lvl7pPr marL="9144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Calibri" pitchFamily="34" charset="0"/>
          <a:cs typeface="Arial" charset="0"/>
        </a:defRPr>
      </a:lvl7pPr>
      <a:lvl8pPr marL="13716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Calibri" pitchFamily="34" charset="0"/>
          <a:cs typeface="Arial" charset="0"/>
        </a:defRPr>
      </a:lvl8pPr>
      <a:lvl9pPr marL="18288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Calibri" pitchFamily="34" charset="0"/>
          <a:cs typeface="Arial" charset="0"/>
        </a:defRPr>
      </a:lvl9pPr>
    </p:titleStyle>
    <p:bodyStyle>
      <a:lvl1pPr marL="361950" indent="-361950" algn="l" rtl="0" eaLnBrk="1" fontAlgn="base" hangingPunct="1">
        <a:spcBef>
          <a:spcPct val="30000"/>
        </a:spcBef>
        <a:spcAft>
          <a:spcPct val="0"/>
        </a:spcAft>
        <a:buChar char="•"/>
        <a:defRPr sz="2800" b="1">
          <a:solidFill>
            <a:schemeClr val="tx2"/>
          </a:solidFill>
          <a:latin typeface="+mn-lt"/>
          <a:ea typeface="+mn-ea"/>
          <a:cs typeface="+mn-cs"/>
        </a:defRPr>
      </a:lvl1pPr>
      <a:lvl2pPr marL="804863" indent="-261938" algn="l" rtl="0" eaLnBrk="1" fontAlgn="base" hangingPunct="1">
        <a:spcBef>
          <a:spcPct val="30000"/>
        </a:spcBef>
        <a:spcAft>
          <a:spcPct val="0"/>
        </a:spcAft>
        <a:buChar char="•"/>
        <a:defRPr sz="2700">
          <a:solidFill>
            <a:schemeClr val="tx2"/>
          </a:solidFill>
          <a:latin typeface="Arial" charset="0"/>
          <a:cs typeface="+mn-cs"/>
        </a:defRPr>
      </a:lvl2pPr>
      <a:lvl3pPr marL="1423988" indent="-439738" algn="l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defRPr sz="2400">
          <a:solidFill>
            <a:schemeClr val="tx2"/>
          </a:solidFill>
          <a:latin typeface="Arial" charset="0"/>
          <a:cs typeface="+mn-cs"/>
        </a:defRPr>
      </a:lvl3pPr>
      <a:lvl4pPr marL="1793875" indent="-190500" algn="l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2"/>
          </a:solidFill>
          <a:latin typeface="Arial" charset="0"/>
          <a:cs typeface="+mn-cs"/>
        </a:defRPr>
      </a:lvl4pPr>
      <a:lvl5pPr marL="2149475" indent="-176213" algn="l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buFont typeface="Arial" charset="0"/>
        <a:defRPr sz="2000">
          <a:solidFill>
            <a:schemeClr val="tx2"/>
          </a:solidFill>
          <a:latin typeface="Arial" charset="0"/>
          <a:cs typeface="+mn-cs"/>
        </a:defRPr>
      </a:lvl5pPr>
      <a:lvl6pPr marL="2606675" indent="-176213" algn="l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buFont typeface="Arial" charset="0"/>
        <a:defRPr sz="2000">
          <a:solidFill>
            <a:schemeClr val="tx2"/>
          </a:solidFill>
          <a:latin typeface="Arial" charset="0"/>
          <a:cs typeface="+mn-cs"/>
        </a:defRPr>
      </a:lvl6pPr>
      <a:lvl7pPr marL="3063875" indent="-176213" algn="l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buFont typeface="Arial" charset="0"/>
        <a:defRPr sz="2000">
          <a:solidFill>
            <a:schemeClr val="tx2"/>
          </a:solidFill>
          <a:latin typeface="Arial" charset="0"/>
          <a:cs typeface="+mn-cs"/>
        </a:defRPr>
      </a:lvl7pPr>
      <a:lvl8pPr marL="3521075" indent="-176213" algn="l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buFont typeface="Arial" charset="0"/>
        <a:defRPr sz="2000">
          <a:solidFill>
            <a:schemeClr val="tx2"/>
          </a:solidFill>
          <a:latin typeface="Arial" charset="0"/>
          <a:cs typeface="+mn-cs"/>
        </a:defRPr>
      </a:lvl8pPr>
      <a:lvl9pPr marL="3978275" indent="-176213" algn="l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buFont typeface="Arial" charset="0"/>
        <a:defRPr sz="2000">
          <a:solidFill>
            <a:schemeClr val="tx2"/>
          </a:solidFill>
          <a:latin typeface="Arial" charset="0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23177" y="409"/>
            <a:ext cx="7321021" cy="61019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vert="horz" wrap="square" lIns="66378" tIns="33240" rIns="84332" bIns="3324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7760" y="991278"/>
            <a:ext cx="8628063" cy="545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 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1107" y="6570764"/>
            <a:ext cx="732896" cy="28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4332" tIns="42181" rIns="84332" bIns="42181" numCol="1" anchor="t" anchorCtr="0" compatLnSpc="1">
            <a:prstTxWarp prst="textNoShape">
              <a:avLst/>
            </a:prstTxWarp>
          </a:bodyPr>
          <a:lstStyle>
            <a:lvl1pPr algn="r">
              <a:defRPr sz="10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F3BD519E-98CF-4893-B127-D836AEB8B6A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3077" name="Picture 7" descr="Logo transparent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675" y="87809"/>
            <a:ext cx="1438011" cy="480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1862" name="Rectangle 6"/>
          <p:cNvSpPr>
            <a:spLocks noChangeArrowheads="1"/>
          </p:cNvSpPr>
          <p:nvPr/>
        </p:nvSpPr>
        <p:spPr bwMode="auto">
          <a:xfrm>
            <a:off x="1" y="0"/>
            <a:ext cx="254000" cy="6858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79356" tIns="39687" rIns="79356" bIns="39687" anchor="ctr"/>
          <a:lstStyle/>
          <a:p>
            <a:pPr>
              <a:defRPr/>
            </a:pPr>
            <a:endParaRPr lang="en-US">
              <a:cs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  <p:txStyles>
    <p:titleStyle>
      <a:lvl1pPr algn="ctr" defTabSz="84393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ctr" defTabSz="84393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defTabSz="84393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defTabSz="84393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defTabSz="84393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396746" algn="ctr" defTabSz="845856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793492" algn="ctr" defTabSz="845856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190248" algn="ctr" defTabSz="845856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586988" algn="ctr" defTabSz="845856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32343" indent="-332343" algn="l" defTabSz="843937" rtl="0" eaLnBrk="0" fontAlgn="base" hangingPunct="0">
        <a:spcBef>
          <a:spcPct val="30000"/>
        </a:spcBef>
        <a:spcAft>
          <a:spcPct val="0"/>
        </a:spcAft>
        <a:buChar char="•"/>
        <a:defRPr sz="2600" b="1">
          <a:solidFill>
            <a:schemeClr val="tx2"/>
          </a:solidFill>
          <a:latin typeface="+mn-lt"/>
          <a:ea typeface="+mn-ea"/>
          <a:cs typeface="+mn-cs"/>
        </a:defRPr>
      </a:lvl1pPr>
      <a:lvl2pPr marL="743262" indent="-239946" algn="l" defTabSz="843937" rtl="0" eaLnBrk="0" fontAlgn="base" hangingPunct="0">
        <a:spcBef>
          <a:spcPct val="30000"/>
        </a:spcBef>
        <a:spcAft>
          <a:spcPct val="0"/>
        </a:spcAft>
        <a:buChar char="•"/>
        <a:defRPr sz="2500">
          <a:solidFill>
            <a:schemeClr val="tx2"/>
          </a:solidFill>
          <a:latin typeface="+mn-lt"/>
          <a:cs typeface="+mn-cs"/>
        </a:defRPr>
      </a:lvl2pPr>
      <a:lvl3pPr marL="1316904" indent="-405374" algn="l" defTabSz="843937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defRPr sz="2300">
          <a:solidFill>
            <a:schemeClr val="tx2"/>
          </a:solidFill>
          <a:latin typeface="+mn-lt"/>
          <a:cs typeface="+mn-cs"/>
        </a:defRPr>
      </a:lvl3pPr>
      <a:lvl4pPr marL="1658887" indent="-173746" algn="l" defTabSz="843937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Char char="•"/>
        <a:defRPr sz="1800">
          <a:solidFill>
            <a:schemeClr val="tx2"/>
          </a:solidFill>
          <a:latin typeface="+mn-lt"/>
          <a:cs typeface="+mn-cs"/>
        </a:defRPr>
      </a:lvl4pPr>
      <a:lvl5pPr marL="1988462" indent="-159963" algn="l" defTabSz="843937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defRPr sz="1800">
          <a:solidFill>
            <a:schemeClr val="tx2"/>
          </a:solidFill>
          <a:latin typeface="+mn-lt"/>
          <a:cs typeface="+mn-cs"/>
        </a:defRPr>
      </a:lvl5pPr>
      <a:lvl6pPr marL="2386001" indent="-162563" algn="l" defTabSz="845856" rtl="0" fontAlgn="base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defRPr sz="1800">
          <a:solidFill>
            <a:schemeClr val="tx2"/>
          </a:solidFill>
          <a:latin typeface="+mn-lt"/>
          <a:cs typeface="+mn-cs"/>
        </a:defRPr>
      </a:lvl6pPr>
      <a:lvl7pPr marL="2782679" indent="-162563" algn="l" defTabSz="845856" rtl="0" fontAlgn="base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defRPr sz="1800">
          <a:solidFill>
            <a:schemeClr val="tx2"/>
          </a:solidFill>
          <a:latin typeface="+mn-lt"/>
          <a:cs typeface="+mn-cs"/>
        </a:defRPr>
      </a:lvl7pPr>
      <a:lvl8pPr marL="3179460" indent="-162563" algn="l" defTabSz="845856" rtl="0" fontAlgn="base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defRPr sz="1800">
          <a:solidFill>
            <a:schemeClr val="tx2"/>
          </a:solidFill>
          <a:latin typeface="+mn-lt"/>
          <a:cs typeface="+mn-cs"/>
        </a:defRPr>
      </a:lvl8pPr>
      <a:lvl9pPr marL="3576223" indent="-162563" algn="l" defTabSz="845856" rtl="0" fontAlgn="base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defRPr sz="1800">
          <a:solidFill>
            <a:schemeClr val="tx2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7934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96746" algn="l" defTabSz="7934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93492" algn="l" defTabSz="7934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90248" algn="l" defTabSz="7934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86988" algn="l" defTabSz="7934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83720" algn="l" defTabSz="7934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80479" algn="l" defTabSz="7934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77182" algn="l" defTabSz="7934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73955" algn="l" defTabSz="7934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27088" y="765420"/>
            <a:ext cx="7859712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6" tIns="45714" rIns="91426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916116"/>
            <a:ext cx="7859712" cy="402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6" tIns="45714" rIns="91426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208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6" tIns="45714" rIns="91426" bIns="45714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l">
              <a:defRPr/>
            </a:pPr>
            <a:endParaRPr lang="en-GB" b="0" dirty="0">
              <a:solidFill>
                <a:srgbClr val="000000"/>
              </a:solidFill>
              <a:latin typeface="Arial" pitchFamily="34" charset="0"/>
              <a:cs typeface="+mn-cs"/>
            </a:endParaRPr>
          </a:p>
        </p:txBody>
      </p:sp>
      <p:sp>
        <p:nvSpPr>
          <p:cNvPr id="1208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6" tIns="45714" rIns="91426" bIns="45714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GB" b="0" smtClean="0">
                <a:solidFill>
                  <a:srgbClr val="000000"/>
                </a:solidFill>
                <a:latin typeface="Arial" pitchFamily="34" charset="0"/>
                <a:cs typeface="+mn-cs"/>
              </a:rPr>
              <a:t>Edinburgh 24/25 Jan 2012                               Commercial in Confidence</a:t>
            </a:r>
            <a:endParaRPr lang="en-US" b="0" dirty="0">
              <a:solidFill>
                <a:srgbClr val="000000"/>
              </a:solidFill>
              <a:latin typeface="Arial" pitchFamily="34" charset="0"/>
              <a:cs typeface="+mn-cs"/>
            </a:endParaRPr>
          </a:p>
        </p:txBody>
      </p:sp>
      <p:sp>
        <p:nvSpPr>
          <p:cNvPr id="1208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6" tIns="45714" rIns="91426" bIns="45714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r>
              <a:rPr lang="en-US" b="0">
                <a:solidFill>
                  <a:srgbClr val="000000"/>
                </a:solidFill>
                <a:latin typeface="Arial" pitchFamily="34" charset="0"/>
                <a:cs typeface="+mn-cs"/>
              </a:rPr>
              <a:t>1</a:t>
            </a:r>
          </a:p>
        </p:txBody>
      </p:sp>
      <p:pic>
        <p:nvPicPr>
          <p:cNvPr id="1033" name="Picture 10"/>
          <p:cNvPicPr>
            <a:picLocks noChangeAspect="1" noChangeArrowheads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" y="245"/>
            <a:ext cx="971599" cy="1053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1338" r:id="rId1"/>
    <p:sldLayoutId id="2147491339" r:id="rId2"/>
    <p:sldLayoutId id="2147491340" r:id="rId3"/>
    <p:sldLayoutId id="2147491341" r:id="rId4"/>
    <p:sldLayoutId id="2147491342" r:id="rId5"/>
    <p:sldLayoutId id="2147491343" r:id="rId6"/>
    <p:sldLayoutId id="2147491344" r:id="rId7"/>
    <p:sldLayoutId id="2147491345" r:id="rId8"/>
    <p:sldLayoutId id="2147491346" r:id="rId9"/>
    <p:sldLayoutId id="2147491347" r:id="rId10"/>
    <p:sldLayoutId id="2147491348" r:id="rId11"/>
    <p:sldLayoutId id="2147491349" r:id="rId12"/>
    <p:sldLayoutId id="2147491350" r:id="rId13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5pPr>
      <a:lvl6pPr marL="457132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6pPr>
      <a:lvl7pPr marL="914263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7pPr>
      <a:lvl8pPr marL="1371395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8pPr>
      <a:lvl9pPr marL="1828527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9pPr>
    </p:titleStyle>
    <p:bodyStyle>
      <a:lvl1pPr marL="342849" indent="-342849" algn="l" rtl="0" eaLnBrk="0" fontAlgn="base" hangingPunct="0">
        <a:spcBef>
          <a:spcPct val="20000"/>
        </a:spcBef>
        <a:spcAft>
          <a:spcPct val="0"/>
        </a:spcAft>
        <a:buClr>
          <a:srgbClr val="0066FF"/>
        </a:buClr>
        <a:buFont typeface="Wingdings" pitchFamily="2" charset="2"/>
        <a:buChar char="Ø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839" indent="-285708" algn="l" rtl="0" eaLnBrk="0" fontAlgn="base" hangingPunct="0">
        <a:spcBef>
          <a:spcPct val="20000"/>
        </a:spcBef>
        <a:spcAft>
          <a:spcPct val="0"/>
        </a:spcAft>
        <a:buClr>
          <a:srgbClr val="0066FF"/>
        </a:buClr>
        <a:buFont typeface="Wingdings" pitchFamily="2" charset="2"/>
        <a:buChar char="Ø"/>
        <a:defRPr>
          <a:solidFill>
            <a:schemeClr val="tx1"/>
          </a:solidFill>
          <a:latin typeface="+mn-lt"/>
        </a:defRPr>
      </a:lvl2pPr>
      <a:lvl3pPr marL="1142829" indent="-228567" algn="l" rtl="0" eaLnBrk="0" fontAlgn="base" hangingPunct="0">
        <a:spcBef>
          <a:spcPct val="20000"/>
        </a:spcBef>
        <a:spcAft>
          <a:spcPct val="0"/>
        </a:spcAft>
        <a:buClr>
          <a:srgbClr val="0066FF"/>
        </a:buClr>
        <a:buFont typeface="Wingdings" pitchFamily="2" charset="2"/>
        <a:buChar char="Ø"/>
        <a:defRPr sz="1600">
          <a:solidFill>
            <a:schemeClr val="tx1"/>
          </a:solidFill>
          <a:latin typeface="+mn-lt"/>
        </a:defRPr>
      </a:lvl3pPr>
      <a:lvl4pPr marL="1599960" indent="-228567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091" indent="-228567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222" indent="-22856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355" indent="-22856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8485" indent="-22856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5617" indent="-22856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2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2" algn="l" defTabSz="9142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3" algn="l" defTabSz="9142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5" algn="l" defTabSz="9142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27" algn="l" defTabSz="9142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58" algn="l" defTabSz="9142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9" algn="l" defTabSz="9142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20" algn="l" defTabSz="9142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51" algn="l" defTabSz="9142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23157" y="0"/>
            <a:ext cx="7320844" cy="609600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</p:spPr>
        <p:txBody>
          <a:bodyPr vert="horz" wrap="square" lIns="71978" tIns="35990" rIns="91414" bIns="35990" numCol="1" anchor="ctr" anchorCtr="0" compatLnSpc="1">
            <a:prstTxWarp prst="textNoShape">
              <a:avLst/>
            </a:prstTxWarp>
          </a:bodyPr>
          <a:lstStyle/>
          <a:p>
            <a:pPr lvl="0"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1634" y="6570884"/>
            <a:ext cx="732366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4" tIns="45707" rIns="91414" bIns="45707" numCol="1" anchor="t" anchorCtr="0" compatLnSpc="1">
            <a:prstTxWarp prst="textNoShape">
              <a:avLst/>
            </a:prstTxWarp>
          </a:bodyPr>
          <a:lstStyle>
            <a:lvl1pPr algn="r">
              <a:defRPr sz="10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91DDFA9-6D71-4BAD-9128-3933DE5AF8BD}" type="slidenum">
              <a:rPr lang="en-GB">
                <a:solidFill>
                  <a:srgbClr val="000000"/>
                </a:solidFill>
                <a:latin typeface="Calibri"/>
                <a:cs typeface="Arial"/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  <a:latin typeface="Calibri"/>
              <a:cs typeface="Arial"/>
            </a:endParaRPr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1" y="0"/>
            <a:ext cx="254000" cy="6858000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</p:spPr>
        <p:txBody>
          <a:bodyPr vert="horz" wrap="square" lIns="71978" tIns="35990" rIns="91414" bIns="3599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defRPr/>
            </a:pPr>
            <a:endParaRPr lang="en-US" sz="3000">
              <a:solidFill>
                <a:srgbClr val="FFFFFF"/>
              </a:solidFill>
              <a:latin typeface="Calibri"/>
              <a:cs typeface="Arial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273" y="212"/>
            <a:ext cx="1519358" cy="792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1367" r:id="rId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en-GB" sz="3000" b="1" kern="1200" smtClean="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Calibri" pitchFamily="34" charset="0"/>
          <a:cs typeface="Arial" charset="0"/>
        </a:defRPr>
      </a:lvl2pPr>
      <a:lvl3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Calibri" pitchFamily="34" charset="0"/>
          <a:cs typeface="Arial" charset="0"/>
        </a:defRPr>
      </a:lvl3pPr>
      <a:lvl4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Calibri" pitchFamily="34" charset="0"/>
          <a:cs typeface="Arial" charset="0"/>
        </a:defRPr>
      </a:lvl4pPr>
      <a:lvl5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Calibri" pitchFamily="34" charset="0"/>
          <a:cs typeface="Arial" charset="0"/>
        </a:defRPr>
      </a:lvl5pPr>
      <a:lvl6pPr marL="4572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Calibri" pitchFamily="34" charset="0"/>
          <a:cs typeface="Arial" charset="0"/>
        </a:defRPr>
      </a:lvl6pPr>
      <a:lvl7pPr marL="9144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Calibri" pitchFamily="34" charset="0"/>
          <a:cs typeface="Arial" charset="0"/>
        </a:defRPr>
      </a:lvl7pPr>
      <a:lvl8pPr marL="13716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Calibri" pitchFamily="34" charset="0"/>
          <a:cs typeface="Arial" charset="0"/>
        </a:defRPr>
      </a:lvl8pPr>
      <a:lvl9pPr marL="18288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Calibri" pitchFamily="34" charset="0"/>
          <a:cs typeface="Arial" charset="0"/>
        </a:defRPr>
      </a:lvl9pPr>
    </p:titleStyle>
    <p:bodyStyle>
      <a:lvl1pPr marL="361950" indent="-361950" algn="l" rtl="0" eaLnBrk="1" fontAlgn="base" hangingPunct="1">
        <a:spcBef>
          <a:spcPct val="30000"/>
        </a:spcBef>
        <a:spcAft>
          <a:spcPct val="0"/>
        </a:spcAft>
        <a:buChar char="•"/>
        <a:defRPr sz="2800" b="1">
          <a:solidFill>
            <a:schemeClr val="tx2"/>
          </a:solidFill>
          <a:latin typeface="+mn-lt"/>
          <a:ea typeface="+mn-ea"/>
          <a:cs typeface="+mn-cs"/>
        </a:defRPr>
      </a:lvl1pPr>
      <a:lvl2pPr marL="804863" indent="-261938" algn="l" rtl="0" eaLnBrk="1" fontAlgn="base" hangingPunct="1">
        <a:spcBef>
          <a:spcPct val="30000"/>
        </a:spcBef>
        <a:spcAft>
          <a:spcPct val="0"/>
        </a:spcAft>
        <a:buChar char="•"/>
        <a:defRPr sz="2700">
          <a:solidFill>
            <a:schemeClr val="tx2"/>
          </a:solidFill>
          <a:latin typeface="Arial" charset="0"/>
          <a:cs typeface="+mn-cs"/>
        </a:defRPr>
      </a:lvl2pPr>
      <a:lvl3pPr marL="1423988" indent="-439738" algn="l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defRPr sz="2400">
          <a:solidFill>
            <a:schemeClr val="tx2"/>
          </a:solidFill>
          <a:latin typeface="Arial" charset="0"/>
          <a:cs typeface="+mn-cs"/>
        </a:defRPr>
      </a:lvl3pPr>
      <a:lvl4pPr marL="1793875" indent="-190500" algn="l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2"/>
          </a:solidFill>
          <a:latin typeface="Arial" charset="0"/>
          <a:cs typeface="+mn-cs"/>
        </a:defRPr>
      </a:lvl4pPr>
      <a:lvl5pPr marL="2149475" indent="-176213" algn="l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buFont typeface="Arial" charset="0"/>
        <a:defRPr sz="2000">
          <a:solidFill>
            <a:schemeClr val="tx2"/>
          </a:solidFill>
          <a:latin typeface="Arial" charset="0"/>
          <a:cs typeface="+mn-cs"/>
        </a:defRPr>
      </a:lvl5pPr>
      <a:lvl6pPr marL="2606675" indent="-176213" algn="l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buFont typeface="Arial" charset="0"/>
        <a:defRPr sz="2000">
          <a:solidFill>
            <a:schemeClr val="tx2"/>
          </a:solidFill>
          <a:latin typeface="Arial" charset="0"/>
          <a:cs typeface="+mn-cs"/>
        </a:defRPr>
      </a:lvl6pPr>
      <a:lvl7pPr marL="3063875" indent="-176213" algn="l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buFont typeface="Arial" charset="0"/>
        <a:defRPr sz="2000">
          <a:solidFill>
            <a:schemeClr val="tx2"/>
          </a:solidFill>
          <a:latin typeface="Arial" charset="0"/>
          <a:cs typeface="+mn-cs"/>
        </a:defRPr>
      </a:lvl7pPr>
      <a:lvl8pPr marL="3521075" indent="-176213" algn="l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buFont typeface="Arial" charset="0"/>
        <a:defRPr sz="2000">
          <a:solidFill>
            <a:schemeClr val="tx2"/>
          </a:solidFill>
          <a:latin typeface="Arial" charset="0"/>
          <a:cs typeface="+mn-cs"/>
        </a:defRPr>
      </a:lvl8pPr>
      <a:lvl9pPr marL="3978275" indent="-176213" algn="l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buFont typeface="Arial" charset="0"/>
        <a:defRPr sz="2000">
          <a:solidFill>
            <a:schemeClr val="tx2"/>
          </a:solidFill>
          <a:latin typeface="Arial" charset="0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23157" y="0"/>
            <a:ext cx="7320844" cy="609600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</p:spPr>
        <p:txBody>
          <a:bodyPr vert="horz" wrap="square" lIns="71978" tIns="35990" rIns="91414" bIns="35990" numCol="1" anchor="ctr" anchorCtr="0" compatLnSpc="1">
            <a:prstTxWarp prst="textNoShape">
              <a:avLst/>
            </a:prstTxWarp>
          </a:bodyPr>
          <a:lstStyle/>
          <a:p>
            <a:pPr lvl="0"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1634" y="6570884"/>
            <a:ext cx="732366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4" tIns="45707" rIns="91414" bIns="45707" numCol="1" anchor="t" anchorCtr="0" compatLnSpc="1">
            <a:prstTxWarp prst="textNoShape">
              <a:avLst/>
            </a:prstTxWarp>
          </a:bodyPr>
          <a:lstStyle>
            <a:lvl1pPr algn="r">
              <a:defRPr sz="10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91DDFA9-6D71-4BAD-9128-3933DE5AF8BD}" type="slidenum">
              <a:rPr lang="en-GB">
                <a:solidFill>
                  <a:srgbClr val="000000"/>
                </a:solidFill>
                <a:latin typeface="Calibri"/>
                <a:cs typeface="Arial"/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  <a:latin typeface="Calibri"/>
              <a:cs typeface="Arial"/>
            </a:endParaRPr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1" y="0"/>
            <a:ext cx="254000" cy="6858000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</p:spPr>
        <p:txBody>
          <a:bodyPr vert="horz" wrap="square" lIns="71978" tIns="35990" rIns="91414" bIns="3599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defRPr/>
            </a:pPr>
            <a:endParaRPr lang="en-US" sz="3000">
              <a:solidFill>
                <a:srgbClr val="FFFFFF"/>
              </a:solidFill>
              <a:latin typeface="Calibri"/>
              <a:cs typeface="Arial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273" y="212"/>
            <a:ext cx="1519358" cy="792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en-GB" sz="3000" b="1" kern="1200" smtClean="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Calibri" pitchFamily="34" charset="0"/>
          <a:cs typeface="Arial" charset="0"/>
        </a:defRPr>
      </a:lvl2pPr>
      <a:lvl3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Calibri" pitchFamily="34" charset="0"/>
          <a:cs typeface="Arial" charset="0"/>
        </a:defRPr>
      </a:lvl3pPr>
      <a:lvl4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Calibri" pitchFamily="34" charset="0"/>
          <a:cs typeface="Arial" charset="0"/>
        </a:defRPr>
      </a:lvl4pPr>
      <a:lvl5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Calibri" pitchFamily="34" charset="0"/>
          <a:cs typeface="Arial" charset="0"/>
        </a:defRPr>
      </a:lvl5pPr>
      <a:lvl6pPr marL="4572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Calibri" pitchFamily="34" charset="0"/>
          <a:cs typeface="Arial" charset="0"/>
        </a:defRPr>
      </a:lvl6pPr>
      <a:lvl7pPr marL="9144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Calibri" pitchFamily="34" charset="0"/>
          <a:cs typeface="Arial" charset="0"/>
        </a:defRPr>
      </a:lvl7pPr>
      <a:lvl8pPr marL="13716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Calibri" pitchFamily="34" charset="0"/>
          <a:cs typeface="Arial" charset="0"/>
        </a:defRPr>
      </a:lvl8pPr>
      <a:lvl9pPr marL="18288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Calibri" pitchFamily="34" charset="0"/>
          <a:cs typeface="Arial" charset="0"/>
        </a:defRPr>
      </a:lvl9pPr>
    </p:titleStyle>
    <p:bodyStyle>
      <a:lvl1pPr marL="361950" indent="-361950" algn="l" rtl="0" eaLnBrk="1" fontAlgn="base" hangingPunct="1">
        <a:spcBef>
          <a:spcPct val="30000"/>
        </a:spcBef>
        <a:spcAft>
          <a:spcPct val="0"/>
        </a:spcAft>
        <a:buChar char="•"/>
        <a:defRPr sz="2800" b="1">
          <a:solidFill>
            <a:schemeClr val="tx2"/>
          </a:solidFill>
          <a:latin typeface="+mn-lt"/>
          <a:ea typeface="+mn-ea"/>
          <a:cs typeface="+mn-cs"/>
        </a:defRPr>
      </a:lvl1pPr>
      <a:lvl2pPr marL="804863" indent="-261938" algn="l" rtl="0" eaLnBrk="1" fontAlgn="base" hangingPunct="1">
        <a:spcBef>
          <a:spcPct val="30000"/>
        </a:spcBef>
        <a:spcAft>
          <a:spcPct val="0"/>
        </a:spcAft>
        <a:buChar char="•"/>
        <a:defRPr sz="2700">
          <a:solidFill>
            <a:schemeClr val="tx2"/>
          </a:solidFill>
          <a:latin typeface="Arial" charset="0"/>
          <a:cs typeface="+mn-cs"/>
        </a:defRPr>
      </a:lvl2pPr>
      <a:lvl3pPr marL="1423988" indent="-439738" algn="l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defRPr sz="2400">
          <a:solidFill>
            <a:schemeClr val="tx2"/>
          </a:solidFill>
          <a:latin typeface="Arial" charset="0"/>
          <a:cs typeface="+mn-cs"/>
        </a:defRPr>
      </a:lvl3pPr>
      <a:lvl4pPr marL="1793875" indent="-190500" algn="l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2"/>
          </a:solidFill>
          <a:latin typeface="Arial" charset="0"/>
          <a:cs typeface="+mn-cs"/>
        </a:defRPr>
      </a:lvl4pPr>
      <a:lvl5pPr marL="2149475" indent="-176213" algn="l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buFont typeface="Arial" charset="0"/>
        <a:defRPr sz="2000">
          <a:solidFill>
            <a:schemeClr val="tx2"/>
          </a:solidFill>
          <a:latin typeface="Arial" charset="0"/>
          <a:cs typeface="+mn-cs"/>
        </a:defRPr>
      </a:lvl5pPr>
      <a:lvl6pPr marL="2606675" indent="-176213" algn="l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buFont typeface="Arial" charset="0"/>
        <a:defRPr sz="2000">
          <a:solidFill>
            <a:schemeClr val="tx2"/>
          </a:solidFill>
          <a:latin typeface="Arial" charset="0"/>
          <a:cs typeface="+mn-cs"/>
        </a:defRPr>
      </a:lvl6pPr>
      <a:lvl7pPr marL="3063875" indent="-176213" algn="l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buFont typeface="Arial" charset="0"/>
        <a:defRPr sz="2000">
          <a:solidFill>
            <a:schemeClr val="tx2"/>
          </a:solidFill>
          <a:latin typeface="Arial" charset="0"/>
          <a:cs typeface="+mn-cs"/>
        </a:defRPr>
      </a:lvl7pPr>
      <a:lvl8pPr marL="3521075" indent="-176213" algn="l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buFont typeface="Arial" charset="0"/>
        <a:defRPr sz="2000">
          <a:solidFill>
            <a:schemeClr val="tx2"/>
          </a:solidFill>
          <a:latin typeface="Arial" charset="0"/>
          <a:cs typeface="+mn-cs"/>
        </a:defRPr>
      </a:lvl8pPr>
      <a:lvl9pPr marL="3978275" indent="-176213" algn="l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buFont typeface="Arial" charset="0"/>
        <a:defRPr sz="2000">
          <a:solidFill>
            <a:schemeClr val="tx2"/>
          </a:solidFill>
          <a:latin typeface="Arial" charset="0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23157" y="0"/>
            <a:ext cx="7320844" cy="609600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</p:spPr>
        <p:txBody>
          <a:bodyPr vert="horz" wrap="square" lIns="71978" tIns="35990" rIns="91414" bIns="35990" numCol="1" anchor="ctr" anchorCtr="0" compatLnSpc="1">
            <a:prstTxWarp prst="textNoShape">
              <a:avLst/>
            </a:prstTxWarp>
          </a:bodyPr>
          <a:lstStyle/>
          <a:p>
            <a:pPr lvl="0"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1634" y="6570884"/>
            <a:ext cx="732366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4" tIns="45707" rIns="91414" bIns="45707" numCol="1" anchor="t" anchorCtr="0" compatLnSpc="1">
            <a:prstTxWarp prst="textNoShape">
              <a:avLst/>
            </a:prstTxWarp>
          </a:bodyPr>
          <a:lstStyle>
            <a:lvl1pPr algn="r">
              <a:defRPr sz="10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91DDFA9-6D71-4BAD-9128-3933DE5AF8BD}" type="slidenum">
              <a:rPr lang="en-GB">
                <a:solidFill>
                  <a:srgbClr val="000000"/>
                </a:solidFill>
                <a:latin typeface="Calibri"/>
                <a:cs typeface="Arial"/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  <a:latin typeface="Calibri"/>
              <a:cs typeface="Arial"/>
            </a:endParaRPr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1" y="0"/>
            <a:ext cx="254000" cy="6858000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</p:spPr>
        <p:txBody>
          <a:bodyPr vert="horz" wrap="square" lIns="71978" tIns="35990" rIns="91414" bIns="3599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defRPr/>
            </a:pPr>
            <a:endParaRPr lang="en-US" sz="3000">
              <a:solidFill>
                <a:srgbClr val="FFFFFF"/>
              </a:solidFill>
              <a:latin typeface="Calibri"/>
              <a:cs typeface="Arial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273" y="212"/>
            <a:ext cx="1519358" cy="792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en-GB" sz="3000" b="1" kern="1200" smtClean="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Calibri" pitchFamily="34" charset="0"/>
          <a:cs typeface="Arial" charset="0"/>
        </a:defRPr>
      </a:lvl2pPr>
      <a:lvl3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Calibri" pitchFamily="34" charset="0"/>
          <a:cs typeface="Arial" charset="0"/>
        </a:defRPr>
      </a:lvl3pPr>
      <a:lvl4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Calibri" pitchFamily="34" charset="0"/>
          <a:cs typeface="Arial" charset="0"/>
        </a:defRPr>
      </a:lvl4pPr>
      <a:lvl5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Calibri" pitchFamily="34" charset="0"/>
          <a:cs typeface="Arial" charset="0"/>
        </a:defRPr>
      </a:lvl5pPr>
      <a:lvl6pPr marL="4572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Calibri" pitchFamily="34" charset="0"/>
          <a:cs typeface="Arial" charset="0"/>
        </a:defRPr>
      </a:lvl6pPr>
      <a:lvl7pPr marL="9144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Calibri" pitchFamily="34" charset="0"/>
          <a:cs typeface="Arial" charset="0"/>
        </a:defRPr>
      </a:lvl7pPr>
      <a:lvl8pPr marL="13716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Calibri" pitchFamily="34" charset="0"/>
          <a:cs typeface="Arial" charset="0"/>
        </a:defRPr>
      </a:lvl8pPr>
      <a:lvl9pPr marL="18288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Calibri" pitchFamily="34" charset="0"/>
          <a:cs typeface="Arial" charset="0"/>
        </a:defRPr>
      </a:lvl9pPr>
    </p:titleStyle>
    <p:bodyStyle>
      <a:lvl1pPr marL="361950" indent="-361950" algn="l" rtl="0" eaLnBrk="1" fontAlgn="base" hangingPunct="1">
        <a:spcBef>
          <a:spcPct val="30000"/>
        </a:spcBef>
        <a:spcAft>
          <a:spcPct val="0"/>
        </a:spcAft>
        <a:buChar char="•"/>
        <a:defRPr sz="2800" b="1">
          <a:solidFill>
            <a:schemeClr val="tx2"/>
          </a:solidFill>
          <a:latin typeface="+mn-lt"/>
          <a:ea typeface="+mn-ea"/>
          <a:cs typeface="+mn-cs"/>
        </a:defRPr>
      </a:lvl1pPr>
      <a:lvl2pPr marL="804863" indent="-261938" algn="l" rtl="0" eaLnBrk="1" fontAlgn="base" hangingPunct="1">
        <a:spcBef>
          <a:spcPct val="30000"/>
        </a:spcBef>
        <a:spcAft>
          <a:spcPct val="0"/>
        </a:spcAft>
        <a:buChar char="•"/>
        <a:defRPr sz="2700">
          <a:solidFill>
            <a:schemeClr val="tx2"/>
          </a:solidFill>
          <a:latin typeface="Arial" charset="0"/>
          <a:cs typeface="+mn-cs"/>
        </a:defRPr>
      </a:lvl2pPr>
      <a:lvl3pPr marL="1423988" indent="-439738" algn="l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defRPr sz="2400">
          <a:solidFill>
            <a:schemeClr val="tx2"/>
          </a:solidFill>
          <a:latin typeface="Arial" charset="0"/>
          <a:cs typeface="+mn-cs"/>
        </a:defRPr>
      </a:lvl3pPr>
      <a:lvl4pPr marL="1793875" indent="-190500" algn="l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2"/>
          </a:solidFill>
          <a:latin typeface="Arial" charset="0"/>
          <a:cs typeface="+mn-cs"/>
        </a:defRPr>
      </a:lvl4pPr>
      <a:lvl5pPr marL="2149475" indent="-176213" algn="l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buFont typeface="Arial" charset="0"/>
        <a:defRPr sz="2000">
          <a:solidFill>
            <a:schemeClr val="tx2"/>
          </a:solidFill>
          <a:latin typeface="Arial" charset="0"/>
          <a:cs typeface="+mn-cs"/>
        </a:defRPr>
      </a:lvl5pPr>
      <a:lvl6pPr marL="2606675" indent="-176213" algn="l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buFont typeface="Arial" charset="0"/>
        <a:defRPr sz="2000">
          <a:solidFill>
            <a:schemeClr val="tx2"/>
          </a:solidFill>
          <a:latin typeface="Arial" charset="0"/>
          <a:cs typeface="+mn-cs"/>
        </a:defRPr>
      </a:lvl6pPr>
      <a:lvl7pPr marL="3063875" indent="-176213" algn="l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buFont typeface="Arial" charset="0"/>
        <a:defRPr sz="2000">
          <a:solidFill>
            <a:schemeClr val="tx2"/>
          </a:solidFill>
          <a:latin typeface="Arial" charset="0"/>
          <a:cs typeface="+mn-cs"/>
        </a:defRPr>
      </a:lvl7pPr>
      <a:lvl8pPr marL="3521075" indent="-176213" algn="l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buFont typeface="Arial" charset="0"/>
        <a:defRPr sz="2000">
          <a:solidFill>
            <a:schemeClr val="tx2"/>
          </a:solidFill>
          <a:latin typeface="Arial" charset="0"/>
          <a:cs typeface="+mn-cs"/>
        </a:defRPr>
      </a:lvl8pPr>
      <a:lvl9pPr marL="3978275" indent="-176213" algn="l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buFont typeface="Arial" charset="0"/>
        <a:defRPr sz="2000">
          <a:solidFill>
            <a:schemeClr val="tx2"/>
          </a:solidFill>
          <a:latin typeface="Arial" charset="0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23157" y="0"/>
            <a:ext cx="7320844" cy="609600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</p:spPr>
        <p:txBody>
          <a:bodyPr vert="horz" wrap="square" lIns="71978" tIns="35990" rIns="91414" bIns="35990" numCol="1" anchor="ctr" anchorCtr="0" compatLnSpc="1">
            <a:prstTxWarp prst="textNoShape">
              <a:avLst/>
            </a:prstTxWarp>
          </a:bodyPr>
          <a:lstStyle/>
          <a:p>
            <a:pPr lvl="0"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1634" y="6570884"/>
            <a:ext cx="732366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4" tIns="45707" rIns="91414" bIns="45707" numCol="1" anchor="t" anchorCtr="0" compatLnSpc="1">
            <a:prstTxWarp prst="textNoShape">
              <a:avLst/>
            </a:prstTxWarp>
          </a:bodyPr>
          <a:lstStyle>
            <a:lvl1pPr algn="r">
              <a:defRPr sz="10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91DDFA9-6D71-4BAD-9128-3933DE5AF8BD}" type="slidenum">
              <a:rPr lang="en-GB">
                <a:solidFill>
                  <a:srgbClr val="000000"/>
                </a:solidFill>
                <a:latin typeface="Calibri"/>
                <a:cs typeface="Arial"/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  <a:latin typeface="Calibri"/>
              <a:cs typeface="Arial"/>
            </a:endParaRPr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1" y="0"/>
            <a:ext cx="254000" cy="6858000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</p:spPr>
        <p:txBody>
          <a:bodyPr vert="horz" wrap="square" lIns="71978" tIns="35990" rIns="91414" bIns="3599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defRPr/>
            </a:pPr>
            <a:endParaRPr lang="en-US" sz="3000">
              <a:solidFill>
                <a:srgbClr val="FFFFFF"/>
              </a:solidFill>
              <a:latin typeface="Calibri"/>
              <a:cs typeface="Arial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273" y="212"/>
            <a:ext cx="1519358" cy="792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1373" r:id="rId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en-GB" sz="3000" b="1" kern="1200" smtClean="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Calibri" pitchFamily="34" charset="0"/>
          <a:cs typeface="Arial" charset="0"/>
        </a:defRPr>
      </a:lvl2pPr>
      <a:lvl3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Calibri" pitchFamily="34" charset="0"/>
          <a:cs typeface="Arial" charset="0"/>
        </a:defRPr>
      </a:lvl3pPr>
      <a:lvl4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Calibri" pitchFamily="34" charset="0"/>
          <a:cs typeface="Arial" charset="0"/>
        </a:defRPr>
      </a:lvl4pPr>
      <a:lvl5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Calibri" pitchFamily="34" charset="0"/>
          <a:cs typeface="Arial" charset="0"/>
        </a:defRPr>
      </a:lvl5pPr>
      <a:lvl6pPr marL="4572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Calibri" pitchFamily="34" charset="0"/>
          <a:cs typeface="Arial" charset="0"/>
        </a:defRPr>
      </a:lvl6pPr>
      <a:lvl7pPr marL="9144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Calibri" pitchFamily="34" charset="0"/>
          <a:cs typeface="Arial" charset="0"/>
        </a:defRPr>
      </a:lvl7pPr>
      <a:lvl8pPr marL="13716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Calibri" pitchFamily="34" charset="0"/>
          <a:cs typeface="Arial" charset="0"/>
        </a:defRPr>
      </a:lvl8pPr>
      <a:lvl9pPr marL="18288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Calibri" pitchFamily="34" charset="0"/>
          <a:cs typeface="Arial" charset="0"/>
        </a:defRPr>
      </a:lvl9pPr>
    </p:titleStyle>
    <p:bodyStyle>
      <a:lvl1pPr marL="361950" indent="-361950" algn="l" rtl="0" eaLnBrk="1" fontAlgn="base" hangingPunct="1">
        <a:spcBef>
          <a:spcPct val="30000"/>
        </a:spcBef>
        <a:spcAft>
          <a:spcPct val="0"/>
        </a:spcAft>
        <a:buChar char="•"/>
        <a:defRPr sz="2800" b="1">
          <a:solidFill>
            <a:schemeClr val="tx2"/>
          </a:solidFill>
          <a:latin typeface="+mn-lt"/>
          <a:ea typeface="+mn-ea"/>
          <a:cs typeface="+mn-cs"/>
        </a:defRPr>
      </a:lvl1pPr>
      <a:lvl2pPr marL="804863" indent="-261938" algn="l" rtl="0" eaLnBrk="1" fontAlgn="base" hangingPunct="1">
        <a:spcBef>
          <a:spcPct val="30000"/>
        </a:spcBef>
        <a:spcAft>
          <a:spcPct val="0"/>
        </a:spcAft>
        <a:buChar char="•"/>
        <a:defRPr sz="2700">
          <a:solidFill>
            <a:schemeClr val="tx2"/>
          </a:solidFill>
          <a:latin typeface="Arial" charset="0"/>
          <a:cs typeface="+mn-cs"/>
        </a:defRPr>
      </a:lvl2pPr>
      <a:lvl3pPr marL="1423988" indent="-439738" algn="l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defRPr sz="2400">
          <a:solidFill>
            <a:schemeClr val="tx2"/>
          </a:solidFill>
          <a:latin typeface="Arial" charset="0"/>
          <a:cs typeface="+mn-cs"/>
        </a:defRPr>
      </a:lvl3pPr>
      <a:lvl4pPr marL="1793875" indent="-190500" algn="l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2"/>
          </a:solidFill>
          <a:latin typeface="Arial" charset="0"/>
          <a:cs typeface="+mn-cs"/>
        </a:defRPr>
      </a:lvl4pPr>
      <a:lvl5pPr marL="2149475" indent="-176213" algn="l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buFont typeface="Arial" charset="0"/>
        <a:defRPr sz="2000">
          <a:solidFill>
            <a:schemeClr val="tx2"/>
          </a:solidFill>
          <a:latin typeface="Arial" charset="0"/>
          <a:cs typeface="+mn-cs"/>
        </a:defRPr>
      </a:lvl5pPr>
      <a:lvl6pPr marL="2606675" indent="-176213" algn="l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buFont typeface="Arial" charset="0"/>
        <a:defRPr sz="2000">
          <a:solidFill>
            <a:schemeClr val="tx2"/>
          </a:solidFill>
          <a:latin typeface="Arial" charset="0"/>
          <a:cs typeface="+mn-cs"/>
        </a:defRPr>
      </a:lvl6pPr>
      <a:lvl7pPr marL="3063875" indent="-176213" algn="l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buFont typeface="Arial" charset="0"/>
        <a:defRPr sz="2000">
          <a:solidFill>
            <a:schemeClr val="tx2"/>
          </a:solidFill>
          <a:latin typeface="Arial" charset="0"/>
          <a:cs typeface="+mn-cs"/>
        </a:defRPr>
      </a:lvl7pPr>
      <a:lvl8pPr marL="3521075" indent="-176213" algn="l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buFont typeface="Arial" charset="0"/>
        <a:defRPr sz="2000">
          <a:solidFill>
            <a:schemeClr val="tx2"/>
          </a:solidFill>
          <a:latin typeface="Arial" charset="0"/>
          <a:cs typeface="+mn-cs"/>
        </a:defRPr>
      </a:lvl8pPr>
      <a:lvl9pPr marL="3978275" indent="-176213" algn="l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buFont typeface="Arial" charset="0"/>
        <a:defRPr sz="2000">
          <a:solidFill>
            <a:schemeClr val="tx2"/>
          </a:solidFill>
          <a:latin typeface="Arial" charset="0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23083" y="210"/>
            <a:ext cx="7321021" cy="61019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vert="horz" wrap="square" lIns="66859" tIns="33456" rIns="84929" bIns="3345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7719" y="991200"/>
            <a:ext cx="8628063" cy="545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 smtClean="0"/>
          </a:p>
        </p:txBody>
      </p:sp>
      <p:pic>
        <p:nvPicPr>
          <p:cNvPr id="3077" name="Picture 7" descr="Logo transparent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611" y="87809"/>
            <a:ext cx="1438011" cy="480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1862" name="Rectangle 6"/>
          <p:cNvSpPr>
            <a:spLocks noChangeArrowheads="1"/>
          </p:cNvSpPr>
          <p:nvPr/>
        </p:nvSpPr>
        <p:spPr bwMode="auto">
          <a:xfrm>
            <a:off x="1" y="0"/>
            <a:ext cx="254000" cy="6858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79915" tIns="39961" rIns="79915" bIns="39961" anchor="ctr"/>
          <a:lstStyle/>
          <a:p>
            <a:pPr>
              <a:defRPr/>
            </a:pPr>
            <a:endParaRPr lang="en-US" sz="18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395" r:id="rId1"/>
    <p:sldLayoutId id="2147491396" r:id="rId2"/>
    <p:sldLayoutId id="2147491397" r:id="rId3"/>
    <p:sldLayoutId id="2147491398" r:id="rId4"/>
    <p:sldLayoutId id="2147491399" r:id="rId5"/>
    <p:sldLayoutId id="2147491400" r:id="rId6"/>
    <p:sldLayoutId id="2147491401" r:id="rId7"/>
    <p:sldLayoutId id="2147491402" r:id="rId8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  <p:txStyles>
    <p:titleStyle>
      <a:lvl1pPr algn="ctr" defTabSz="84994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  <a:ea typeface="+mj-ea"/>
          <a:cs typeface="Calibri" pitchFamily="34" charset="0"/>
        </a:defRPr>
      </a:lvl1pPr>
      <a:lvl2pPr algn="ctr" defTabSz="84994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defTabSz="84994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defTabSz="84994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defTabSz="84994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399575" algn="ctr" defTabSz="851874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799151" algn="ctr" defTabSz="851874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198729" algn="ctr" defTabSz="851874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598300" algn="ctr" defTabSz="851874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34702" indent="-334702" algn="l" defTabSz="849947" rtl="0" eaLnBrk="1" fontAlgn="base" hangingPunct="1">
        <a:spcBef>
          <a:spcPct val="30000"/>
        </a:spcBef>
        <a:spcAft>
          <a:spcPct val="0"/>
        </a:spcAft>
        <a:buChar char="•"/>
        <a:defRPr lang="en-GB" sz="2600" b="0" i="0" smtClean="0">
          <a:solidFill>
            <a:schemeClr val="tx2"/>
          </a:solidFill>
          <a:latin typeface="Calibri" pitchFamily="34" charset="0"/>
          <a:ea typeface="+mn-ea"/>
          <a:cs typeface="Calibri" pitchFamily="34" charset="0"/>
        </a:defRPr>
      </a:lvl1pPr>
      <a:lvl2pPr marL="748564" indent="-241652" algn="l" defTabSz="849947" rtl="0" eaLnBrk="1" fontAlgn="base" hangingPunct="1">
        <a:spcBef>
          <a:spcPct val="30000"/>
        </a:spcBef>
        <a:spcAft>
          <a:spcPct val="0"/>
        </a:spcAft>
        <a:buChar char="•"/>
        <a:defRPr sz="2500">
          <a:solidFill>
            <a:schemeClr val="tx2"/>
          </a:solidFill>
          <a:latin typeface="+mn-lt"/>
          <a:cs typeface="+mn-cs"/>
        </a:defRPr>
      </a:lvl2pPr>
      <a:lvl3pPr marL="1326306" indent="-408308" algn="l" defTabSz="849947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defRPr sz="2300">
          <a:solidFill>
            <a:schemeClr val="tx2"/>
          </a:solidFill>
          <a:latin typeface="+mn-lt"/>
          <a:cs typeface="+mn-cs"/>
        </a:defRPr>
      </a:lvl3pPr>
      <a:lvl4pPr marL="1670729" indent="-174988" algn="l" defTabSz="849947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buChar char="•"/>
        <a:defRPr sz="1800">
          <a:solidFill>
            <a:schemeClr val="tx2"/>
          </a:solidFill>
          <a:latin typeface="+mn-lt"/>
          <a:cs typeface="+mn-cs"/>
        </a:defRPr>
      </a:lvl4pPr>
      <a:lvl5pPr marL="2002652" indent="-161101" algn="l" defTabSz="849947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defRPr sz="1800">
          <a:solidFill>
            <a:schemeClr val="tx2"/>
          </a:solidFill>
          <a:latin typeface="+mn-lt"/>
          <a:cs typeface="+mn-cs"/>
        </a:defRPr>
      </a:lvl5pPr>
      <a:lvl6pPr marL="2403001" indent="-163714" algn="l" defTabSz="851874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defRPr sz="1800">
          <a:solidFill>
            <a:schemeClr val="tx2"/>
          </a:solidFill>
          <a:latin typeface="+mn-lt"/>
          <a:cs typeface="+mn-cs"/>
        </a:defRPr>
      </a:lvl6pPr>
      <a:lvl7pPr marL="2802576" indent="-163714" algn="l" defTabSz="851874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defRPr sz="1800">
          <a:solidFill>
            <a:schemeClr val="tx2"/>
          </a:solidFill>
          <a:latin typeface="+mn-lt"/>
          <a:cs typeface="+mn-cs"/>
        </a:defRPr>
      </a:lvl7pPr>
      <a:lvl8pPr marL="3202153" indent="-163714" algn="l" defTabSz="851874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defRPr sz="1800">
          <a:solidFill>
            <a:schemeClr val="tx2"/>
          </a:solidFill>
          <a:latin typeface="+mn-lt"/>
          <a:cs typeface="+mn-cs"/>
        </a:defRPr>
      </a:lvl8pPr>
      <a:lvl9pPr marL="3601728" indent="-163714" algn="l" defTabSz="851874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defRPr sz="1800">
          <a:solidFill>
            <a:schemeClr val="tx2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79915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99575" algn="l" defTabSz="79915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99151" algn="l" defTabSz="79915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98729" algn="l" defTabSz="79915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8300" algn="l" defTabSz="79915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97875" algn="l" defTabSz="79915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97452" algn="l" defTabSz="79915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97026" algn="l" defTabSz="79915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96603" algn="l" defTabSz="79915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23083" y="210"/>
            <a:ext cx="7321021" cy="61019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vert="horz" wrap="square" lIns="66859" tIns="33456" rIns="84929" bIns="3345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7719" y="991200"/>
            <a:ext cx="8628063" cy="545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 smtClean="0"/>
          </a:p>
        </p:txBody>
      </p:sp>
      <p:pic>
        <p:nvPicPr>
          <p:cNvPr id="3077" name="Picture 7" descr="Logo transparent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611" y="87809"/>
            <a:ext cx="1438011" cy="480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1862" name="Rectangle 6"/>
          <p:cNvSpPr>
            <a:spLocks noChangeArrowheads="1"/>
          </p:cNvSpPr>
          <p:nvPr/>
        </p:nvSpPr>
        <p:spPr bwMode="auto">
          <a:xfrm>
            <a:off x="1" y="0"/>
            <a:ext cx="254000" cy="6858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79915" tIns="39961" rIns="79915" bIns="39961" anchor="ctr"/>
          <a:lstStyle/>
          <a:p>
            <a:pPr>
              <a:defRPr/>
            </a:pPr>
            <a:endParaRPr lang="en-US" sz="18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404" r:id="rId1"/>
    <p:sldLayoutId id="2147491405" r:id="rId2"/>
    <p:sldLayoutId id="2147491406" r:id="rId3"/>
    <p:sldLayoutId id="2147491407" r:id="rId4"/>
    <p:sldLayoutId id="2147491408" r:id="rId5"/>
    <p:sldLayoutId id="2147491409" r:id="rId6"/>
    <p:sldLayoutId id="2147491410" r:id="rId7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  <p:txStyles>
    <p:titleStyle>
      <a:lvl1pPr algn="ctr" defTabSz="84994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  <a:ea typeface="+mj-ea"/>
          <a:cs typeface="Calibri" pitchFamily="34" charset="0"/>
        </a:defRPr>
      </a:lvl1pPr>
      <a:lvl2pPr algn="ctr" defTabSz="84994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defTabSz="84994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defTabSz="84994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defTabSz="84994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399575" algn="ctr" defTabSz="851874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799151" algn="ctr" defTabSz="851874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198729" algn="ctr" defTabSz="851874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598300" algn="ctr" defTabSz="851874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34702" indent="-334702" algn="l" defTabSz="849947" rtl="0" eaLnBrk="1" fontAlgn="base" hangingPunct="1">
        <a:spcBef>
          <a:spcPct val="30000"/>
        </a:spcBef>
        <a:spcAft>
          <a:spcPct val="0"/>
        </a:spcAft>
        <a:buChar char="•"/>
        <a:defRPr lang="en-GB" sz="2600" b="0" i="0" smtClean="0">
          <a:solidFill>
            <a:schemeClr val="tx2"/>
          </a:solidFill>
          <a:latin typeface="Calibri" pitchFamily="34" charset="0"/>
          <a:ea typeface="+mn-ea"/>
          <a:cs typeface="Calibri" pitchFamily="34" charset="0"/>
        </a:defRPr>
      </a:lvl1pPr>
      <a:lvl2pPr marL="748564" indent="-241652" algn="l" defTabSz="849947" rtl="0" eaLnBrk="1" fontAlgn="base" hangingPunct="1">
        <a:spcBef>
          <a:spcPct val="30000"/>
        </a:spcBef>
        <a:spcAft>
          <a:spcPct val="0"/>
        </a:spcAft>
        <a:buChar char="•"/>
        <a:defRPr sz="2500">
          <a:solidFill>
            <a:schemeClr val="tx2"/>
          </a:solidFill>
          <a:latin typeface="+mn-lt"/>
          <a:cs typeface="+mn-cs"/>
        </a:defRPr>
      </a:lvl2pPr>
      <a:lvl3pPr marL="1326306" indent="-408308" algn="l" defTabSz="849947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defRPr sz="2300">
          <a:solidFill>
            <a:schemeClr val="tx2"/>
          </a:solidFill>
          <a:latin typeface="+mn-lt"/>
          <a:cs typeface="+mn-cs"/>
        </a:defRPr>
      </a:lvl3pPr>
      <a:lvl4pPr marL="1670729" indent="-174988" algn="l" defTabSz="849947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buChar char="•"/>
        <a:defRPr sz="1800">
          <a:solidFill>
            <a:schemeClr val="tx2"/>
          </a:solidFill>
          <a:latin typeface="+mn-lt"/>
          <a:cs typeface="+mn-cs"/>
        </a:defRPr>
      </a:lvl4pPr>
      <a:lvl5pPr marL="2002652" indent="-161101" algn="l" defTabSz="849947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defRPr sz="1800">
          <a:solidFill>
            <a:schemeClr val="tx2"/>
          </a:solidFill>
          <a:latin typeface="+mn-lt"/>
          <a:cs typeface="+mn-cs"/>
        </a:defRPr>
      </a:lvl5pPr>
      <a:lvl6pPr marL="2403001" indent="-163714" algn="l" defTabSz="851874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defRPr sz="1800">
          <a:solidFill>
            <a:schemeClr val="tx2"/>
          </a:solidFill>
          <a:latin typeface="+mn-lt"/>
          <a:cs typeface="+mn-cs"/>
        </a:defRPr>
      </a:lvl6pPr>
      <a:lvl7pPr marL="2802576" indent="-163714" algn="l" defTabSz="851874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defRPr sz="1800">
          <a:solidFill>
            <a:schemeClr val="tx2"/>
          </a:solidFill>
          <a:latin typeface="+mn-lt"/>
          <a:cs typeface="+mn-cs"/>
        </a:defRPr>
      </a:lvl7pPr>
      <a:lvl8pPr marL="3202153" indent="-163714" algn="l" defTabSz="851874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defRPr sz="1800">
          <a:solidFill>
            <a:schemeClr val="tx2"/>
          </a:solidFill>
          <a:latin typeface="+mn-lt"/>
          <a:cs typeface="+mn-cs"/>
        </a:defRPr>
      </a:lvl8pPr>
      <a:lvl9pPr marL="3601728" indent="-163714" algn="l" defTabSz="851874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defRPr sz="1800">
          <a:solidFill>
            <a:schemeClr val="tx2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79915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99575" algn="l" defTabSz="79915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99151" algn="l" defTabSz="79915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98729" algn="l" defTabSz="79915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8300" algn="l" defTabSz="79915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97875" algn="l" defTabSz="79915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97452" algn="l" defTabSz="79915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97026" algn="l" defTabSz="79915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96603" algn="l" defTabSz="79915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23116" y="256"/>
            <a:ext cx="7321021" cy="610195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66768" tIns="33420" rIns="84821" bIns="334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550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7737" y="991219"/>
            <a:ext cx="8628063" cy="545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pic>
        <p:nvPicPr>
          <p:cNvPr id="555012" name="Picture 7" descr="Logo transparent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627" y="87809"/>
            <a:ext cx="1438011" cy="480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05" name="Rectangle 6"/>
          <p:cNvSpPr>
            <a:spLocks noChangeArrowheads="1"/>
          </p:cNvSpPr>
          <p:nvPr/>
        </p:nvSpPr>
        <p:spPr bwMode="auto">
          <a:xfrm>
            <a:off x="1" y="0"/>
            <a:ext cx="254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9811" tIns="39909" rIns="79811" bIns="39909" anchor="ctr"/>
          <a:lstStyle>
            <a:lvl1pPr eaLnBrk="0" hangingPunct="0">
              <a:defRPr sz="1400" b="1">
                <a:solidFill>
                  <a:srgbClr val="003366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1400" b="1">
                <a:solidFill>
                  <a:srgbClr val="003366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1400" b="1">
                <a:solidFill>
                  <a:srgbClr val="003366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1400" b="1">
                <a:solidFill>
                  <a:srgbClr val="003366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1400" b="1">
                <a:solidFill>
                  <a:srgbClr val="003366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3366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3366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3366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3366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80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475" r:id="rId1"/>
    <p:sldLayoutId id="2147491476" r:id="rId2"/>
    <p:sldLayoutId id="2147491477" r:id="rId3"/>
    <p:sldLayoutId id="2147491478" r:id="rId4"/>
    <p:sldLayoutId id="2147491479" r:id="rId5"/>
    <p:sldLayoutId id="2147491480" r:id="rId6"/>
    <p:sldLayoutId id="2147491481" r:id="rId7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  <p:txStyles>
    <p:titleStyle>
      <a:lvl1pPr algn="ctr" defTabSz="846612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  <a:ea typeface="MS PGothic" pitchFamily="34" charset="-128"/>
          <a:cs typeface="Calibri" pitchFamily="34" charset="0"/>
        </a:defRPr>
      </a:lvl1pPr>
      <a:lvl2pPr algn="ctr" defTabSz="846612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  <a:ea typeface="MS PGothic" pitchFamily="34" charset="-128"/>
          <a:cs typeface="Calibri" pitchFamily="34" charset="0"/>
        </a:defRPr>
      </a:lvl2pPr>
      <a:lvl3pPr algn="ctr" defTabSz="846612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  <a:ea typeface="MS PGothic" pitchFamily="34" charset="-128"/>
          <a:cs typeface="Calibri" pitchFamily="34" charset="0"/>
        </a:defRPr>
      </a:lvl3pPr>
      <a:lvl4pPr algn="ctr" defTabSz="846612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  <a:ea typeface="MS PGothic" pitchFamily="34" charset="-128"/>
          <a:cs typeface="Calibri" pitchFamily="34" charset="0"/>
        </a:defRPr>
      </a:lvl4pPr>
      <a:lvl5pPr algn="ctr" defTabSz="846612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  <a:ea typeface="MS PGothic" pitchFamily="34" charset="-128"/>
          <a:cs typeface="Calibri" pitchFamily="34" charset="0"/>
        </a:defRPr>
      </a:lvl5pPr>
      <a:lvl6pPr marL="399055" algn="ctr" defTabSz="850782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798116" algn="ctr" defTabSz="850782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197182" algn="ctr" defTabSz="850782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596225" algn="ctr" defTabSz="850782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31708" indent="-331708" algn="l" defTabSz="846612" rtl="0" eaLnBrk="0" fontAlgn="base" hangingPunct="0">
        <a:spcBef>
          <a:spcPct val="30000"/>
        </a:spcBef>
        <a:spcAft>
          <a:spcPct val="0"/>
        </a:spcAft>
        <a:buChar char="•"/>
        <a:defRPr lang="en-GB" sz="2600">
          <a:solidFill>
            <a:schemeClr val="tx2"/>
          </a:solidFill>
          <a:latin typeface="Calibri" pitchFamily="34" charset="0"/>
          <a:ea typeface="MS PGothic" pitchFamily="34" charset="-128"/>
          <a:cs typeface="Calibri" pitchFamily="34" charset="0"/>
        </a:defRPr>
      </a:lvl1pPr>
      <a:lvl2pPr marL="745292" indent="-238715" algn="l" defTabSz="846612" rtl="0" eaLnBrk="0" fontAlgn="base" hangingPunct="0">
        <a:spcBef>
          <a:spcPct val="30000"/>
        </a:spcBef>
        <a:spcAft>
          <a:spcPct val="0"/>
        </a:spcAft>
        <a:buChar char="•"/>
        <a:defRPr sz="2500">
          <a:solidFill>
            <a:schemeClr val="tx2"/>
          </a:solidFill>
          <a:latin typeface="+mn-lt"/>
          <a:ea typeface="MS PGothic" pitchFamily="34" charset="-128"/>
          <a:cs typeface="+mn-cs"/>
        </a:defRPr>
      </a:lvl2pPr>
      <a:lvl3pPr marL="1322655" indent="-405255" algn="l" defTabSz="846612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defRPr sz="2300">
          <a:solidFill>
            <a:schemeClr val="tx2"/>
          </a:solidFill>
          <a:latin typeface="+mn-lt"/>
          <a:ea typeface="MS PGothic" pitchFamily="34" charset="-128"/>
          <a:cs typeface="+mn-cs"/>
        </a:defRPr>
      </a:lvl3pPr>
      <a:lvl4pPr marL="1666837" indent="-172100" algn="l" defTabSz="846612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Char char="•"/>
        <a:defRPr sz="1800">
          <a:solidFill>
            <a:schemeClr val="tx2"/>
          </a:solidFill>
          <a:latin typeface="+mn-lt"/>
          <a:ea typeface="MS PGothic" pitchFamily="34" charset="-128"/>
          <a:cs typeface="+mn-cs"/>
        </a:defRPr>
      </a:lvl4pPr>
      <a:lvl5pPr marL="1998551" indent="-158232" algn="l" defTabSz="846612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Font typeface="Arial" charset="0"/>
        <a:defRPr sz="1800">
          <a:solidFill>
            <a:schemeClr val="tx2"/>
          </a:solidFill>
          <a:latin typeface="+mn-lt"/>
          <a:ea typeface="MS PGothic" pitchFamily="34" charset="-128"/>
          <a:cs typeface="+mn-cs"/>
        </a:defRPr>
      </a:lvl5pPr>
      <a:lvl6pPr marL="2399881" indent="-163506" algn="l" defTabSz="850782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defRPr sz="1800">
          <a:solidFill>
            <a:schemeClr val="tx2"/>
          </a:solidFill>
          <a:latin typeface="+mn-lt"/>
          <a:cs typeface="+mn-cs"/>
        </a:defRPr>
      </a:lvl6pPr>
      <a:lvl7pPr marL="2798936" indent="-163506" algn="l" defTabSz="850782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defRPr sz="1800">
          <a:solidFill>
            <a:schemeClr val="tx2"/>
          </a:solidFill>
          <a:latin typeface="+mn-lt"/>
          <a:cs typeface="+mn-cs"/>
        </a:defRPr>
      </a:lvl7pPr>
      <a:lvl8pPr marL="3197993" indent="-163506" algn="l" defTabSz="850782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defRPr sz="1800">
          <a:solidFill>
            <a:schemeClr val="tx2"/>
          </a:solidFill>
          <a:latin typeface="+mn-lt"/>
          <a:cs typeface="+mn-cs"/>
        </a:defRPr>
      </a:lvl8pPr>
      <a:lvl9pPr marL="3597049" indent="-163506" algn="l" defTabSz="850782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defRPr sz="1800">
          <a:solidFill>
            <a:schemeClr val="tx2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79811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99055" algn="l" defTabSz="79811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98116" algn="l" defTabSz="79811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97182" algn="l" defTabSz="79811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6225" algn="l" defTabSz="79811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95283" algn="l" defTabSz="79811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94354" algn="l" defTabSz="79811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93388" algn="l" defTabSz="79811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92448" algn="l" defTabSz="79811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2268538" y="1154113"/>
            <a:ext cx="2159000" cy="2159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b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1341" y="893969"/>
            <a:ext cx="621347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68609" y="2060575"/>
            <a:ext cx="6624637" cy="426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262202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495" r:id="rId1"/>
    <p:sldLayoutId id="2147491496" r:id="rId2"/>
    <p:sldLayoutId id="2147491497" r:id="rId3"/>
    <p:sldLayoutId id="2147491498" r:id="rId4"/>
    <p:sldLayoutId id="2147491499" r:id="rId5"/>
    <p:sldLayoutId id="2147491500" r:id="rId6"/>
    <p:sldLayoutId id="2147491501" r:id="rId7"/>
    <p:sldLayoutId id="2147491502" r:id="rId8"/>
    <p:sldLayoutId id="2147491503" r:id="rId9"/>
    <p:sldLayoutId id="2147491504" r:id="rId10"/>
    <p:sldLayoutId id="2147491505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xStyles>
    <p:titleStyle>
      <a:lvl1pPr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5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26BD410-C63B-4DFE-A3FC-E197684C8711}" type="datetimeFigureOut">
              <a:rPr lang="en-GB" b="0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03/06/2016</a:t>
            </a:fld>
            <a:endParaRPr lang="en-GB" b="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5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 b="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5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ED1C24F-41C6-4109-8EED-9434AA30ACAC}" type="slidenum">
              <a:rPr lang="en-GB" b="0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GB" b="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11056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507" r:id="rId1"/>
    <p:sldLayoutId id="2147491508" r:id="rId2"/>
    <p:sldLayoutId id="2147491509" r:id="rId3"/>
    <p:sldLayoutId id="2147491510" r:id="rId4"/>
    <p:sldLayoutId id="2147491511" r:id="rId5"/>
    <p:sldLayoutId id="2147491512" r:id="rId6"/>
    <p:sldLayoutId id="2147491513" r:id="rId7"/>
    <p:sldLayoutId id="2147491514" r:id="rId8"/>
    <p:sldLayoutId id="2147491515" r:id="rId9"/>
    <p:sldLayoutId id="2147491516" r:id="rId10"/>
    <p:sldLayoutId id="2147491517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23177" y="409"/>
            <a:ext cx="7321021" cy="61019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vert="horz" wrap="square" lIns="66378" tIns="33240" rIns="84332" bIns="3324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7760" y="991278"/>
            <a:ext cx="8628063" cy="545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 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1107" y="6570764"/>
            <a:ext cx="732896" cy="28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4332" tIns="42181" rIns="84332" bIns="42181" numCol="1" anchor="t" anchorCtr="0" compatLnSpc="1">
            <a:prstTxWarp prst="textNoShape">
              <a:avLst/>
            </a:prstTxWarp>
          </a:bodyPr>
          <a:lstStyle>
            <a:lvl1pPr algn="r">
              <a:defRPr sz="10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F3BD519E-98CF-4893-B127-D836AEB8B6A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3077" name="Picture 7" descr="Logo transparent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675" y="87809"/>
            <a:ext cx="1438011" cy="480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1862" name="Rectangle 6"/>
          <p:cNvSpPr>
            <a:spLocks noChangeArrowheads="1"/>
          </p:cNvSpPr>
          <p:nvPr/>
        </p:nvSpPr>
        <p:spPr bwMode="auto">
          <a:xfrm>
            <a:off x="1" y="0"/>
            <a:ext cx="254000" cy="6858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79356" tIns="39687" rIns="79356" bIns="39687" anchor="ctr"/>
          <a:lstStyle/>
          <a:p>
            <a:pPr>
              <a:defRPr/>
            </a:pPr>
            <a:endParaRPr lang="en-US">
              <a:cs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  <p:txStyles>
    <p:titleStyle>
      <a:lvl1pPr algn="ctr" defTabSz="84393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ctr" defTabSz="84393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defTabSz="84393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defTabSz="84393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defTabSz="84393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396746" algn="ctr" defTabSz="845856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793492" algn="ctr" defTabSz="845856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190248" algn="ctr" defTabSz="845856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586988" algn="ctr" defTabSz="845856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32343" indent="-332343" algn="l" defTabSz="843937" rtl="0" eaLnBrk="0" fontAlgn="base" hangingPunct="0">
        <a:spcBef>
          <a:spcPct val="30000"/>
        </a:spcBef>
        <a:spcAft>
          <a:spcPct val="0"/>
        </a:spcAft>
        <a:buChar char="•"/>
        <a:defRPr sz="2600" b="1">
          <a:solidFill>
            <a:schemeClr val="tx2"/>
          </a:solidFill>
          <a:latin typeface="+mn-lt"/>
          <a:ea typeface="+mn-ea"/>
          <a:cs typeface="+mn-cs"/>
        </a:defRPr>
      </a:lvl1pPr>
      <a:lvl2pPr marL="743262" indent="-239946" algn="l" defTabSz="843937" rtl="0" eaLnBrk="0" fontAlgn="base" hangingPunct="0">
        <a:spcBef>
          <a:spcPct val="30000"/>
        </a:spcBef>
        <a:spcAft>
          <a:spcPct val="0"/>
        </a:spcAft>
        <a:buChar char="•"/>
        <a:defRPr sz="2500">
          <a:solidFill>
            <a:schemeClr val="tx2"/>
          </a:solidFill>
          <a:latin typeface="+mn-lt"/>
          <a:cs typeface="+mn-cs"/>
        </a:defRPr>
      </a:lvl2pPr>
      <a:lvl3pPr marL="1316904" indent="-405374" algn="l" defTabSz="843937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defRPr sz="2300">
          <a:solidFill>
            <a:schemeClr val="tx2"/>
          </a:solidFill>
          <a:latin typeface="+mn-lt"/>
          <a:cs typeface="+mn-cs"/>
        </a:defRPr>
      </a:lvl3pPr>
      <a:lvl4pPr marL="1658887" indent="-173746" algn="l" defTabSz="843937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Char char="•"/>
        <a:defRPr sz="1800">
          <a:solidFill>
            <a:schemeClr val="tx2"/>
          </a:solidFill>
          <a:latin typeface="+mn-lt"/>
          <a:cs typeface="+mn-cs"/>
        </a:defRPr>
      </a:lvl4pPr>
      <a:lvl5pPr marL="1988462" indent="-159963" algn="l" defTabSz="843937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defRPr sz="1800">
          <a:solidFill>
            <a:schemeClr val="tx2"/>
          </a:solidFill>
          <a:latin typeface="+mn-lt"/>
          <a:cs typeface="+mn-cs"/>
        </a:defRPr>
      </a:lvl5pPr>
      <a:lvl6pPr marL="2386001" indent="-162563" algn="l" defTabSz="845856" rtl="0" fontAlgn="base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defRPr sz="1800">
          <a:solidFill>
            <a:schemeClr val="tx2"/>
          </a:solidFill>
          <a:latin typeface="+mn-lt"/>
          <a:cs typeface="+mn-cs"/>
        </a:defRPr>
      </a:lvl6pPr>
      <a:lvl7pPr marL="2782679" indent="-162563" algn="l" defTabSz="845856" rtl="0" fontAlgn="base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defRPr sz="1800">
          <a:solidFill>
            <a:schemeClr val="tx2"/>
          </a:solidFill>
          <a:latin typeface="+mn-lt"/>
          <a:cs typeface="+mn-cs"/>
        </a:defRPr>
      </a:lvl7pPr>
      <a:lvl8pPr marL="3179460" indent="-162563" algn="l" defTabSz="845856" rtl="0" fontAlgn="base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defRPr sz="1800">
          <a:solidFill>
            <a:schemeClr val="tx2"/>
          </a:solidFill>
          <a:latin typeface="+mn-lt"/>
          <a:cs typeface="+mn-cs"/>
        </a:defRPr>
      </a:lvl8pPr>
      <a:lvl9pPr marL="3576223" indent="-162563" algn="l" defTabSz="845856" rtl="0" fontAlgn="base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defRPr sz="1800">
          <a:solidFill>
            <a:schemeClr val="tx2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7934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96746" algn="l" defTabSz="7934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93492" algn="l" defTabSz="7934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90248" algn="l" defTabSz="7934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86988" algn="l" defTabSz="7934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83720" algn="l" defTabSz="7934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80479" algn="l" defTabSz="7934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77182" algn="l" defTabSz="7934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73955" algn="l" defTabSz="7934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23149" y="292"/>
            <a:ext cx="7321021" cy="61019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vert="horz" wrap="square" lIns="66684" tIns="33386" rIns="84720" bIns="3338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7737" y="991259"/>
            <a:ext cx="8628063" cy="545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 </a:t>
            </a:r>
          </a:p>
        </p:txBody>
      </p:sp>
      <p:pic>
        <p:nvPicPr>
          <p:cNvPr id="3077" name="Picture 7" descr="Logo transparent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661" y="87809"/>
            <a:ext cx="1438011" cy="480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1862" name="Rectangle 6"/>
          <p:cNvSpPr>
            <a:spLocks noChangeArrowheads="1"/>
          </p:cNvSpPr>
          <p:nvPr/>
        </p:nvSpPr>
        <p:spPr bwMode="auto">
          <a:xfrm>
            <a:off x="1" y="0"/>
            <a:ext cx="254000" cy="6858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79715" tIns="39861" rIns="79715" bIns="39861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519" r:id="rId1"/>
    <p:sldLayoutId id="2147491520" r:id="rId2"/>
    <p:sldLayoutId id="2147491521" r:id="rId3"/>
    <p:sldLayoutId id="2147491522" r:id="rId4"/>
    <p:sldLayoutId id="2147491523" r:id="rId5"/>
    <p:sldLayoutId id="2147491524" r:id="rId6"/>
    <p:sldLayoutId id="2147491525" r:id="rId7"/>
    <p:sldLayoutId id="2147491526" r:id="rId8"/>
    <p:sldLayoutId id="2147491527" r:id="rId9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  <p:txStyles>
    <p:titleStyle>
      <a:lvl1pPr algn="ctr" defTabSz="847844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  <a:ea typeface="+mj-ea"/>
          <a:cs typeface="Calibri" pitchFamily="34" charset="0"/>
        </a:defRPr>
      </a:lvl1pPr>
      <a:lvl2pPr algn="ctr" defTabSz="847844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defTabSz="847844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defTabSz="847844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defTabSz="847844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398577" algn="ctr" defTabSz="849774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797164" algn="ctr" defTabSz="849774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195754" algn="ctr" defTabSz="849774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594310" algn="ctr" defTabSz="849774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33862" indent="-333862" algn="l" defTabSz="847844" rtl="0" eaLnBrk="1" fontAlgn="base" hangingPunct="1">
        <a:spcBef>
          <a:spcPct val="30000"/>
        </a:spcBef>
        <a:spcAft>
          <a:spcPct val="0"/>
        </a:spcAft>
        <a:buChar char="•"/>
        <a:defRPr sz="2600" b="1">
          <a:solidFill>
            <a:schemeClr val="tx2"/>
          </a:solidFill>
          <a:latin typeface="Calibri" pitchFamily="34" charset="0"/>
          <a:ea typeface="+mn-ea"/>
          <a:cs typeface="Calibri" pitchFamily="34" charset="0"/>
        </a:defRPr>
      </a:lvl1pPr>
      <a:lvl2pPr marL="746698" indent="-241052" algn="l" defTabSz="847844" rtl="0" eaLnBrk="1" fontAlgn="base" hangingPunct="1">
        <a:spcBef>
          <a:spcPct val="30000"/>
        </a:spcBef>
        <a:spcAft>
          <a:spcPct val="0"/>
        </a:spcAft>
        <a:buChar char="•"/>
        <a:defRPr sz="2500">
          <a:solidFill>
            <a:schemeClr val="tx2"/>
          </a:solidFill>
          <a:latin typeface="+mn-lt"/>
          <a:cs typeface="+mn-cs"/>
        </a:defRPr>
      </a:lvl2pPr>
      <a:lvl3pPr marL="1322989" indent="-407258" algn="l" defTabSz="847844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defRPr sz="2300">
          <a:solidFill>
            <a:schemeClr val="tx2"/>
          </a:solidFill>
          <a:latin typeface="+mn-lt"/>
          <a:cs typeface="+mn-cs"/>
        </a:defRPr>
      </a:lvl3pPr>
      <a:lvl4pPr marL="1666529" indent="-174551" algn="l" defTabSz="847844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buChar char="•"/>
        <a:defRPr sz="1800">
          <a:solidFill>
            <a:schemeClr val="tx2"/>
          </a:solidFill>
          <a:latin typeface="+mn-lt"/>
          <a:cs typeface="+mn-cs"/>
        </a:defRPr>
      </a:lvl4pPr>
      <a:lvl5pPr marL="1997655" indent="-160701" algn="l" defTabSz="847844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defRPr sz="1800">
          <a:solidFill>
            <a:schemeClr val="tx2"/>
          </a:solidFill>
          <a:latin typeface="+mn-lt"/>
          <a:cs typeface="+mn-cs"/>
        </a:defRPr>
      </a:lvl5pPr>
      <a:lvl6pPr marL="2397014" indent="-163314" algn="l" defTabSz="849774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defRPr sz="1800">
          <a:solidFill>
            <a:schemeClr val="tx2"/>
          </a:solidFill>
          <a:latin typeface="+mn-lt"/>
          <a:cs typeface="+mn-cs"/>
        </a:defRPr>
      </a:lvl6pPr>
      <a:lvl7pPr marL="2795576" indent="-163314" algn="l" defTabSz="849774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defRPr sz="1800">
          <a:solidFill>
            <a:schemeClr val="tx2"/>
          </a:solidFill>
          <a:latin typeface="+mn-lt"/>
          <a:cs typeface="+mn-cs"/>
        </a:defRPr>
      </a:lvl7pPr>
      <a:lvl8pPr marL="3194157" indent="-163314" algn="l" defTabSz="849774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defRPr sz="1800">
          <a:solidFill>
            <a:schemeClr val="tx2"/>
          </a:solidFill>
          <a:latin typeface="+mn-lt"/>
          <a:cs typeface="+mn-cs"/>
        </a:defRPr>
      </a:lvl8pPr>
      <a:lvl9pPr marL="3592738" indent="-163314" algn="l" defTabSz="849774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defRPr sz="1800">
          <a:solidFill>
            <a:schemeClr val="tx2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79716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98577" algn="l" defTabSz="79716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97164" algn="l" defTabSz="79716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95754" algn="l" defTabSz="79716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4310" algn="l" defTabSz="79716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92891" algn="l" defTabSz="79716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91498" algn="l" defTabSz="79716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90029" algn="l" defTabSz="79716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88618" algn="l" defTabSz="79716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0222" y="6570873"/>
            <a:ext cx="733778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0" tIns="45710" rIns="91420" bIns="45710" numCol="1" anchor="t" anchorCtr="0" compatLnSpc="1">
            <a:prstTxWarp prst="textNoShape">
              <a:avLst/>
            </a:prstTxWarp>
          </a:bodyPr>
          <a:lstStyle>
            <a:lvl1pPr algn="r">
              <a:defRPr sz="1000" b="0" smtClean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DC914271-A789-4259-B66A-DC4F96EEE562}" type="slidenum">
              <a:rPr lang="en-GB">
                <a:solidFill>
                  <a:srgbClr val="000000"/>
                </a:solidFill>
                <a:ea typeface="MS PGothic" pitchFamily="34" charset="-128"/>
                <a:cs typeface="Arial"/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  <a:ea typeface="MS PGothic" pitchFamily="34" charset="-128"/>
              <a:cs typeface="Arial"/>
            </a:endParaRP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1" y="0"/>
            <a:ext cx="254000" cy="6858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26" tIns="45714" rIns="91426" bIns="45714" anchor="ctr"/>
          <a:lstStyle/>
          <a:p>
            <a:pPr algn="l">
              <a:defRPr/>
            </a:pPr>
            <a:endParaRPr lang="en-US" sz="2800" dirty="0">
              <a:ea typeface="MS PGothic" pitchFamily="34" charset="-128"/>
              <a:cs typeface="Arial"/>
            </a:endParaRPr>
          </a:p>
        </p:txBody>
      </p:sp>
      <p:pic>
        <p:nvPicPr>
          <p:cNvPr id="1028" name="Picture 7" descr="Logo transparent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422" y="50800"/>
            <a:ext cx="15367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2054578" y="210"/>
            <a:ext cx="7089422" cy="587375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26" tIns="45714" rIns="91426" bIns="45714" anchor="ctr"/>
          <a:lstStyle/>
          <a:p>
            <a:pPr>
              <a:defRPr/>
            </a:pPr>
            <a:endParaRPr lang="en-US" sz="2800" dirty="0">
              <a:ea typeface="MS PGothic" pitchFamily="34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75682669"/>
      </p:ext>
    </p:extLst>
  </p:cSld>
  <p:clrMap bg1="lt1" tx1="dk1" bg2="lt2" tx2="dk2" accent1="accent1" accent2="accent2" accent3="accent3" accent4="accent4" accent5="accent5" accent6="accent6" hlink="hlink" folHlink="folHlink"/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Calibri" pitchFamily="34" charset="0"/>
          <a:cs typeface="Arial" charset="0"/>
        </a:defRPr>
      </a:lvl2pPr>
      <a:lvl3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Calibri" pitchFamily="34" charset="0"/>
          <a:cs typeface="Arial" charset="0"/>
        </a:defRPr>
      </a:lvl3pPr>
      <a:lvl4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Calibri" pitchFamily="34" charset="0"/>
          <a:cs typeface="Arial" charset="0"/>
        </a:defRPr>
      </a:lvl4pPr>
      <a:lvl5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Calibri" pitchFamily="34" charset="0"/>
          <a:cs typeface="Arial" charset="0"/>
        </a:defRPr>
      </a:lvl5pPr>
      <a:lvl6pPr marL="457132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Calibri" pitchFamily="34" charset="0"/>
          <a:cs typeface="Arial" charset="0"/>
        </a:defRPr>
      </a:lvl6pPr>
      <a:lvl7pPr marL="914263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Calibri" pitchFamily="34" charset="0"/>
          <a:cs typeface="Arial" charset="0"/>
        </a:defRPr>
      </a:lvl7pPr>
      <a:lvl8pPr marL="1371395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Calibri" pitchFamily="34" charset="0"/>
          <a:cs typeface="Arial" charset="0"/>
        </a:defRPr>
      </a:lvl8pPr>
      <a:lvl9pPr marL="1828527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Calibri" pitchFamily="34" charset="0"/>
          <a:cs typeface="Arial" charset="0"/>
        </a:defRPr>
      </a:lvl9pPr>
    </p:titleStyle>
    <p:bodyStyle>
      <a:lvl1pPr marL="361896" indent="-361896" algn="l" rtl="0" eaLnBrk="1" fontAlgn="base" hangingPunct="1">
        <a:spcBef>
          <a:spcPct val="30000"/>
        </a:spcBef>
        <a:spcAft>
          <a:spcPct val="0"/>
        </a:spcAft>
        <a:buChar char="•"/>
        <a:defRPr sz="2800" b="1">
          <a:solidFill>
            <a:schemeClr val="tx2"/>
          </a:solidFill>
          <a:latin typeface="+mn-lt"/>
          <a:ea typeface="+mn-ea"/>
          <a:cs typeface="+mn-cs"/>
        </a:defRPr>
      </a:lvl1pPr>
      <a:lvl2pPr marL="803155" indent="-261899" algn="l" rtl="0" eaLnBrk="1" fontAlgn="base" hangingPunct="1">
        <a:spcBef>
          <a:spcPct val="30000"/>
        </a:spcBef>
        <a:spcAft>
          <a:spcPct val="0"/>
        </a:spcAft>
        <a:buChar char="•"/>
        <a:defRPr sz="2600">
          <a:solidFill>
            <a:schemeClr val="tx2"/>
          </a:solidFill>
          <a:latin typeface="Arial" charset="0"/>
          <a:cs typeface="+mn-cs"/>
        </a:defRPr>
      </a:lvl2pPr>
      <a:lvl3pPr marL="1423774" indent="-441259" algn="l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defRPr sz="2400">
          <a:solidFill>
            <a:schemeClr val="tx2"/>
          </a:solidFill>
          <a:latin typeface="Arial" charset="0"/>
          <a:cs typeface="+mn-cs"/>
        </a:defRPr>
      </a:lvl3pPr>
      <a:lvl4pPr marL="1793606" indent="-190472" algn="l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2"/>
          </a:solidFill>
          <a:latin typeface="Arial" charset="0"/>
          <a:cs typeface="+mn-cs"/>
        </a:defRPr>
      </a:lvl4pPr>
      <a:lvl5pPr marL="2149153" indent="-176187" algn="l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buFont typeface="Arial" charset="0"/>
        <a:defRPr sz="2000">
          <a:solidFill>
            <a:schemeClr val="tx2"/>
          </a:solidFill>
          <a:latin typeface="Arial" charset="0"/>
          <a:cs typeface="+mn-cs"/>
        </a:defRPr>
      </a:lvl5pPr>
      <a:lvl6pPr marL="2606285" indent="-176187" algn="l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buFont typeface="Arial" charset="0"/>
        <a:defRPr sz="2000">
          <a:solidFill>
            <a:schemeClr val="tx2"/>
          </a:solidFill>
          <a:latin typeface="Arial" charset="0"/>
          <a:cs typeface="+mn-cs"/>
        </a:defRPr>
      </a:lvl6pPr>
      <a:lvl7pPr marL="3063416" indent="-176187" algn="l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buFont typeface="Arial" charset="0"/>
        <a:defRPr sz="2000">
          <a:solidFill>
            <a:schemeClr val="tx2"/>
          </a:solidFill>
          <a:latin typeface="Arial" charset="0"/>
          <a:cs typeface="+mn-cs"/>
        </a:defRPr>
      </a:lvl7pPr>
      <a:lvl8pPr marL="3520547" indent="-176187" algn="l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buFont typeface="Arial" charset="0"/>
        <a:defRPr sz="2000">
          <a:solidFill>
            <a:schemeClr val="tx2"/>
          </a:solidFill>
          <a:latin typeface="Arial" charset="0"/>
          <a:cs typeface="+mn-cs"/>
        </a:defRPr>
      </a:lvl8pPr>
      <a:lvl9pPr marL="3977678" indent="-176187" algn="l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buFont typeface="Arial" charset="0"/>
        <a:defRPr sz="2000">
          <a:solidFill>
            <a:schemeClr val="tx2"/>
          </a:solidFill>
          <a:latin typeface="Arial" charset="0"/>
          <a:cs typeface="+mn-cs"/>
        </a:defRPr>
      </a:lvl9pPr>
    </p:bodyStyle>
    <p:otherStyle>
      <a:defPPr>
        <a:defRPr lang="en-US"/>
      </a:defPPr>
      <a:lvl1pPr marL="0" algn="l" defTabSz="9142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2" algn="l" defTabSz="9142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3" algn="l" defTabSz="9142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5" algn="l" defTabSz="9142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27" algn="l" defTabSz="9142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58" algn="l" defTabSz="9142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9" algn="l" defTabSz="9142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20" algn="l" defTabSz="9142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51" algn="l" defTabSz="9142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  <a:endParaRPr lang="en-US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556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 algn="l" defTabSz="457200"/>
            <a:fld id="{BA7485E3-CD06-4D69-9DA5-0DBBBDA14D49}" type="datetimeFigureOut">
              <a:rPr lang="en-US" altLang="en-US" b="0">
                <a:ea typeface="MS PGothic" pitchFamily="34" charset="-128"/>
                <a:cs typeface="+mn-cs"/>
              </a:rPr>
              <a:pPr algn="l" defTabSz="457200"/>
              <a:t>6/3/2016</a:t>
            </a:fld>
            <a:endParaRPr lang="en-US" altLang="en-US" b="0">
              <a:ea typeface="MS PGothic" pitchFamily="34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5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556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defTabSz="457200"/>
            <a:fld id="{B29A9D49-D618-4B91-91E0-409413197093}" type="slidenum">
              <a:rPr lang="en-US" altLang="en-US" b="0">
                <a:ea typeface="MS PGothic" pitchFamily="34" charset="-128"/>
                <a:cs typeface="+mn-cs"/>
              </a:rPr>
              <a:pPr defTabSz="457200"/>
              <a:t>‹#›</a:t>
            </a:fld>
            <a:endParaRPr lang="en-US" altLang="en-US" b="0">
              <a:ea typeface="MS PGothic" pitchFamily="34" charset="-128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531" r:id="rId1"/>
    <p:sldLayoutId id="2147491532" r:id="rId2"/>
    <p:sldLayoutId id="2147491533" r:id="rId3"/>
    <p:sldLayoutId id="2147491534" r:id="rId4"/>
    <p:sldLayoutId id="2147491535" r:id="rId5"/>
    <p:sldLayoutId id="2147491536" r:id="rId6"/>
    <p:sldLayoutId id="2147491537" r:id="rId7"/>
    <p:sldLayoutId id="2147491538" r:id="rId8"/>
    <p:sldLayoutId id="2147491539" r:id="rId9"/>
    <p:sldLayoutId id="2147491540" r:id="rId10"/>
    <p:sldLayoutId id="2147491541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  <a:endParaRPr lang="en-US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556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 algn="l" defTabSz="457200"/>
            <a:fld id="{BA7485E3-CD06-4D69-9DA5-0DBBBDA14D49}" type="datetimeFigureOut">
              <a:rPr lang="en-US" altLang="en-US" b="0">
                <a:ea typeface="MS PGothic" pitchFamily="34" charset="-128"/>
                <a:cs typeface="+mn-cs"/>
              </a:rPr>
              <a:pPr algn="l" defTabSz="457200"/>
              <a:t>6/3/2016</a:t>
            </a:fld>
            <a:endParaRPr lang="en-US" altLang="en-US" b="0">
              <a:ea typeface="MS PGothic" pitchFamily="34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5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556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defTabSz="457200"/>
            <a:fld id="{B29A9D49-D618-4B91-91E0-409413197093}" type="slidenum">
              <a:rPr lang="en-US" altLang="en-US" b="0">
                <a:ea typeface="MS PGothic" pitchFamily="34" charset="-128"/>
                <a:cs typeface="+mn-cs"/>
              </a:rPr>
              <a:pPr defTabSz="457200"/>
              <a:t>‹#›</a:t>
            </a:fld>
            <a:endParaRPr lang="en-US" altLang="en-US" b="0">
              <a:ea typeface="MS PGothic" pitchFamily="34" charset="-128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543" r:id="rId1"/>
    <p:sldLayoutId id="2147491544" r:id="rId2"/>
    <p:sldLayoutId id="2147491545" r:id="rId3"/>
    <p:sldLayoutId id="2147491546" r:id="rId4"/>
    <p:sldLayoutId id="2147491547" r:id="rId5"/>
    <p:sldLayoutId id="2147491548" r:id="rId6"/>
    <p:sldLayoutId id="2147491549" r:id="rId7"/>
    <p:sldLayoutId id="2147491550" r:id="rId8"/>
    <p:sldLayoutId id="2147491551" r:id="rId9"/>
    <p:sldLayoutId id="2147491552" r:id="rId10"/>
    <p:sldLayoutId id="2147491553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23" tIns="45563" rIns="91123" bIns="4556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1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23" tIns="45563" rIns="91123" bIns="455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694"/>
            <a:ext cx="2133600" cy="365125"/>
          </a:xfrm>
          <a:prstGeom prst="rect">
            <a:avLst/>
          </a:prstGeom>
        </p:spPr>
        <p:txBody>
          <a:bodyPr vert="horz" lIns="91123" tIns="45563" rIns="91123" bIns="45563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26BD410-C63B-4DFE-A3FC-E197684C8711}" type="datetimeFigureOut">
              <a:rPr lang="en-GB" b="0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03/06/2016</a:t>
            </a:fld>
            <a:endParaRPr lang="en-GB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694"/>
            <a:ext cx="2895600" cy="365125"/>
          </a:xfrm>
          <a:prstGeom prst="rect">
            <a:avLst/>
          </a:prstGeom>
        </p:spPr>
        <p:txBody>
          <a:bodyPr vert="horz" lIns="91123" tIns="45563" rIns="91123" bIns="45563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694"/>
            <a:ext cx="2133600" cy="365125"/>
          </a:xfrm>
          <a:prstGeom prst="rect">
            <a:avLst/>
          </a:prstGeom>
        </p:spPr>
        <p:txBody>
          <a:bodyPr vert="horz" lIns="91123" tIns="45563" rIns="91123" bIns="45563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ED1C24F-41C6-4109-8EED-9434AA30ACAC}" type="slidenum">
              <a:rPr lang="en-GB" b="0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GB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636" r:id="rId1"/>
    <p:sldLayoutId id="2147491637" r:id="rId2"/>
    <p:sldLayoutId id="2147491638" r:id="rId3"/>
    <p:sldLayoutId id="2147491639" r:id="rId4"/>
    <p:sldLayoutId id="2147491640" r:id="rId5"/>
    <p:sldLayoutId id="2147491641" r:id="rId6"/>
    <p:sldLayoutId id="2147491642" r:id="rId7"/>
    <p:sldLayoutId id="2147491643" r:id="rId8"/>
    <p:sldLayoutId id="2147491644" r:id="rId9"/>
    <p:sldLayoutId id="2147491645" r:id="rId10"/>
    <p:sldLayoutId id="2147491646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5654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1306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66944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261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744" indent="-341744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0434" indent="-28479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9124" indent="-227839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4771" indent="-227839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0418" indent="-227839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6032" indent="-227839" algn="l" defTabSz="911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1722" indent="-227839" algn="l" defTabSz="911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7357" indent="-227839" algn="l" defTabSz="911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3013" indent="-227839" algn="l" defTabSz="911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1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654" algn="l" defTabSz="911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306" algn="l" defTabSz="911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6944" algn="l" defTabSz="911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2612" algn="l" defTabSz="911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8243" algn="l" defTabSz="911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3899" algn="l" defTabSz="911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9535" algn="l" defTabSz="911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5219" algn="l" defTabSz="911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22450" y="0"/>
            <a:ext cx="7321550" cy="6096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65983" tIns="33099" rIns="83870" bIns="3309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7448" y="990609"/>
            <a:ext cx="8628063" cy="545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 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0682" y="6570878"/>
            <a:ext cx="733425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870" tIns="41966" rIns="83870" bIns="41966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00000"/>
                </a:solidFill>
                <a:latin typeface="Arial" charset="0"/>
              </a:defRPr>
            </a:lvl1pPr>
          </a:lstStyle>
          <a:p>
            <a:fld id="{5FA946ED-A080-4C41-9838-1EDF5B1E886A}" type="slidenum">
              <a:rPr lang="en-US" b="0" smtClean="0">
                <a:ea typeface="ＭＳ Ｐゴシック" charset="0"/>
                <a:cs typeface="MS PGothic" charset="0"/>
              </a:rPr>
              <a:pPr/>
              <a:t>‹#›</a:t>
            </a:fld>
            <a:endParaRPr lang="en-US" b="0" smtClean="0">
              <a:ea typeface="ＭＳ Ｐゴシック" charset="0"/>
              <a:cs typeface="MS PGothic" charset="0"/>
            </a:endParaRPr>
          </a:p>
        </p:txBody>
      </p:sp>
      <p:pic>
        <p:nvPicPr>
          <p:cNvPr id="1029" name="Picture 7" descr="Logo transparent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181" y="87313"/>
            <a:ext cx="1438275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1" y="0"/>
            <a:ext cx="254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8931" tIns="39469" rIns="78931" bIns="39469" anchor="ctr"/>
          <a:lstStyle/>
          <a:p>
            <a:endParaRPr lang="en-GB" sz="1200" smtClean="0">
              <a:latin typeface="Calibri" charset="0"/>
              <a:ea typeface="ＭＳ Ｐゴシック" charset="0"/>
              <a:cs typeface="MS PGothic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  <p:txStyles>
    <p:titleStyle>
      <a:lvl1pPr algn="ctr" defTabSz="83005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MS PGothic" pitchFamily="34" charset="-128"/>
          <a:cs typeface="+mj-cs"/>
        </a:defRPr>
      </a:lvl1pPr>
      <a:lvl2pPr algn="ctr" defTabSz="83005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MS PGothic" pitchFamily="34" charset="-128"/>
          <a:cs typeface="Arial" charset="0"/>
        </a:defRPr>
      </a:lvl2pPr>
      <a:lvl3pPr algn="ctr" defTabSz="83005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MS PGothic" pitchFamily="34" charset="-128"/>
          <a:cs typeface="Arial" charset="0"/>
        </a:defRPr>
      </a:lvl3pPr>
      <a:lvl4pPr algn="ctr" defTabSz="83005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MS PGothic" pitchFamily="34" charset="-128"/>
          <a:cs typeface="Arial" charset="0"/>
        </a:defRPr>
      </a:lvl4pPr>
      <a:lvl5pPr algn="ctr" defTabSz="83005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MS PGothic" pitchFamily="34" charset="-128"/>
          <a:cs typeface="Arial" charset="0"/>
        </a:defRPr>
      </a:lvl5pPr>
      <a:lvl6pPr marL="394691" algn="ctr" defTabSz="841537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cs typeface="Arial" charset="0"/>
        </a:defRPr>
      </a:lvl6pPr>
      <a:lvl7pPr marL="789385" algn="ctr" defTabSz="841537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cs typeface="Arial" charset="0"/>
        </a:defRPr>
      </a:lvl7pPr>
      <a:lvl8pPr marL="1184086" algn="ctr" defTabSz="841537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cs typeface="Arial" charset="0"/>
        </a:defRPr>
      </a:lvl8pPr>
      <a:lvl9pPr marL="1578779" algn="ctr" defTabSz="841537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19008" indent="-319008" algn="l" defTabSz="830057" rtl="0" eaLnBrk="0" fontAlgn="base" hangingPunct="0">
        <a:spcBef>
          <a:spcPct val="30000"/>
        </a:spcBef>
        <a:spcAft>
          <a:spcPct val="0"/>
        </a:spcAft>
        <a:buChar char="•"/>
        <a:defRPr sz="2500" b="1">
          <a:solidFill>
            <a:schemeClr val="tx2"/>
          </a:solidFill>
          <a:latin typeface="+mn-lt"/>
          <a:ea typeface="MS PGothic" pitchFamily="34" charset="-128"/>
          <a:cs typeface="+mn-cs"/>
        </a:defRPr>
      </a:lvl1pPr>
      <a:lvl2pPr marL="728483" indent="-225369" algn="l" defTabSz="830057" rtl="0" eaLnBrk="0" fontAlgn="base" hangingPunct="0">
        <a:spcBef>
          <a:spcPct val="30000"/>
        </a:spcBef>
        <a:spcAft>
          <a:spcPct val="0"/>
        </a:spcAft>
        <a:buChar char="•"/>
        <a:defRPr sz="2500">
          <a:solidFill>
            <a:schemeClr val="tx2"/>
          </a:solidFill>
          <a:latin typeface="+mn-lt"/>
          <a:ea typeface="Arial" charset="0"/>
          <a:cs typeface="+mn-cs"/>
        </a:defRPr>
      </a:lvl2pPr>
      <a:lvl3pPr marL="1299838" indent="-392014" algn="l" defTabSz="830057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Char char="•"/>
        <a:defRPr sz="2300">
          <a:solidFill>
            <a:schemeClr val="tx2"/>
          </a:solidFill>
          <a:latin typeface="+mn-lt"/>
          <a:ea typeface="Arial" charset="0"/>
          <a:cs typeface="+mn-cs"/>
        </a:defRPr>
      </a:lvl3pPr>
      <a:lvl4pPr marL="1639478" indent="-158715" algn="l" defTabSz="830057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Char char="•"/>
        <a:defRPr>
          <a:solidFill>
            <a:schemeClr val="tx2"/>
          </a:solidFill>
          <a:latin typeface="+mn-lt"/>
          <a:ea typeface="Arial" charset="0"/>
          <a:cs typeface="+mn-cs"/>
        </a:defRPr>
      </a:lvl4pPr>
      <a:lvl5pPr marL="1966423" indent="-146015" algn="l" defTabSz="830057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»"/>
        <a:defRPr>
          <a:solidFill>
            <a:schemeClr val="tx2"/>
          </a:solidFill>
          <a:latin typeface="+mn-lt"/>
          <a:ea typeface="Arial" charset="0"/>
          <a:cs typeface="+mn-cs"/>
        </a:defRPr>
      </a:lvl5pPr>
      <a:lvl6pPr marL="2373690" indent="-161747" algn="l" defTabSz="841537" rtl="0" fontAlgn="base">
        <a:spcBef>
          <a:spcPct val="30000"/>
        </a:spcBef>
        <a:spcAft>
          <a:spcPct val="0"/>
        </a:spcAft>
        <a:buClr>
          <a:schemeClr val="tx2"/>
        </a:buClr>
        <a:buFont typeface="Arial" charset="0"/>
        <a:defRPr sz="1800">
          <a:solidFill>
            <a:schemeClr val="tx2"/>
          </a:solidFill>
          <a:latin typeface="+mn-lt"/>
          <a:cs typeface="+mn-cs"/>
        </a:defRPr>
      </a:lvl6pPr>
      <a:lvl7pPr marL="2768273" indent="-161747" algn="l" defTabSz="841537" rtl="0" fontAlgn="base">
        <a:spcBef>
          <a:spcPct val="30000"/>
        </a:spcBef>
        <a:spcAft>
          <a:spcPct val="0"/>
        </a:spcAft>
        <a:buClr>
          <a:schemeClr val="tx2"/>
        </a:buClr>
        <a:buFont typeface="Arial" charset="0"/>
        <a:defRPr sz="1800">
          <a:solidFill>
            <a:schemeClr val="tx2"/>
          </a:solidFill>
          <a:latin typeface="+mn-lt"/>
          <a:cs typeface="+mn-cs"/>
        </a:defRPr>
      </a:lvl7pPr>
      <a:lvl8pPr marL="3163018" indent="-161747" algn="l" defTabSz="841537" rtl="0" fontAlgn="base">
        <a:spcBef>
          <a:spcPct val="30000"/>
        </a:spcBef>
        <a:spcAft>
          <a:spcPct val="0"/>
        </a:spcAft>
        <a:buClr>
          <a:schemeClr val="tx2"/>
        </a:buClr>
        <a:buFont typeface="Arial" charset="0"/>
        <a:defRPr sz="1800">
          <a:solidFill>
            <a:schemeClr val="tx2"/>
          </a:solidFill>
          <a:latin typeface="+mn-lt"/>
          <a:cs typeface="+mn-cs"/>
        </a:defRPr>
      </a:lvl8pPr>
      <a:lvl9pPr marL="3557716" indent="-161747" algn="l" defTabSz="841537" rtl="0" fontAlgn="base">
        <a:spcBef>
          <a:spcPct val="30000"/>
        </a:spcBef>
        <a:spcAft>
          <a:spcPct val="0"/>
        </a:spcAft>
        <a:buClr>
          <a:schemeClr val="tx2"/>
        </a:buClr>
        <a:buFont typeface="Arial" charset="0"/>
        <a:defRPr sz="1800">
          <a:solidFill>
            <a:schemeClr val="tx2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7893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94691" algn="l" defTabSz="7893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89385" algn="l" defTabSz="7893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84086" algn="l" defTabSz="7893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78779" algn="l" defTabSz="7893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73514" algn="l" defTabSz="7893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68174" algn="l" defTabSz="7893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62801" algn="l" defTabSz="7893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9" algn="l" defTabSz="7893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5502" y="6172200"/>
            <a:ext cx="3932237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019800"/>
            <a:ext cx="9144000" cy="49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6934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650" r:id="rId1"/>
    <p:sldLayoutId id="2147491651" r:id="rId2"/>
    <p:sldLayoutId id="2147491652" r:id="rId3"/>
    <p:sldLayoutId id="2147491653" r:id="rId4"/>
    <p:sldLayoutId id="2147491654" r:id="rId5"/>
    <p:sldLayoutId id="2147491655" r:id="rId6"/>
    <p:sldLayoutId id="2147491656" r:id="rId7"/>
    <p:sldLayoutId id="2147491657" r:id="rId8"/>
    <p:sldLayoutId id="2147491658" r:id="rId9"/>
    <p:sldLayoutId id="2147491659" r:id="rId10"/>
    <p:sldLayoutId id="2147491660" r:id="rId11"/>
    <p:sldLayoutId id="214749166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22450" y="0"/>
            <a:ext cx="7321550" cy="6096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66074" tIns="33135" rIns="83979" bIns="3313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7448" y="990678"/>
            <a:ext cx="8628063" cy="545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 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0700" y="6571025"/>
            <a:ext cx="733425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979" tIns="42018" rIns="83979" bIns="42018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00000"/>
                </a:solidFill>
              </a:defRPr>
            </a:lvl1pPr>
          </a:lstStyle>
          <a:p>
            <a:pPr defTabSz="912944">
              <a:defRPr/>
            </a:pPr>
            <a:fld id="{C01EACBE-2015-4C40-ACBC-A942FA9F979F}" type="slidenum">
              <a:rPr lang="en-US" b="0" smtClean="0">
                <a:latin typeface="Arial" charset="0"/>
                <a:ea typeface="ＭＳ Ｐゴシック" charset="0"/>
                <a:cs typeface="ＭＳ Ｐゴシック" charset="0"/>
              </a:rPr>
              <a:pPr defTabSz="912944">
                <a:defRPr/>
              </a:pPr>
              <a:t>‹#›</a:t>
            </a:fld>
            <a:endParaRPr lang="en-US" b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83973" name="Picture 7" descr="Logo transparent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196" y="87313"/>
            <a:ext cx="1438275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1" y="0"/>
            <a:ext cx="254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wrap="none" lIns="79035" tIns="39521" rIns="79035" bIns="39521" anchor="ctr"/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2944" eaLnBrk="1" hangingPunct="1">
              <a:defRPr/>
            </a:pPr>
            <a:endParaRPr lang="en-US" altLang="en-US" sz="1200" smtClean="0">
              <a:solidFill>
                <a:srgbClr val="003366"/>
              </a:solidFill>
              <a:latin typeface="Calibri" pitchFamily="34" charset="0"/>
              <a:cs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  <p:txStyles>
    <p:titleStyle>
      <a:lvl1pPr algn="ctr" defTabSz="830071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ＭＳ Ｐゴシック" charset="0"/>
          <a:cs typeface="+mj-cs"/>
        </a:defRPr>
      </a:lvl1pPr>
      <a:lvl2pPr algn="ctr" defTabSz="830071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2pPr>
      <a:lvl3pPr algn="ctr" defTabSz="830071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3pPr>
      <a:lvl4pPr algn="ctr" defTabSz="830071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4pPr>
      <a:lvl5pPr algn="ctr" defTabSz="830071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5pPr>
      <a:lvl6pPr marL="395206" algn="ctr" defTabSz="842629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cs typeface="Arial" charset="0"/>
        </a:defRPr>
      </a:lvl6pPr>
      <a:lvl7pPr marL="790416" algn="ctr" defTabSz="842629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cs typeface="Arial" charset="0"/>
        </a:defRPr>
      </a:lvl7pPr>
      <a:lvl8pPr marL="1185633" algn="ctr" defTabSz="842629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cs typeface="Arial" charset="0"/>
        </a:defRPr>
      </a:lvl8pPr>
      <a:lvl9pPr marL="1580833" algn="ctr" defTabSz="842629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20375" indent="-320375" algn="l" defTabSz="830071" rtl="0" eaLnBrk="0" fontAlgn="base" hangingPunct="0">
        <a:spcBef>
          <a:spcPct val="30000"/>
        </a:spcBef>
        <a:spcAft>
          <a:spcPct val="0"/>
        </a:spcAft>
        <a:buChar char="•"/>
        <a:defRPr sz="2500" b="1">
          <a:solidFill>
            <a:schemeClr val="tx2"/>
          </a:solidFill>
          <a:latin typeface="+mn-lt"/>
          <a:ea typeface="ＭＳ Ｐゴシック" charset="0"/>
          <a:cs typeface="+mn-cs"/>
        </a:defRPr>
      </a:lvl1pPr>
      <a:lvl2pPr marL="729130" indent="-227279" algn="l" defTabSz="830071" rtl="0" eaLnBrk="0" fontAlgn="base" hangingPunct="0">
        <a:spcBef>
          <a:spcPct val="30000"/>
        </a:spcBef>
        <a:spcAft>
          <a:spcPct val="0"/>
        </a:spcAft>
        <a:buChar char="•"/>
        <a:defRPr sz="2500">
          <a:solidFill>
            <a:schemeClr val="tx2"/>
          </a:solidFill>
          <a:latin typeface="+mn-lt"/>
          <a:ea typeface="Arial" charset="0"/>
          <a:cs typeface="+mn-cs"/>
        </a:defRPr>
      </a:lvl2pPr>
      <a:lvl3pPr marL="1301988" indent="-392957" algn="l" defTabSz="830071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Char char="•"/>
        <a:defRPr sz="2300">
          <a:solidFill>
            <a:schemeClr val="tx2"/>
          </a:solidFill>
          <a:latin typeface="+mn-lt"/>
          <a:ea typeface="Arial" charset="0"/>
          <a:cs typeface="+mn-cs"/>
        </a:defRPr>
      </a:lvl3pPr>
      <a:lvl4pPr marL="1642870" indent="-160981" algn="l" defTabSz="830071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Char char="•"/>
        <a:defRPr>
          <a:solidFill>
            <a:schemeClr val="tx2"/>
          </a:solidFill>
          <a:latin typeface="+mn-lt"/>
          <a:ea typeface="Arial" charset="0"/>
          <a:cs typeface="+mn-cs"/>
        </a:defRPr>
      </a:lvl4pPr>
      <a:lvl5pPr marL="1971183" indent="-148397" algn="l" defTabSz="830071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»"/>
        <a:defRPr>
          <a:solidFill>
            <a:schemeClr val="tx2"/>
          </a:solidFill>
          <a:latin typeface="+mn-lt"/>
          <a:ea typeface="Arial" charset="0"/>
          <a:cs typeface="+mn-cs"/>
        </a:defRPr>
      </a:lvl5pPr>
      <a:lvl6pPr marL="2376784" indent="-161955" algn="l" defTabSz="842629" rtl="0" fontAlgn="base">
        <a:spcBef>
          <a:spcPct val="30000"/>
        </a:spcBef>
        <a:spcAft>
          <a:spcPct val="0"/>
        </a:spcAft>
        <a:buClr>
          <a:schemeClr val="tx2"/>
        </a:buClr>
        <a:buFont typeface="Arial" charset="0"/>
        <a:defRPr sz="1800">
          <a:solidFill>
            <a:schemeClr val="tx2"/>
          </a:solidFill>
          <a:latin typeface="+mn-lt"/>
          <a:cs typeface="+mn-cs"/>
        </a:defRPr>
      </a:lvl6pPr>
      <a:lvl7pPr marL="2771876" indent="-161955" algn="l" defTabSz="842629" rtl="0" fontAlgn="base">
        <a:spcBef>
          <a:spcPct val="30000"/>
        </a:spcBef>
        <a:spcAft>
          <a:spcPct val="0"/>
        </a:spcAft>
        <a:buClr>
          <a:schemeClr val="tx2"/>
        </a:buClr>
        <a:buFont typeface="Arial" charset="0"/>
        <a:defRPr sz="1800">
          <a:solidFill>
            <a:schemeClr val="tx2"/>
          </a:solidFill>
          <a:latin typeface="+mn-lt"/>
          <a:cs typeface="+mn-cs"/>
        </a:defRPr>
      </a:lvl7pPr>
      <a:lvl8pPr marL="3167130" indent="-161955" algn="l" defTabSz="842629" rtl="0" fontAlgn="base">
        <a:spcBef>
          <a:spcPct val="30000"/>
        </a:spcBef>
        <a:spcAft>
          <a:spcPct val="0"/>
        </a:spcAft>
        <a:buClr>
          <a:schemeClr val="tx2"/>
        </a:buClr>
        <a:buFont typeface="Arial" charset="0"/>
        <a:defRPr sz="1800">
          <a:solidFill>
            <a:schemeClr val="tx2"/>
          </a:solidFill>
          <a:latin typeface="+mn-lt"/>
          <a:cs typeface="+mn-cs"/>
        </a:defRPr>
      </a:lvl8pPr>
      <a:lvl9pPr marL="3562343" indent="-161955" algn="l" defTabSz="842629" rtl="0" fontAlgn="base">
        <a:spcBef>
          <a:spcPct val="30000"/>
        </a:spcBef>
        <a:spcAft>
          <a:spcPct val="0"/>
        </a:spcAft>
        <a:buClr>
          <a:schemeClr val="tx2"/>
        </a:buClr>
        <a:buFont typeface="Arial" charset="0"/>
        <a:defRPr sz="1800">
          <a:solidFill>
            <a:schemeClr val="tx2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79041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95206" algn="l" defTabSz="79041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90416" algn="l" defTabSz="79041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85633" algn="l" defTabSz="79041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80833" algn="l" defTabSz="79041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76062" algn="l" defTabSz="79041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71268" algn="l" defTabSz="79041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66393" algn="l" defTabSz="79041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61645" algn="l" defTabSz="79041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22450" y="0"/>
            <a:ext cx="7321550" cy="6096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65356" tIns="32848" rIns="83148" bIns="3284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7448" y="990678"/>
            <a:ext cx="8628063" cy="545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 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0700" y="6571025"/>
            <a:ext cx="733425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148" tIns="41608" rIns="83148" bIns="41608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00000"/>
                </a:solidFill>
                <a:cs typeface="Arial" charset="0"/>
              </a:defRPr>
            </a:lvl1pPr>
          </a:lstStyle>
          <a:p>
            <a:pPr defTabSz="912944">
              <a:defRPr/>
            </a:pPr>
            <a:fld id="{DC908FD5-132F-6F46-B7C7-9DA4501D0EDE}" type="slidenum">
              <a:rPr lang="en-US" b="0" smtClean="0">
                <a:latin typeface="Arial" charset="0"/>
                <a:ea typeface="ＭＳ Ｐゴシック" charset="0"/>
              </a:rPr>
              <a:pPr defTabSz="912944">
                <a:defRPr/>
              </a:pPr>
              <a:t>‹#›</a:t>
            </a:fld>
            <a:endParaRPr lang="en-US" b="0">
              <a:latin typeface="Arial" charset="0"/>
              <a:ea typeface="ＭＳ Ｐゴシック" charset="0"/>
            </a:endParaRPr>
          </a:p>
        </p:txBody>
      </p:sp>
      <p:pic>
        <p:nvPicPr>
          <p:cNvPr id="22533" name="Picture 7" descr="Logo transparent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196" y="87313"/>
            <a:ext cx="1438275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1" y="0"/>
            <a:ext cx="254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wrap="none" lIns="78281" tIns="39111" rIns="78281" bIns="39111" anchor="ctr"/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2944" eaLnBrk="1" hangingPunct="1">
              <a:defRPr/>
            </a:pPr>
            <a:endParaRPr lang="en-US" altLang="en-US" sz="1200" smtClean="0">
              <a:solidFill>
                <a:srgbClr val="003366"/>
              </a:solidFill>
              <a:latin typeface="Calibri" pitchFamily="34" charset="0"/>
              <a:cs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  <p:txStyles>
    <p:titleStyle>
      <a:lvl1pPr algn="ctr" defTabSz="8190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ＭＳ Ｐゴシック" charset="0"/>
          <a:cs typeface="+mj-cs"/>
        </a:defRPr>
      </a:lvl1pPr>
      <a:lvl2pPr algn="ctr" defTabSz="8190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2pPr>
      <a:lvl3pPr algn="ctr" defTabSz="8190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3pPr>
      <a:lvl4pPr algn="ctr" defTabSz="8190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4pPr>
      <a:lvl5pPr algn="ctr" defTabSz="8190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5pPr>
      <a:lvl6pPr marL="391171" algn="ctr" defTabSz="834019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cs typeface="Arial" charset="0"/>
        </a:defRPr>
      </a:lvl6pPr>
      <a:lvl7pPr marL="782368" algn="ctr" defTabSz="834019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cs typeface="Arial" charset="0"/>
        </a:defRPr>
      </a:lvl7pPr>
      <a:lvl8pPr marL="1173540" algn="ctr" defTabSz="834019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cs typeface="Arial" charset="0"/>
        </a:defRPr>
      </a:lvl8pPr>
      <a:lvl9pPr marL="1564735" algn="ctr" defTabSz="834019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12496" indent="-312496" algn="l" defTabSz="819075" rtl="0" eaLnBrk="0" fontAlgn="base" hangingPunct="0">
        <a:spcBef>
          <a:spcPct val="30000"/>
        </a:spcBef>
        <a:spcAft>
          <a:spcPct val="0"/>
        </a:spcAft>
        <a:buChar char="•"/>
        <a:defRPr sz="2500" b="1">
          <a:solidFill>
            <a:schemeClr val="tx2"/>
          </a:solidFill>
          <a:latin typeface="+mn-lt"/>
          <a:ea typeface="ＭＳ Ｐゴシック" charset="0"/>
          <a:cs typeface="+mn-cs"/>
        </a:defRPr>
      </a:lvl1pPr>
      <a:lvl2pPr marL="718078" indent="-219365" algn="l" defTabSz="819075" rtl="0" eaLnBrk="0" fontAlgn="base" hangingPunct="0">
        <a:spcBef>
          <a:spcPct val="30000"/>
        </a:spcBef>
        <a:spcAft>
          <a:spcPct val="0"/>
        </a:spcAft>
        <a:buChar char="•"/>
        <a:defRPr sz="2500">
          <a:solidFill>
            <a:schemeClr val="tx2"/>
          </a:solidFill>
          <a:latin typeface="+mn-lt"/>
          <a:ea typeface="Arial" charset="0"/>
          <a:cs typeface="+mn-cs"/>
        </a:defRPr>
      </a:lvl2pPr>
      <a:lvl3pPr marL="1287795" indent="-385080" algn="l" defTabSz="819075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Char char="•"/>
        <a:defRPr sz="2300">
          <a:solidFill>
            <a:schemeClr val="tx2"/>
          </a:solidFill>
          <a:latin typeface="+mn-lt"/>
          <a:ea typeface="Arial" charset="0"/>
          <a:cs typeface="+mn-cs"/>
        </a:defRPr>
      </a:lvl3pPr>
      <a:lvl4pPr marL="1622354" indent="-153157" algn="l" defTabSz="819075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Char char="•"/>
        <a:defRPr>
          <a:solidFill>
            <a:schemeClr val="tx2"/>
          </a:solidFill>
          <a:latin typeface="+mn-lt"/>
          <a:ea typeface="Arial" charset="0"/>
          <a:cs typeface="+mn-cs"/>
        </a:defRPr>
      </a:lvl4pPr>
      <a:lvl5pPr marL="1945829" indent="-140462" algn="l" defTabSz="819075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»"/>
        <a:defRPr>
          <a:solidFill>
            <a:schemeClr val="tx2"/>
          </a:solidFill>
          <a:latin typeface="+mn-lt"/>
          <a:ea typeface="Arial" charset="0"/>
          <a:cs typeface="+mn-cs"/>
        </a:defRPr>
      </a:lvl5pPr>
      <a:lvl6pPr marL="2352495" indent="-160315" algn="l" defTabSz="834019" rtl="0" fontAlgn="base">
        <a:spcBef>
          <a:spcPct val="30000"/>
        </a:spcBef>
        <a:spcAft>
          <a:spcPct val="0"/>
        </a:spcAft>
        <a:buClr>
          <a:schemeClr val="tx2"/>
        </a:buClr>
        <a:buFont typeface="Arial" charset="0"/>
        <a:defRPr sz="1800">
          <a:solidFill>
            <a:schemeClr val="tx2"/>
          </a:solidFill>
          <a:latin typeface="+mn-lt"/>
          <a:cs typeface="+mn-cs"/>
        </a:defRPr>
      </a:lvl6pPr>
      <a:lvl7pPr marL="2743618" indent="-160315" algn="l" defTabSz="834019" rtl="0" fontAlgn="base">
        <a:spcBef>
          <a:spcPct val="30000"/>
        </a:spcBef>
        <a:spcAft>
          <a:spcPct val="0"/>
        </a:spcAft>
        <a:buClr>
          <a:schemeClr val="tx2"/>
        </a:buClr>
        <a:buFont typeface="Arial" charset="0"/>
        <a:defRPr sz="1800">
          <a:solidFill>
            <a:schemeClr val="tx2"/>
          </a:solidFill>
          <a:latin typeface="+mn-lt"/>
          <a:cs typeface="+mn-cs"/>
        </a:defRPr>
      </a:lvl7pPr>
      <a:lvl8pPr marL="3134843" indent="-160315" algn="l" defTabSz="834019" rtl="0" fontAlgn="base">
        <a:spcBef>
          <a:spcPct val="30000"/>
        </a:spcBef>
        <a:spcAft>
          <a:spcPct val="0"/>
        </a:spcAft>
        <a:buClr>
          <a:schemeClr val="tx2"/>
        </a:buClr>
        <a:buFont typeface="Arial" charset="0"/>
        <a:defRPr sz="1800">
          <a:solidFill>
            <a:schemeClr val="tx2"/>
          </a:solidFill>
          <a:latin typeface="+mn-lt"/>
          <a:cs typeface="+mn-cs"/>
        </a:defRPr>
      </a:lvl8pPr>
      <a:lvl9pPr marL="3526033" indent="-160315" algn="l" defTabSz="834019" rtl="0" fontAlgn="base">
        <a:spcBef>
          <a:spcPct val="30000"/>
        </a:spcBef>
        <a:spcAft>
          <a:spcPct val="0"/>
        </a:spcAft>
        <a:buClr>
          <a:schemeClr val="tx2"/>
        </a:buClr>
        <a:buFont typeface="Arial" charset="0"/>
        <a:defRPr sz="1800">
          <a:solidFill>
            <a:schemeClr val="tx2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78236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91171" algn="l" defTabSz="78236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82368" algn="l" defTabSz="78236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73540" algn="l" defTabSz="78236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64735" algn="l" defTabSz="78236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55972" algn="l" defTabSz="78236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47048" algn="l" defTabSz="78236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38191" algn="l" defTabSz="78236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29417" algn="l" defTabSz="78236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22450" y="0"/>
            <a:ext cx="7321550" cy="6096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65468" tIns="32893" rIns="83276" bIns="3289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7448" y="990678"/>
            <a:ext cx="8628063" cy="545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 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0697" y="6570993"/>
            <a:ext cx="733425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276" tIns="41672" rIns="83276" bIns="41672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00000"/>
                </a:solidFill>
                <a:cs typeface="Arial" charset="0"/>
              </a:defRPr>
            </a:lvl1pPr>
          </a:lstStyle>
          <a:p>
            <a:pPr>
              <a:defRPr/>
            </a:pPr>
            <a:fld id="{DC908FD5-132F-6F46-B7C7-9DA4501D0EDE}" type="slidenum">
              <a:rPr lang="en-US" b="0">
                <a:latin typeface="Arial" charset="0"/>
                <a:ea typeface="ＭＳ Ｐゴシック" charset="0"/>
              </a:rPr>
              <a:pPr>
                <a:defRPr/>
              </a:pPr>
              <a:t>‹#›</a:t>
            </a:fld>
            <a:endParaRPr lang="en-US" b="0">
              <a:latin typeface="Arial" charset="0"/>
              <a:ea typeface="ＭＳ Ｐゴシック" charset="0"/>
            </a:endParaRPr>
          </a:p>
        </p:txBody>
      </p:sp>
      <p:pic>
        <p:nvPicPr>
          <p:cNvPr id="22533" name="Picture 7" descr="Logo transparent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196" y="87313"/>
            <a:ext cx="1438275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1" y="0"/>
            <a:ext cx="254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wrap="none" lIns="78393" tIns="39175" rIns="78393" bIns="39175" anchor="ctr"/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200" smtClean="0">
              <a:solidFill>
                <a:srgbClr val="003366"/>
              </a:solidFill>
              <a:latin typeface="Calibri" pitchFamily="34" charset="0"/>
              <a:cs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  <p:txStyles>
    <p:titleStyle>
      <a:lvl1pPr algn="ctr" defTabSz="82038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ＭＳ Ｐゴシック" charset="0"/>
          <a:cs typeface="+mj-cs"/>
        </a:defRPr>
      </a:lvl1pPr>
      <a:lvl2pPr algn="ctr" defTabSz="82038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2pPr>
      <a:lvl3pPr algn="ctr" defTabSz="82038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3pPr>
      <a:lvl4pPr algn="ctr" defTabSz="82038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4pPr>
      <a:lvl5pPr algn="ctr" defTabSz="82038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5pPr>
      <a:lvl6pPr marL="391797" algn="ctr" defTabSz="835363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cs typeface="Arial" charset="0"/>
        </a:defRPr>
      </a:lvl6pPr>
      <a:lvl7pPr marL="783616" algn="ctr" defTabSz="835363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cs typeface="Arial" charset="0"/>
        </a:defRPr>
      </a:lvl7pPr>
      <a:lvl8pPr marL="1175422" algn="ctr" defTabSz="835363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cs typeface="Arial" charset="0"/>
        </a:defRPr>
      </a:lvl8pPr>
      <a:lvl9pPr marL="1567237" algn="ctr" defTabSz="835363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12988" indent="-312988" algn="l" defTabSz="820387" rtl="0" eaLnBrk="0" fontAlgn="base" hangingPunct="0">
        <a:spcBef>
          <a:spcPct val="30000"/>
        </a:spcBef>
        <a:spcAft>
          <a:spcPct val="0"/>
        </a:spcAft>
        <a:buChar char="•"/>
        <a:defRPr sz="2500" b="1">
          <a:solidFill>
            <a:schemeClr val="tx2"/>
          </a:solidFill>
          <a:latin typeface="+mn-lt"/>
          <a:ea typeface="ＭＳ Ｐゴシック" charset="0"/>
          <a:cs typeface="+mn-cs"/>
        </a:defRPr>
      </a:lvl1pPr>
      <a:lvl2pPr marL="719217" indent="-219717" algn="l" defTabSz="820387" rtl="0" eaLnBrk="0" fontAlgn="base" hangingPunct="0">
        <a:spcBef>
          <a:spcPct val="30000"/>
        </a:spcBef>
        <a:spcAft>
          <a:spcPct val="0"/>
        </a:spcAft>
        <a:buChar char="•"/>
        <a:defRPr sz="2500">
          <a:solidFill>
            <a:schemeClr val="tx2"/>
          </a:solidFill>
          <a:latin typeface="+mn-lt"/>
          <a:ea typeface="Arial" charset="0"/>
          <a:cs typeface="+mn-cs"/>
        </a:defRPr>
      </a:lvl2pPr>
      <a:lvl3pPr marL="1289852" indent="-385696" algn="l" defTabSz="820387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Char char="•"/>
        <a:defRPr sz="2300">
          <a:solidFill>
            <a:schemeClr val="tx2"/>
          </a:solidFill>
          <a:latin typeface="+mn-lt"/>
          <a:ea typeface="Arial" charset="0"/>
          <a:cs typeface="+mn-cs"/>
        </a:defRPr>
      </a:lvl3pPr>
      <a:lvl4pPr marL="1624949" indent="-153381" algn="l" defTabSz="820387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Char char="•"/>
        <a:defRPr>
          <a:solidFill>
            <a:schemeClr val="tx2"/>
          </a:solidFill>
          <a:latin typeface="+mn-lt"/>
          <a:ea typeface="Arial" charset="0"/>
          <a:cs typeface="+mn-cs"/>
        </a:defRPr>
      </a:lvl4pPr>
      <a:lvl5pPr marL="1948960" indent="-140686" algn="l" defTabSz="820387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»"/>
        <a:defRPr>
          <a:solidFill>
            <a:schemeClr val="tx2"/>
          </a:solidFill>
          <a:latin typeface="+mn-lt"/>
          <a:ea typeface="Arial" charset="0"/>
          <a:cs typeface="+mn-cs"/>
        </a:defRPr>
      </a:lvl5pPr>
      <a:lvl6pPr marL="2356263" indent="-160571" algn="l" defTabSz="835363" rtl="0" fontAlgn="base">
        <a:spcBef>
          <a:spcPct val="30000"/>
        </a:spcBef>
        <a:spcAft>
          <a:spcPct val="0"/>
        </a:spcAft>
        <a:buClr>
          <a:schemeClr val="tx2"/>
        </a:buClr>
        <a:buFont typeface="Arial" charset="0"/>
        <a:defRPr sz="1800">
          <a:solidFill>
            <a:schemeClr val="tx2"/>
          </a:solidFill>
          <a:latin typeface="+mn-lt"/>
          <a:cs typeface="+mn-cs"/>
        </a:defRPr>
      </a:lvl6pPr>
      <a:lvl7pPr marL="2748008" indent="-160571" algn="l" defTabSz="835363" rtl="0" fontAlgn="base">
        <a:spcBef>
          <a:spcPct val="30000"/>
        </a:spcBef>
        <a:spcAft>
          <a:spcPct val="0"/>
        </a:spcAft>
        <a:buClr>
          <a:schemeClr val="tx2"/>
        </a:buClr>
        <a:buFont typeface="Arial" charset="0"/>
        <a:defRPr sz="1800">
          <a:solidFill>
            <a:schemeClr val="tx2"/>
          </a:solidFill>
          <a:latin typeface="+mn-lt"/>
          <a:cs typeface="+mn-cs"/>
        </a:defRPr>
      </a:lvl7pPr>
      <a:lvl8pPr marL="3139863" indent="-160571" algn="l" defTabSz="835363" rtl="0" fontAlgn="base">
        <a:spcBef>
          <a:spcPct val="30000"/>
        </a:spcBef>
        <a:spcAft>
          <a:spcPct val="0"/>
        </a:spcAft>
        <a:buClr>
          <a:schemeClr val="tx2"/>
        </a:buClr>
        <a:buFont typeface="Arial" charset="0"/>
        <a:defRPr sz="1800">
          <a:solidFill>
            <a:schemeClr val="tx2"/>
          </a:solidFill>
          <a:latin typeface="+mn-lt"/>
          <a:cs typeface="+mn-cs"/>
        </a:defRPr>
      </a:lvl8pPr>
      <a:lvl9pPr marL="3531673" indent="-160571" algn="l" defTabSz="835363" rtl="0" fontAlgn="base">
        <a:spcBef>
          <a:spcPct val="30000"/>
        </a:spcBef>
        <a:spcAft>
          <a:spcPct val="0"/>
        </a:spcAft>
        <a:buClr>
          <a:schemeClr val="tx2"/>
        </a:buClr>
        <a:buFont typeface="Arial" charset="0"/>
        <a:defRPr sz="1800">
          <a:solidFill>
            <a:schemeClr val="tx2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78361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91797" algn="l" defTabSz="78361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83616" algn="l" defTabSz="78361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75422" algn="l" defTabSz="78361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67237" algn="l" defTabSz="78361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59108" algn="l" defTabSz="78361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50807" algn="l" defTabSz="78361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42575" algn="l" defTabSz="78361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34422" algn="l" defTabSz="78361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393.xml"/><Relationship Id="rId4" Type="http://schemas.openxmlformats.org/officeDocument/2006/relationships/image" Target="../media/image4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hermofisher.com/global/en/home.asp" TargetMode="External"/><Relationship Id="rId3" Type="http://schemas.openxmlformats.org/officeDocument/2006/relationships/hyperlink" Target="http://www.google.co.uk/url?sa=i&amp;source=images&amp;cd=&amp;cad=rja&amp;docid=IQDpylpd_LBvJM&amp;tbnid=b-_oq7OtpN2RNM:&amp;ved=0CAgQjRwwAA&amp;url=http://www.hi-netgrampian.org/hinet/35.2.11.html&amp;ei=DEFeUojDMsib0QWuy4G4DQ&amp;psig=AFQjCNG3YsuwI3jjI6Sb53G4An2b01pHbg&amp;ust=1381995148877226" TargetMode="External"/><Relationship Id="rId7" Type="http://schemas.openxmlformats.org/officeDocument/2006/relationships/image" Target="../media/image95.jpe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486.xml"/><Relationship Id="rId6" Type="http://schemas.openxmlformats.org/officeDocument/2006/relationships/hyperlink" Target="http://www.google.co.uk/url?sa=i&amp;source=images&amp;cd=&amp;cad=rja&amp;docid=1XIOMI_jbtQ7dM&amp;tbnid=GVTCw1PqxA5NcM:&amp;ved=0CAgQjRwwAA&amp;url=http://www.ga-project.eu/partners/industrial&amp;ei=oEFeUvjAA-Wd0AW8jYDADg&amp;psig=AFQjCNHFzwWvyCTSpeV4bFYsaHtePlfDYQ&amp;ust=1381995296105014" TargetMode="External"/><Relationship Id="rId5" Type="http://schemas.openxmlformats.org/officeDocument/2006/relationships/image" Target="../media/image94.png"/><Relationship Id="rId10" Type="http://schemas.openxmlformats.org/officeDocument/2006/relationships/image" Target="../media/image96.jpeg"/><Relationship Id="rId4" Type="http://schemas.openxmlformats.org/officeDocument/2006/relationships/image" Target="../media/image93.jpeg"/><Relationship Id="rId9" Type="http://schemas.openxmlformats.org/officeDocument/2006/relationships/image" Target="../media/image91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.uk/url?sa=i&amp;source=images&amp;cd=&amp;cad=rja&amp;docid=BDormMIbewCXuM&amp;tbnid=KoFZGvZ3l5QTeM:&amp;ved=0CAgQjRwwAA&amp;url=http://www.nhstaysideadtc.scot.nhs.uk/TAPG%20html/MAIN/Front%20page.htm&amp;ei=WTBhUrnqLMib0QXFsIHYDg&amp;psig=AFQjCNHPCYY5cAhgr7w-Z9ERt4Uc7Kh1Xw&amp;ust=1382187481770283" TargetMode="External"/><Relationship Id="rId13" Type="http://schemas.openxmlformats.org/officeDocument/2006/relationships/hyperlink" Target="https://www.thermofisher.com/global/en/home.asp" TargetMode="External"/><Relationship Id="rId3" Type="http://schemas.openxmlformats.org/officeDocument/2006/relationships/hyperlink" Target="http://www.google.co.uk/url?sa=i&amp;source=images&amp;cd=&amp;cad=rja&amp;docid=1XIOMI_jbtQ7dM&amp;tbnid=GVTCw1PqxA5NcM:&amp;ved=0CAgQjRwwAA&amp;url=http://www.ga-project.eu/partners/industrial&amp;ei=oEFeUvjAA-Wd0AW8jYDADg&amp;psig=AFQjCNHFzwWvyCTSpeV4bFYsaHtePlfDYQ&amp;ust=1381995296105014" TargetMode="External"/><Relationship Id="rId7" Type="http://schemas.openxmlformats.org/officeDocument/2006/relationships/image" Target="../media/image100.png"/><Relationship Id="rId12" Type="http://schemas.openxmlformats.org/officeDocument/2006/relationships/image" Target="../media/image103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86.xml"/><Relationship Id="rId6" Type="http://schemas.openxmlformats.org/officeDocument/2006/relationships/image" Target="../media/image99.jpeg"/><Relationship Id="rId11" Type="http://schemas.openxmlformats.org/officeDocument/2006/relationships/image" Target="../media/image102.jpeg"/><Relationship Id="rId5" Type="http://schemas.openxmlformats.org/officeDocument/2006/relationships/hyperlink" Target="http://www.nhsggc.org.uk/content/mediaassets/photodesk/nhsggc_logo_2_colour_spot.eps" TargetMode="External"/><Relationship Id="rId10" Type="http://schemas.openxmlformats.org/officeDocument/2006/relationships/hyperlink" Target="http://www.google.co.uk/url?sa=i&amp;source=images&amp;cd=&amp;cad=rja&amp;docid=LLu0N4MWMvMoaM&amp;tbnid=l1DvDSdm0amPkM:&amp;ved=0CAgQjRwwAA&amp;url=http://theedinburghguarantee.co.uk/?page_id=23&amp;ei=nzBhUouNEuiY0AWGioCoAQ&amp;psig=AFQjCNHeX76DMgtomjkgZmWzkITSP5en5A&amp;ust=1382187551343346" TargetMode="External"/><Relationship Id="rId4" Type="http://schemas.openxmlformats.org/officeDocument/2006/relationships/image" Target="../media/image98.jpeg"/><Relationship Id="rId9" Type="http://schemas.openxmlformats.org/officeDocument/2006/relationships/image" Target="../media/image101.gif"/><Relationship Id="rId14" Type="http://schemas.openxmlformats.org/officeDocument/2006/relationships/image" Target="../media/image91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hermofisher.com/global/en/home.asp" TargetMode="External"/><Relationship Id="rId13" Type="http://schemas.openxmlformats.org/officeDocument/2006/relationships/image" Target="../media/image110.png"/><Relationship Id="rId3" Type="http://schemas.openxmlformats.org/officeDocument/2006/relationships/hyperlink" Target="http://www.google.co.uk/url?sa=i&amp;source=images&amp;cd=&amp;cad=rja&amp;docid=1XIOMI_jbtQ7dM&amp;tbnid=GVTCw1PqxA5NcM:&amp;ved=0CAgQjRwwAA&amp;url=http://www.ga-project.eu/partners/industrial&amp;ei=oEFeUvjAA-Wd0AW8jYDADg&amp;psig=AFQjCNHFzwWvyCTSpeV4bFYsaHtePlfDYQ&amp;ust=1381995296105014" TargetMode="External"/><Relationship Id="rId7" Type="http://schemas.openxmlformats.org/officeDocument/2006/relationships/image" Target="../media/image106.png"/><Relationship Id="rId12" Type="http://schemas.openxmlformats.org/officeDocument/2006/relationships/image" Target="../media/image109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493.xml"/><Relationship Id="rId6" Type="http://schemas.openxmlformats.org/officeDocument/2006/relationships/image" Target="../media/image105.jpeg"/><Relationship Id="rId11" Type="http://schemas.openxmlformats.org/officeDocument/2006/relationships/image" Target="../media/image108.gif"/><Relationship Id="rId5" Type="http://schemas.openxmlformats.org/officeDocument/2006/relationships/image" Target="../media/image86.gif"/><Relationship Id="rId10" Type="http://schemas.openxmlformats.org/officeDocument/2006/relationships/image" Target="../media/image107.jpeg"/><Relationship Id="rId4" Type="http://schemas.openxmlformats.org/officeDocument/2006/relationships/image" Target="../media/image104.jpeg"/><Relationship Id="rId9" Type="http://schemas.openxmlformats.org/officeDocument/2006/relationships/image" Target="../media/image91.gif"/><Relationship Id="rId14" Type="http://schemas.openxmlformats.org/officeDocument/2006/relationships/image" Target="../media/image11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jpeg"/><Relationship Id="rId3" Type="http://schemas.openxmlformats.org/officeDocument/2006/relationships/image" Target="../media/image112.png"/><Relationship Id="rId7" Type="http://schemas.openxmlformats.org/officeDocument/2006/relationships/image" Target="../media/image1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7.xml"/><Relationship Id="rId6" Type="http://schemas.openxmlformats.org/officeDocument/2006/relationships/hyperlink" Target="http://bioprepwatch.com/wp-content/uploads/2013/11/Thermo-Fisher-Scientific.png" TargetMode="External"/><Relationship Id="rId5" Type="http://schemas.openxmlformats.org/officeDocument/2006/relationships/image" Target="../media/image114.png"/><Relationship Id="rId4" Type="http://schemas.openxmlformats.org/officeDocument/2006/relationships/image" Target="../media/image113.png"/><Relationship Id="rId9" Type="http://schemas.openxmlformats.org/officeDocument/2006/relationships/image" Target="../media/image9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bioprepwatch.com/wp-content/uploads/2013/11/Thermo-Fisher-Scientific.png" TargetMode="External"/><Relationship Id="rId7" Type="http://schemas.openxmlformats.org/officeDocument/2006/relationships/image" Target="../media/image1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81.jpeg"/><Relationship Id="rId5" Type="http://schemas.openxmlformats.org/officeDocument/2006/relationships/image" Target="../media/image117.jpeg"/><Relationship Id="rId4" Type="http://schemas.openxmlformats.org/officeDocument/2006/relationships/image" Target="../media/image11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13" Type="http://schemas.openxmlformats.org/officeDocument/2006/relationships/image" Target="../media/image126.png"/><Relationship Id="rId18" Type="http://schemas.openxmlformats.org/officeDocument/2006/relationships/image" Target="../media/image131.jpeg"/><Relationship Id="rId3" Type="http://schemas.openxmlformats.org/officeDocument/2006/relationships/image" Target="../media/image119.png"/><Relationship Id="rId7" Type="http://schemas.openxmlformats.org/officeDocument/2006/relationships/image" Target="../media/image123.png"/><Relationship Id="rId12" Type="http://schemas.openxmlformats.org/officeDocument/2006/relationships/image" Target="../media/image91.gif"/><Relationship Id="rId17" Type="http://schemas.openxmlformats.org/officeDocument/2006/relationships/image" Target="../media/image130.png"/><Relationship Id="rId2" Type="http://schemas.openxmlformats.org/officeDocument/2006/relationships/image" Target="../media/image64.jpeg"/><Relationship Id="rId16" Type="http://schemas.openxmlformats.org/officeDocument/2006/relationships/image" Target="../media/image129.jpeg"/><Relationship Id="rId1" Type="http://schemas.openxmlformats.org/officeDocument/2006/relationships/slideLayout" Target="../slideLayouts/slideLayout351.xml"/><Relationship Id="rId6" Type="http://schemas.openxmlformats.org/officeDocument/2006/relationships/image" Target="../media/image122.png"/><Relationship Id="rId11" Type="http://schemas.openxmlformats.org/officeDocument/2006/relationships/hyperlink" Target="https://www.thermofisher.com/global/en/home.asp" TargetMode="External"/><Relationship Id="rId5" Type="http://schemas.openxmlformats.org/officeDocument/2006/relationships/image" Target="../media/image121.png"/><Relationship Id="rId15" Type="http://schemas.openxmlformats.org/officeDocument/2006/relationships/image" Target="../media/image128.png"/><Relationship Id="rId10" Type="http://schemas.openxmlformats.org/officeDocument/2006/relationships/image" Target="../media/image125.jpeg"/><Relationship Id="rId19" Type="http://schemas.openxmlformats.org/officeDocument/2006/relationships/image" Target="../media/image132.gif"/><Relationship Id="rId4" Type="http://schemas.openxmlformats.org/officeDocument/2006/relationships/image" Target="../media/image120.png"/><Relationship Id="rId9" Type="http://schemas.openxmlformats.org/officeDocument/2006/relationships/hyperlink" Target="http://www.google.co.uk/url?sa=i&amp;source=images&amp;cd=&amp;cad=rja&amp;docid=1XIOMI_jbtQ7dM&amp;tbnid=GVTCw1PqxA5NcM:&amp;ved=0CAgQjRwwAA&amp;url=http://www.ga-project.eu/partners/industrial&amp;ei=oEFeUvjAA-Wd0AW8jYDADg&amp;psig=AFQjCNHFzwWvyCTSpeV4bFYsaHtePlfDYQ&amp;ust=1381995296105014" TargetMode="External"/><Relationship Id="rId14" Type="http://schemas.openxmlformats.org/officeDocument/2006/relationships/image" Target="../media/image1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emf"/><Relationship Id="rId2" Type="http://schemas.openxmlformats.org/officeDocument/2006/relationships/image" Target="../media/image133.jpeg"/><Relationship Id="rId1" Type="http://schemas.openxmlformats.org/officeDocument/2006/relationships/slideLayout" Target="../slideLayouts/slideLayout464.xml"/><Relationship Id="rId6" Type="http://schemas.openxmlformats.org/officeDocument/2006/relationships/image" Target="../media/image137.emf"/><Relationship Id="rId5" Type="http://schemas.openxmlformats.org/officeDocument/2006/relationships/image" Target="../media/image136.wmf"/><Relationship Id="rId4" Type="http://schemas.openxmlformats.org/officeDocument/2006/relationships/image" Target="../media/image135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7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7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28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.uk/url?sa=i&amp;source=images&amp;cd=&amp;cad=rja&amp;docid=1XIOMI_jbtQ7dM&amp;tbnid=GVTCw1PqxA5NcM:&amp;ved=0CAgQjRwwAA&amp;url=http://www.ga-project.eu/partners/industrial&amp;ei=oEFeUvjAA-Wd0AW8jYDADg&amp;psig=AFQjCNHFzwWvyCTSpeV4bFYsaHtePlfDYQ&amp;ust=1381995296105014" TargetMode="External"/><Relationship Id="rId13" Type="http://schemas.openxmlformats.org/officeDocument/2006/relationships/image" Target="../media/image145.png"/><Relationship Id="rId3" Type="http://schemas.openxmlformats.org/officeDocument/2006/relationships/hyperlink" Target="http://www.nhsggc.org.uk/content/mediaassets/photodesk/nhsggc_logo_2_colour_process_cmyk.eps" TargetMode="External"/><Relationship Id="rId7" Type="http://schemas.openxmlformats.org/officeDocument/2006/relationships/image" Target="../media/image142.png"/><Relationship Id="rId12" Type="http://schemas.openxmlformats.org/officeDocument/2006/relationships/image" Target="../media/image91.gif"/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487.xml"/><Relationship Id="rId6" Type="http://schemas.openxmlformats.org/officeDocument/2006/relationships/image" Target="../media/image141.png"/><Relationship Id="rId11" Type="http://schemas.openxmlformats.org/officeDocument/2006/relationships/hyperlink" Target="https://www.thermofisher.com/global/en/home.asp" TargetMode="External"/><Relationship Id="rId5" Type="http://schemas.openxmlformats.org/officeDocument/2006/relationships/image" Target="../media/image140.jpeg"/><Relationship Id="rId15" Type="http://schemas.openxmlformats.org/officeDocument/2006/relationships/image" Target="../media/image147.jpeg"/><Relationship Id="rId10" Type="http://schemas.openxmlformats.org/officeDocument/2006/relationships/image" Target="../media/image144.jpeg"/><Relationship Id="rId4" Type="http://schemas.openxmlformats.org/officeDocument/2006/relationships/image" Target="../media/image139.jpeg"/><Relationship Id="rId9" Type="http://schemas.openxmlformats.org/officeDocument/2006/relationships/image" Target="../media/image143.jpeg"/><Relationship Id="rId14" Type="http://schemas.openxmlformats.org/officeDocument/2006/relationships/image" Target="../media/image14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8.emf"/><Relationship Id="rId1" Type="http://schemas.openxmlformats.org/officeDocument/2006/relationships/slideLayout" Target="../slideLayouts/slideLayout24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39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3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52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7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73.jpeg"/><Relationship Id="rId18" Type="http://schemas.openxmlformats.org/officeDocument/2006/relationships/image" Target="../media/image78.jpeg"/><Relationship Id="rId3" Type="http://schemas.openxmlformats.org/officeDocument/2006/relationships/image" Target="../media/image65.jpeg"/><Relationship Id="rId21" Type="http://schemas.openxmlformats.org/officeDocument/2006/relationships/image" Target="../media/image80.jpeg"/><Relationship Id="rId7" Type="http://schemas.openxmlformats.org/officeDocument/2006/relationships/hyperlink" Target="http://www.axis-shield.com/" TargetMode="External"/><Relationship Id="rId12" Type="http://schemas.openxmlformats.org/officeDocument/2006/relationships/image" Target="../media/image72.png"/><Relationship Id="rId17" Type="http://schemas.openxmlformats.org/officeDocument/2006/relationships/image" Target="../media/image77.jpeg"/><Relationship Id="rId2" Type="http://schemas.openxmlformats.org/officeDocument/2006/relationships/image" Target="../media/image64.jpeg"/><Relationship Id="rId16" Type="http://schemas.openxmlformats.org/officeDocument/2006/relationships/image" Target="../media/image76.jpeg"/><Relationship Id="rId20" Type="http://schemas.openxmlformats.org/officeDocument/2006/relationships/image" Target="../media/image79.png"/><Relationship Id="rId1" Type="http://schemas.openxmlformats.org/officeDocument/2006/relationships/slideLayout" Target="../slideLayouts/slideLayout341.xml"/><Relationship Id="rId6" Type="http://schemas.openxmlformats.org/officeDocument/2006/relationships/image" Target="../media/image67.jpeg"/><Relationship Id="rId11" Type="http://schemas.openxmlformats.org/officeDocument/2006/relationships/image" Target="../media/image71.png"/><Relationship Id="rId24" Type="http://schemas.openxmlformats.org/officeDocument/2006/relationships/image" Target="../media/image83.png"/><Relationship Id="rId5" Type="http://schemas.openxmlformats.org/officeDocument/2006/relationships/hyperlink" Target="http://www.alerehealth.nl/" TargetMode="External"/><Relationship Id="rId15" Type="http://schemas.openxmlformats.org/officeDocument/2006/relationships/image" Target="../media/image75.jpeg"/><Relationship Id="rId23" Type="http://schemas.openxmlformats.org/officeDocument/2006/relationships/image" Target="../media/image82.jpeg"/><Relationship Id="rId10" Type="http://schemas.openxmlformats.org/officeDocument/2006/relationships/image" Target="../media/image70.jpeg"/><Relationship Id="rId19" Type="http://schemas.openxmlformats.org/officeDocument/2006/relationships/hyperlink" Target="http://bioprepwatch.com/wp-content/uploads/2013/11/Thermo-Fisher-Scientific.png" TargetMode="External"/><Relationship Id="rId4" Type="http://schemas.openxmlformats.org/officeDocument/2006/relationships/image" Target="../media/image66.png"/><Relationship Id="rId9" Type="http://schemas.openxmlformats.org/officeDocument/2006/relationships/image" Target="../media/image69.jpeg"/><Relationship Id="rId14" Type="http://schemas.openxmlformats.org/officeDocument/2006/relationships/image" Target="../media/image74.jpeg"/><Relationship Id="rId22" Type="http://schemas.openxmlformats.org/officeDocument/2006/relationships/image" Target="../media/image8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hyperlink" Target="http://www.google.co.uk/url?sa=i&amp;source=images&amp;cd=&amp;cad=rja&amp;docid=1XIOMI_jbtQ7dM&amp;tbnid=GVTCw1PqxA5NcM:&amp;ved=0CAgQjRwwAA&amp;url=http://www.ga-project.eu/partners/industrial&amp;ei=oEFeUvjAA-Wd0AW8jYDADg&amp;psig=AFQjCNHFzwWvyCTSpeV4bFYsaHtePlfDYQ&amp;ust=1381995296105014" TargetMode="External"/><Relationship Id="rId7" Type="http://schemas.openxmlformats.org/officeDocument/2006/relationships/image" Target="../media/image88.jpe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85.xml"/><Relationship Id="rId6" Type="http://schemas.openxmlformats.org/officeDocument/2006/relationships/image" Target="../media/image87.png"/><Relationship Id="rId11" Type="http://schemas.openxmlformats.org/officeDocument/2006/relationships/image" Target="../media/image91.gif"/><Relationship Id="rId5" Type="http://schemas.openxmlformats.org/officeDocument/2006/relationships/image" Target="../media/image86.gif"/><Relationship Id="rId10" Type="http://schemas.openxmlformats.org/officeDocument/2006/relationships/hyperlink" Target="https://www.thermofisher.com/global/en/home.asp" TargetMode="External"/><Relationship Id="rId4" Type="http://schemas.openxmlformats.org/officeDocument/2006/relationships/image" Target="../media/image85.jpeg"/><Relationship Id="rId9" Type="http://schemas.openxmlformats.org/officeDocument/2006/relationships/image" Target="../media/image9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3189"/>
            <a:ext cx="9144000" cy="6858000"/>
          </a:xfrm>
        </p:spPr>
      </p:pic>
      <p:grpSp>
        <p:nvGrpSpPr>
          <p:cNvPr id="2" name="Group 1"/>
          <p:cNvGrpSpPr/>
          <p:nvPr/>
        </p:nvGrpSpPr>
        <p:grpSpPr>
          <a:xfrm>
            <a:off x="4" y="5768687"/>
            <a:ext cx="1862137" cy="931653"/>
            <a:chOff x="-1649" y="5594795"/>
            <a:chExt cx="1862137" cy="931653"/>
          </a:xfrm>
        </p:grpSpPr>
        <p:sp>
          <p:nvSpPr>
            <p:cNvPr id="17" name="Rectangle 16"/>
            <p:cNvSpPr/>
            <p:nvPr/>
          </p:nvSpPr>
          <p:spPr>
            <a:xfrm>
              <a:off x="-1649" y="5594795"/>
              <a:ext cx="1862137" cy="93165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srgbClr val="FFFFFF"/>
                </a:solidFill>
              </a:endParaRPr>
            </a:p>
          </p:txBody>
        </p:sp>
        <p:pic>
          <p:nvPicPr>
            <p:cNvPr id="18" name="Picture 17" descr="WCW_WHITE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7051" y="5790621"/>
              <a:ext cx="1272115" cy="540000"/>
            </a:xfrm>
            <a:prstGeom prst="rect">
              <a:avLst/>
            </a:prstGeom>
          </p:spPr>
        </p:pic>
      </p:grp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330" y="158618"/>
            <a:ext cx="1908076" cy="9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1212214" y="2793690"/>
            <a:ext cx="7113181" cy="2135571"/>
          </a:xfrm>
          <a:prstGeom prst="rect">
            <a:avLst/>
          </a:prstGeom>
          <a:solidFill>
            <a:srgbClr val="00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0"/>
          <a:lstStyle/>
          <a:p>
            <a:pPr marL="0" marR="0" lvl="0" indent="0" defTabSz="914400" eaLnBrk="0" fontAlgn="auto" latinLnBrk="0" hangingPunct="0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Arial" charset="0"/>
              </a:rPr>
              <a:t>Anna Dominiczak</a:t>
            </a:r>
          </a:p>
          <a:p>
            <a:pPr marL="0" marR="0" lvl="0" indent="0" defTabSz="914400" eaLnBrk="0" fontAlgn="auto" latinLnBrk="0" hangingPunct="0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Arial" charset="0"/>
              </a:rPr>
              <a:t>Regius</a:t>
            </a: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Arial" charset="0"/>
              </a:rPr>
              <a:t> Professor of Medicine</a:t>
            </a:r>
          </a:p>
          <a:p>
            <a:pPr marL="0" marR="0" lvl="0" indent="0" defTabSz="914400" eaLnBrk="0" fontAlgn="auto" latinLnBrk="0" hangingPunct="0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Arial" charset="0"/>
              </a:rPr>
              <a:t>Vice Principal &amp; Head of College of Medical</a:t>
            </a:r>
          </a:p>
          <a:p>
            <a:pPr marL="0" marR="0" lvl="0" indent="0" defTabSz="914400" eaLnBrk="0" fontAlgn="auto" latinLnBrk="0" hangingPunct="0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Arial" charset="0"/>
              </a:rPr>
              <a:t>Veterinary &amp; Life Sciences</a:t>
            </a:r>
          </a:p>
        </p:txBody>
      </p:sp>
      <p:sp>
        <p:nvSpPr>
          <p:cNvPr id="3" name="Rectangle 2"/>
          <p:cNvSpPr/>
          <p:nvPr/>
        </p:nvSpPr>
        <p:spPr>
          <a:xfrm>
            <a:off x="575836" y="1286933"/>
            <a:ext cx="7721497" cy="1072485"/>
          </a:xfrm>
          <a:prstGeom prst="rect">
            <a:avLst/>
          </a:prstGeom>
          <a:solidFill>
            <a:srgbClr val="00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0"/>
          <a:lstStyle/>
          <a:p>
            <a:pPr eaLnBrk="0" fontAlgn="auto" hangingPunct="0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</a:pPr>
            <a:r>
              <a:rPr lang="en-US" sz="3600" kern="0" dirty="0" smtClean="0">
                <a:solidFill>
                  <a:srgbClr val="FFFFFF"/>
                </a:solidFill>
                <a:latin typeface="Calibri" charset="0"/>
                <a:ea typeface="ＭＳ Ｐゴシック" charset="0"/>
                <a:cs typeface="Arial" charset="0"/>
              </a:rPr>
              <a:t>Back to the future: Precision Medicine</a:t>
            </a:r>
          </a:p>
          <a:p>
            <a:pPr eaLnBrk="0" fontAlgn="auto" hangingPunct="0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</a:pPr>
            <a:r>
              <a:rPr lang="en-US" sz="3600" kern="0" dirty="0" smtClean="0">
                <a:solidFill>
                  <a:srgbClr val="FFFFFF"/>
                </a:solidFill>
                <a:latin typeface="Calibri" charset="0"/>
                <a:ea typeface="ＭＳ Ｐゴシック" charset="0"/>
                <a:cs typeface="Arial" charset="0"/>
              </a:rPr>
              <a:t>6 May, 2016</a:t>
            </a:r>
            <a:endParaRPr lang="en-US" sz="3600" kern="0" dirty="0">
              <a:solidFill>
                <a:srgbClr val="FFFFFF"/>
              </a:solidFill>
              <a:latin typeface="Calibri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508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964279" y="79"/>
            <a:ext cx="5526421" cy="770467"/>
          </a:xfrm>
        </p:spPr>
        <p:txBody>
          <a:bodyPr>
            <a:normAutofit fontScale="90000"/>
          </a:bodyPr>
          <a:lstStyle/>
          <a:p>
            <a:pPr algn="l"/>
            <a:r>
              <a:rPr lang="en-GB" sz="2800" dirty="0"/>
              <a:t>        Exemplar 2  – oesophageal cancer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168673" y="772276"/>
            <a:ext cx="3975328" cy="3887588"/>
            <a:chOff x="5835654" y="1446411"/>
            <a:chExt cx="3278938" cy="3308700"/>
          </a:xfrm>
        </p:grpSpPr>
        <p:sp>
          <p:nvSpPr>
            <p:cNvPr id="12" name="Rectangle 11"/>
            <p:cNvSpPr/>
            <p:nvPr/>
          </p:nvSpPr>
          <p:spPr>
            <a:xfrm>
              <a:off x="7792870" y="1446411"/>
              <a:ext cx="1321722" cy="412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sz="2000" b="0">
                <a:solidFill>
                  <a:srgbClr val="FFFFFF"/>
                </a:solidFill>
                <a:latin typeface="Calibri"/>
                <a:cs typeface="Arial"/>
              </a:endParaRPr>
            </a:p>
          </p:txBody>
        </p:sp>
        <p:grpSp>
          <p:nvGrpSpPr>
            <p:cNvPr id="3" name="Group 12"/>
            <p:cNvGrpSpPr/>
            <p:nvPr/>
          </p:nvGrpSpPr>
          <p:grpSpPr>
            <a:xfrm>
              <a:off x="5835654" y="1555455"/>
              <a:ext cx="3189953" cy="3199656"/>
              <a:chOff x="251521" y="589384"/>
              <a:chExt cx="4414089" cy="4279777"/>
            </a:xfrm>
          </p:grpSpPr>
          <p:pic>
            <p:nvPicPr>
              <p:cNvPr id="15" name="Picture 2"/>
              <p:cNvPicPr>
                <a:picLocks noChangeAspect="1" noChangeArrowheads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1521" y="661393"/>
                <a:ext cx="4114799" cy="42077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grpSp>
            <p:nvGrpSpPr>
              <p:cNvPr id="4" name="Group 18"/>
              <p:cNvGrpSpPr/>
              <p:nvPr/>
            </p:nvGrpSpPr>
            <p:grpSpPr>
              <a:xfrm>
                <a:off x="3131840" y="589384"/>
                <a:ext cx="1296144" cy="1368152"/>
                <a:chOff x="4139952" y="1484784"/>
                <a:chExt cx="1296144" cy="1368152"/>
              </a:xfrm>
            </p:grpSpPr>
            <p:sp>
              <p:nvSpPr>
                <p:cNvPr id="25" name="Rectangle 24"/>
                <p:cNvSpPr/>
                <p:nvPr/>
              </p:nvSpPr>
              <p:spPr>
                <a:xfrm>
                  <a:off x="4139952" y="1484784"/>
                  <a:ext cx="1296144" cy="10081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GB" sz="2000" b="0">
                    <a:solidFill>
                      <a:srgbClr val="FFFFFF"/>
                    </a:solidFill>
                    <a:latin typeface="Calibri"/>
                    <a:cs typeface="Arial"/>
                  </a:endParaRPr>
                </a:p>
              </p:txBody>
            </p:sp>
            <p:sp>
              <p:nvSpPr>
                <p:cNvPr id="26" name="Rectangle 25"/>
                <p:cNvSpPr/>
                <p:nvPr/>
              </p:nvSpPr>
              <p:spPr>
                <a:xfrm>
                  <a:off x="4716016" y="2420888"/>
                  <a:ext cx="648072" cy="43204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GB" sz="2000" b="0">
                    <a:solidFill>
                      <a:srgbClr val="FFFFFF"/>
                    </a:solidFill>
                    <a:latin typeface="Calibri"/>
                    <a:cs typeface="Arial"/>
                  </a:endParaRPr>
                </a:p>
              </p:txBody>
            </p:sp>
          </p:grpSp>
          <p:sp>
            <p:nvSpPr>
              <p:cNvPr id="17" name="Oval 16"/>
              <p:cNvSpPr/>
              <p:nvPr/>
            </p:nvSpPr>
            <p:spPr>
              <a:xfrm>
                <a:off x="3131840" y="1957536"/>
                <a:ext cx="288032" cy="288032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GB" sz="2000" b="0">
                  <a:solidFill>
                    <a:srgbClr val="FFFFFF"/>
                  </a:solidFill>
                  <a:latin typeface="Calibri"/>
                  <a:cs typeface="Arial"/>
                </a:endParaRPr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1763688" y="3109664"/>
                <a:ext cx="288032" cy="288032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GB" sz="2000" b="0">
                  <a:solidFill>
                    <a:srgbClr val="FFFFFF"/>
                  </a:solidFill>
                  <a:latin typeface="Calibri"/>
                  <a:cs typeface="Arial"/>
                </a:endParaRPr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2515302" y="2960366"/>
                <a:ext cx="288032" cy="288032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GB" sz="2000" b="0">
                  <a:solidFill>
                    <a:srgbClr val="FFFFFF"/>
                  </a:solidFill>
                  <a:latin typeface="Calibri"/>
                  <a:cs typeface="Arial"/>
                </a:endParaRPr>
              </a:p>
            </p:txBody>
          </p:sp>
          <p:pic>
            <p:nvPicPr>
              <p:cNvPr id="20" name="Picture 2" descr="http://www.hi-netgrampian.org/hinet/images/nhsgrampianlogo.jpg">
                <a:hlinkClick r:id="rId3"/>
              </p:cNvPr>
              <p:cNvPicPr>
                <a:picLocks noChangeAspect="1" noChangeArrowheads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54146" y="1693189"/>
                <a:ext cx="577694" cy="420141"/>
              </a:xfrm>
              <a:prstGeom prst="rect">
                <a:avLst/>
              </a:prstGeom>
              <a:noFill/>
            </p:spPr>
          </p:pic>
          <p:pic>
            <p:nvPicPr>
              <p:cNvPr id="21" name="Picture 12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203848" y="2317576"/>
                <a:ext cx="1461762" cy="5040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3" name="Picture 6" descr="http://www.ga-project.eu/files/content/sites/guardians-angels-neutre/files/images/partners/aridhia_logo.jpg">
                <a:hlinkClick r:id="rId6"/>
              </p:cNvPr>
              <p:cNvPicPr>
                <a:picLocks noChangeAspect="1" noChangeArrowheads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51977" y="2914069"/>
                <a:ext cx="647758" cy="498774"/>
              </a:xfrm>
              <a:prstGeom prst="rect">
                <a:avLst/>
              </a:prstGeom>
              <a:noFill/>
            </p:spPr>
          </p:pic>
          <p:pic>
            <p:nvPicPr>
              <p:cNvPr id="24" name="Picture 12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192463" y="2334030"/>
                <a:ext cx="1461762" cy="5040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7" name="Picture 2" descr="Thermo Fisher Scientific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40290"/>
            <a:stretch>
              <a:fillRect/>
            </a:stretch>
          </p:blipFill>
          <p:spPr bwMode="auto">
            <a:xfrm>
              <a:off x="6352882" y="3666337"/>
              <a:ext cx="1222830" cy="332671"/>
            </a:xfrm>
            <a:prstGeom prst="rect">
              <a:avLst/>
            </a:prstGeom>
            <a:noFill/>
          </p:spPr>
        </p:pic>
      </p:grpSp>
      <p:sp>
        <p:nvSpPr>
          <p:cNvPr id="28" name="Content Placeholder 6"/>
          <p:cNvSpPr>
            <a:spLocks noGrp="1"/>
          </p:cNvSpPr>
          <p:nvPr>
            <p:ph idx="1"/>
          </p:nvPr>
        </p:nvSpPr>
        <p:spPr>
          <a:xfrm>
            <a:off x="414870" y="1083812"/>
            <a:ext cx="5647266" cy="4525963"/>
          </a:xfrm>
        </p:spPr>
        <p:txBody>
          <a:bodyPr>
            <a:noAutofit/>
          </a:bodyPr>
          <a:lstStyle/>
          <a:p>
            <a:r>
              <a:rPr lang="en-GB" sz="1800" dirty="0"/>
              <a:t>Involved:  </a:t>
            </a:r>
          </a:p>
          <a:p>
            <a:pPr lvl="1"/>
            <a:r>
              <a:rPr lang="en-GB" sz="1800" dirty="0">
                <a:latin typeface="+mn-lt"/>
              </a:rPr>
              <a:t>Prof </a:t>
            </a:r>
            <a:r>
              <a:rPr lang="en-GB" sz="1800" dirty="0" err="1">
                <a:latin typeface="+mn-lt"/>
              </a:rPr>
              <a:t>Zosia</a:t>
            </a:r>
            <a:r>
              <a:rPr lang="en-GB" sz="1800" dirty="0">
                <a:latin typeface="+mn-lt"/>
              </a:rPr>
              <a:t> </a:t>
            </a:r>
            <a:r>
              <a:rPr lang="en-GB" sz="1800" dirty="0" err="1">
                <a:latin typeface="+mn-lt"/>
              </a:rPr>
              <a:t>Meidzybrodzka</a:t>
            </a:r>
            <a:r>
              <a:rPr lang="en-GB" sz="1800" dirty="0">
                <a:latin typeface="+mn-lt"/>
              </a:rPr>
              <a:t> (UoA; PI)</a:t>
            </a:r>
          </a:p>
          <a:p>
            <a:pPr lvl="1"/>
            <a:r>
              <a:rPr lang="en-GB" sz="1800" dirty="0">
                <a:latin typeface="+mn-lt"/>
              </a:rPr>
              <a:t>Dr Russell Petty (NHSGG&amp;C) </a:t>
            </a:r>
          </a:p>
          <a:p>
            <a:pPr lvl="1"/>
            <a:r>
              <a:rPr lang="en-GB" sz="1800" dirty="0">
                <a:latin typeface="+mn-lt"/>
              </a:rPr>
              <a:t> SMS-IC SMART Lab</a:t>
            </a:r>
          </a:p>
          <a:p>
            <a:pPr lvl="1"/>
            <a:r>
              <a:rPr lang="en-GB" sz="1800" dirty="0" err="1">
                <a:latin typeface="+mn-lt"/>
              </a:rPr>
              <a:t>ThermoFisher</a:t>
            </a:r>
            <a:endParaRPr lang="en-GB" sz="1800" dirty="0">
              <a:latin typeface="+mn-lt"/>
            </a:endParaRPr>
          </a:p>
          <a:p>
            <a:pPr lvl="1"/>
            <a:r>
              <a:rPr lang="en-GB" sz="1800" dirty="0">
                <a:latin typeface="+mn-lt"/>
              </a:rPr>
              <a:t>Aridhia</a:t>
            </a:r>
          </a:p>
          <a:p>
            <a:r>
              <a:rPr lang="en-GB" sz="1800" dirty="0"/>
              <a:t>Delivers:</a:t>
            </a:r>
          </a:p>
          <a:p>
            <a:pPr lvl="1"/>
            <a:r>
              <a:rPr lang="en-GB" sz="1800" dirty="0" err="1">
                <a:latin typeface="+mn-lt"/>
              </a:rPr>
              <a:t>Pharmacogenomic</a:t>
            </a:r>
            <a:r>
              <a:rPr lang="en-GB" sz="1800" dirty="0">
                <a:latin typeface="+mn-lt"/>
              </a:rPr>
              <a:t> relationship for response/non response to </a:t>
            </a:r>
            <a:r>
              <a:rPr lang="en-GB" sz="1800" dirty="0" err="1">
                <a:latin typeface="+mn-lt"/>
              </a:rPr>
              <a:t>gefitinib</a:t>
            </a:r>
            <a:r>
              <a:rPr lang="en-GB" sz="1800" dirty="0">
                <a:latin typeface="+mn-lt"/>
              </a:rPr>
              <a:t> (EGRR TK inhibitor) in OC based on a completed clinical trial</a:t>
            </a:r>
          </a:p>
          <a:p>
            <a:endParaRPr lang="en-GB" sz="1800" dirty="0"/>
          </a:p>
        </p:txBody>
      </p:sp>
      <p:sp>
        <p:nvSpPr>
          <p:cNvPr id="22" name="Rectangle 21"/>
          <p:cNvSpPr/>
          <p:nvPr/>
        </p:nvSpPr>
        <p:spPr>
          <a:xfrm>
            <a:off x="397935" y="4660556"/>
            <a:ext cx="8085666" cy="1643507"/>
          </a:xfrm>
          <a:prstGeom prst="rect">
            <a:avLst/>
          </a:prstGeom>
        </p:spPr>
        <p:txBody>
          <a:bodyPr wrap="square" lIns="91417" tIns="45710" rIns="91417" bIns="45710">
            <a:spAutoFit/>
          </a:bodyPr>
          <a:lstStyle/>
          <a:p>
            <a:pPr marL="361860" indent="-361860" algn="l">
              <a:spcBef>
                <a:spcPct val="30000"/>
              </a:spcBef>
              <a:buFontTx/>
              <a:buChar char="•"/>
            </a:pPr>
            <a:r>
              <a:rPr lang="en-GB" sz="1800" kern="0" dirty="0">
                <a:solidFill>
                  <a:srgbClr val="003C69"/>
                </a:solidFill>
                <a:latin typeface="Calibri"/>
                <a:cs typeface="Arial"/>
              </a:rPr>
              <a:t>Utility: </a:t>
            </a:r>
          </a:p>
          <a:p>
            <a:pPr marL="804661" lvl="1" indent="-261873" algn="l">
              <a:spcBef>
                <a:spcPct val="30000"/>
              </a:spcBef>
              <a:buFontTx/>
              <a:buChar char="•"/>
            </a:pPr>
            <a:r>
              <a:rPr lang="en-GB" sz="1800" b="0" kern="0" dirty="0">
                <a:solidFill>
                  <a:srgbClr val="003C69"/>
                </a:solidFill>
                <a:latin typeface="Calibri"/>
                <a:cs typeface="Arial"/>
              </a:rPr>
              <a:t>Would create evidence base for use of </a:t>
            </a:r>
            <a:r>
              <a:rPr lang="en-GB" sz="1800" b="0" kern="0" dirty="0" err="1">
                <a:solidFill>
                  <a:srgbClr val="003C69"/>
                </a:solidFill>
                <a:latin typeface="Calibri"/>
                <a:cs typeface="Arial"/>
              </a:rPr>
              <a:t>gefitinib</a:t>
            </a:r>
            <a:r>
              <a:rPr lang="en-GB" sz="1800" b="0" kern="0" dirty="0">
                <a:solidFill>
                  <a:srgbClr val="003C69"/>
                </a:solidFill>
                <a:latin typeface="Calibri"/>
                <a:cs typeface="Arial"/>
              </a:rPr>
              <a:t> in OC in pts with appropriate signature</a:t>
            </a:r>
          </a:p>
          <a:p>
            <a:pPr marL="804661" lvl="1" indent="-261873" algn="l">
              <a:spcBef>
                <a:spcPct val="30000"/>
              </a:spcBef>
              <a:buFontTx/>
              <a:buChar char="•"/>
            </a:pPr>
            <a:r>
              <a:rPr lang="en-GB" sz="1800" b="0" kern="0" dirty="0">
                <a:solidFill>
                  <a:srgbClr val="003C69"/>
                </a:solidFill>
                <a:latin typeface="Calibri"/>
                <a:cs typeface="Arial"/>
              </a:rPr>
              <a:t>May drive future trials (label extensions for </a:t>
            </a:r>
            <a:r>
              <a:rPr lang="en-GB" sz="1800" b="0" kern="0" dirty="0" err="1">
                <a:solidFill>
                  <a:srgbClr val="003C69"/>
                </a:solidFill>
                <a:latin typeface="Calibri"/>
                <a:cs typeface="Arial"/>
              </a:rPr>
              <a:t>gefitinib</a:t>
            </a:r>
            <a:r>
              <a:rPr lang="en-GB" sz="1800" b="0" kern="0" dirty="0">
                <a:solidFill>
                  <a:srgbClr val="003C69"/>
                </a:solidFill>
                <a:latin typeface="Calibri"/>
                <a:cs typeface="Arial"/>
              </a:rPr>
              <a:t> and/or news EGFRTK agents)</a:t>
            </a:r>
          </a:p>
        </p:txBody>
      </p:sp>
      <p:pic>
        <p:nvPicPr>
          <p:cNvPr id="29" name="Picture 28" descr="Innovation centres_logo_CMYK_COL_LOWRES.jpg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0866" y="0"/>
            <a:ext cx="1530036" cy="93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92737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913469" y="0"/>
            <a:ext cx="7230532" cy="787400"/>
          </a:xfrm>
        </p:spPr>
        <p:txBody>
          <a:bodyPr>
            <a:noAutofit/>
          </a:bodyPr>
          <a:lstStyle/>
          <a:p>
            <a:r>
              <a:rPr lang="en-GB" sz="2800" b="1" dirty="0"/>
              <a:t>Exemplar 3 </a:t>
            </a:r>
            <a:r>
              <a:rPr lang="en-GB" sz="2800" b="1" dirty="0" smtClean="0"/>
              <a:t>–  ovarian cancer</a:t>
            </a:r>
            <a:endParaRPr lang="en-GB" sz="2800" b="1" dirty="0"/>
          </a:p>
        </p:txBody>
      </p:sp>
      <p:grpSp>
        <p:nvGrpSpPr>
          <p:cNvPr id="2" name="Group 1"/>
          <p:cNvGrpSpPr/>
          <p:nvPr/>
        </p:nvGrpSpPr>
        <p:grpSpPr>
          <a:xfrm>
            <a:off x="5987848" y="977160"/>
            <a:ext cx="3046970" cy="3811150"/>
            <a:chOff x="5691336" y="1547416"/>
            <a:chExt cx="3343480" cy="4207768"/>
          </a:xfrm>
        </p:grpSpPr>
        <p:grpSp>
          <p:nvGrpSpPr>
            <p:cNvPr id="3" name="Group 10"/>
            <p:cNvGrpSpPr/>
            <p:nvPr/>
          </p:nvGrpSpPr>
          <p:grpSpPr>
            <a:xfrm>
              <a:off x="5691336" y="1547416"/>
              <a:ext cx="3343480" cy="4207768"/>
              <a:chOff x="5800520" y="1740447"/>
              <a:chExt cx="3343480" cy="4207768"/>
            </a:xfrm>
          </p:grpSpPr>
          <p:grpSp>
            <p:nvGrpSpPr>
              <p:cNvPr id="4" name="Group 11"/>
              <p:cNvGrpSpPr/>
              <p:nvPr/>
            </p:nvGrpSpPr>
            <p:grpSpPr>
              <a:xfrm>
                <a:off x="5800520" y="1740447"/>
                <a:ext cx="3199464" cy="4207768"/>
                <a:chOff x="1408032" y="661392"/>
                <a:chExt cx="3199464" cy="4207768"/>
              </a:xfrm>
            </p:grpSpPr>
            <p:grpSp>
              <p:nvGrpSpPr>
                <p:cNvPr id="5" name="Group 33"/>
                <p:cNvGrpSpPr/>
                <p:nvPr/>
              </p:nvGrpSpPr>
              <p:grpSpPr>
                <a:xfrm>
                  <a:off x="1408032" y="661392"/>
                  <a:ext cx="3199464" cy="4207768"/>
                  <a:chOff x="1624056" y="764704"/>
                  <a:chExt cx="3199464" cy="4207768"/>
                </a:xfrm>
              </p:grpSpPr>
              <p:pic>
                <p:nvPicPr>
                  <p:cNvPr id="21" name="Picture 2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 bwMode="auto">
                  <a:xfrm>
                    <a:off x="1624056" y="764704"/>
                    <a:ext cx="3199464" cy="420776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</p:pic>
              <p:sp>
                <p:nvSpPr>
                  <p:cNvPr id="22" name="Oval 21"/>
                  <p:cNvSpPr/>
                  <p:nvPr/>
                </p:nvSpPr>
                <p:spPr>
                  <a:xfrm>
                    <a:off x="2699792" y="3085937"/>
                    <a:ext cx="288032" cy="288032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endParaRPr lang="en-GB" sz="2000" b="0">
                      <a:solidFill>
                        <a:srgbClr val="FFFFFF"/>
                      </a:solidFill>
                      <a:latin typeface="Calibri"/>
                      <a:cs typeface="Arial"/>
                    </a:endParaRPr>
                  </a:p>
                </p:txBody>
              </p:sp>
              <p:sp>
                <p:nvSpPr>
                  <p:cNvPr id="23" name="Oval 22"/>
                  <p:cNvSpPr/>
                  <p:nvPr/>
                </p:nvSpPr>
                <p:spPr>
                  <a:xfrm>
                    <a:off x="2843808" y="3120072"/>
                    <a:ext cx="288032" cy="288032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endParaRPr lang="en-GB" sz="2000" b="0">
                      <a:solidFill>
                        <a:srgbClr val="FFFFFF"/>
                      </a:solidFill>
                      <a:latin typeface="Calibri"/>
                      <a:cs typeface="Arial"/>
                    </a:endParaRPr>
                  </a:p>
                </p:txBody>
              </p:sp>
              <p:pic>
                <p:nvPicPr>
                  <p:cNvPr id="24" name="Picture 6" descr="http://www.ga-project.eu/files/content/sites/guardians-angels-neutre/files/images/partners/aridhia_logo.jpg">
                    <a:hlinkClick r:id="rId3"/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4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131840" y="3175272"/>
                    <a:ext cx="647758" cy="498774"/>
                  </a:xfrm>
                  <a:prstGeom prst="rect">
                    <a:avLst/>
                  </a:prstGeom>
                  <a:noFill/>
                </p:spPr>
              </p:pic>
              <p:sp>
                <p:nvSpPr>
                  <p:cNvPr id="26" name="Oval 25"/>
                  <p:cNvSpPr/>
                  <p:nvPr/>
                </p:nvSpPr>
                <p:spPr>
                  <a:xfrm>
                    <a:off x="2915816" y="3212976"/>
                    <a:ext cx="288032" cy="288032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endParaRPr lang="en-GB" sz="2000" b="0">
                      <a:solidFill>
                        <a:srgbClr val="FFFFFF"/>
                      </a:solidFill>
                      <a:latin typeface="Calibri"/>
                      <a:cs typeface="Arial"/>
                    </a:endParaRPr>
                  </a:p>
                </p:txBody>
              </p:sp>
            </p:grpSp>
            <p:pic>
              <p:nvPicPr>
                <p:cNvPr id="16" name="Picture 9" descr="12/02/2009 11:36:00 - NHSGGC Logo - 2 Colour Spot - EPS file for use with 2 colour print jobs">
                  <a:hlinkClick r:id="rId5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06966" y="2517587"/>
                  <a:ext cx="624874" cy="44991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7" name="Picture 3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87137" y="1737965"/>
                  <a:ext cx="624823" cy="4633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8" name="Picture 5" descr="http://www.nhstaysideadtc.scot.nhs.uk/SSHM/Pics/NHST%20Logo.gif">
                  <a:hlinkClick r:id="rId8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9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770636" y="2321362"/>
                  <a:ext cx="513332" cy="51333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9" name="Picture 7" descr="http://theedinburghguarantee.co.uk/wp-content/uploads/2012/10/NHS-Lothian-Logo.jpg">
                  <a:hlinkClick r:id="rId10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11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16982" y="2635719"/>
                  <a:ext cx="634938" cy="63493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0" name="Picture 9"/>
                <p:cNvPicPr>
                  <a:picLocks noChangeAspect="1" noChangeArrowheads="1"/>
                </p:cNvPicPr>
                <p:nvPr/>
              </p:nvPicPr>
              <p:blipFill>
                <a:blip r:embed="rId12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712468" y="3111513"/>
                  <a:ext cx="571500" cy="4953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sp>
            <p:nvSpPr>
              <p:cNvPr id="14" name="Rectangle 13"/>
              <p:cNvSpPr/>
              <p:nvPr/>
            </p:nvSpPr>
            <p:spPr>
              <a:xfrm>
                <a:off x="8676456" y="1740447"/>
                <a:ext cx="467544" cy="89646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GB" sz="2000" b="0">
                  <a:solidFill>
                    <a:srgbClr val="FFFFFF"/>
                  </a:solidFill>
                  <a:latin typeface="Calibri"/>
                  <a:cs typeface="Arial"/>
                </a:endParaRPr>
              </a:p>
            </p:txBody>
          </p:sp>
        </p:grpSp>
        <p:pic>
          <p:nvPicPr>
            <p:cNvPr id="27" name="Picture 2" descr="Thermo Fisher Scientific">
              <a:hlinkClick r:id="rId13"/>
            </p:cNvPr>
            <p:cNvPicPr>
              <a:picLocks noChangeAspect="1" noChangeArrowheads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40290"/>
            <a:stretch>
              <a:fillRect/>
            </a:stretch>
          </p:blipFill>
          <p:spPr bwMode="auto">
            <a:xfrm>
              <a:off x="6443689" y="4496460"/>
              <a:ext cx="1222830" cy="332671"/>
            </a:xfrm>
            <a:prstGeom prst="rect">
              <a:avLst/>
            </a:prstGeom>
            <a:noFill/>
          </p:spPr>
        </p:pic>
      </p:grpSp>
      <p:sp>
        <p:nvSpPr>
          <p:cNvPr id="28" name="Content Placeholder 6"/>
          <p:cNvSpPr>
            <a:spLocks noGrp="1"/>
          </p:cNvSpPr>
          <p:nvPr>
            <p:ph idx="1"/>
          </p:nvPr>
        </p:nvSpPr>
        <p:spPr>
          <a:xfrm>
            <a:off x="321838" y="956946"/>
            <a:ext cx="7374467" cy="3818467"/>
          </a:xfrm>
        </p:spPr>
        <p:txBody>
          <a:bodyPr>
            <a:noAutofit/>
          </a:bodyPr>
          <a:lstStyle/>
          <a:p>
            <a:pPr marL="265113" indent="-265113"/>
            <a:r>
              <a:rPr lang="en-GB" sz="2000" dirty="0" smtClean="0">
                <a:latin typeface="+mj-lt"/>
              </a:rPr>
              <a:t>Involved:  </a:t>
            </a:r>
          </a:p>
          <a:p>
            <a:pPr marL="627063" lvl="1">
              <a:spcBef>
                <a:spcPts val="500"/>
              </a:spcBef>
            </a:pPr>
            <a:r>
              <a:rPr lang="en-GB" sz="2000" dirty="0" smtClean="0">
                <a:latin typeface="+mj-lt"/>
              </a:rPr>
              <a:t>Prof Charlie Gourley (UoE; PI)</a:t>
            </a:r>
          </a:p>
          <a:p>
            <a:pPr marL="627063" lvl="1">
              <a:spcBef>
                <a:spcPts val="500"/>
              </a:spcBef>
            </a:pPr>
            <a:r>
              <a:rPr lang="en-GB" sz="2000" dirty="0" smtClean="0">
                <a:latin typeface="+mj-lt"/>
              </a:rPr>
              <a:t>Prof Iain </a:t>
            </a:r>
            <a:r>
              <a:rPr lang="en-GB" sz="2000" dirty="0" err="1" smtClean="0">
                <a:latin typeface="+mj-lt"/>
              </a:rPr>
              <a:t>McNeish</a:t>
            </a:r>
            <a:r>
              <a:rPr lang="en-GB" sz="2000" dirty="0" smtClean="0">
                <a:latin typeface="+mj-lt"/>
              </a:rPr>
              <a:t> (</a:t>
            </a:r>
            <a:r>
              <a:rPr lang="en-GB" sz="2000" dirty="0" err="1" smtClean="0">
                <a:latin typeface="+mj-lt"/>
              </a:rPr>
              <a:t>UoG</a:t>
            </a:r>
            <a:r>
              <a:rPr lang="en-GB" sz="2000" dirty="0" smtClean="0">
                <a:latin typeface="+mj-lt"/>
              </a:rPr>
              <a:t>)</a:t>
            </a:r>
          </a:p>
          <a:p>
            <a:pPr marL="627063" lvl="1">
              <a:spcBef>
                <a:spcPts val="500"/>
              </a:spcBef>
            </a:pPr>
            <a:r>
              <a:rPr lang="en-GB" sz="2000" dirty="0" smtClean="0">
                <a:latin typeface="+mj-lt"/>
              </a:rPr>
              <a:t>NHST HB</a:t>
            </a:r>
          </a:p>
          <a:p>
            <a:pPr marL="627063" lvl="1">
              <a:spcBef>
                <a:spcPts val="500"/>
              </a:spcBef>
            </a:pPr>
            <a:r>
              <a:rPr lang="en-GB" sz="2000" dirty="0" smtClean="0">
                <a:latin typeface="+mj-lt"/>
              </a:rPr>
              <a:t>NHSG HB</a:t>
            </a:r>
          </a:p>
          <a:p>
            <a:pPr marL="627063" lvl="1">
              <a:spcBef>
                <a:spcPts val="500"/>
              </a:spcBef>
            </a:pPr>
            <a:r>
              <a:rPr lang="en-GB" sz="2000" dirty="0" smtClean="0">
                <a:latin typeface="+mj-lt"/>
              </a:rPr>
              <a:t> SMS-IC SMART Lab</a:t>
            </a:r>
          </a:p>
          <a:p>
            <a:pPr marL="627063" lvl="1">
              <a:spcBef>
                <a:spcPts val="500"/>
              </a:spcBef>
            </a:pPr>
            <a:r>
              <a:rPr lang="en-GB" sz="2000" dirty="0" err="1" smtClean="0">
                <a:latin typeface="+mj-lt"/>
              </a:rPr>
              <a:t>ThermoFisher</a:t>
            </a:r>
            <a:endParaRPr lang="en-GB" sz="2000" dirty="0" smtClean="0">
              <a:latin typeface="+mj-lt"/>
            </a:endParaRPr>
          </a:p>
          <a:p>
            <a:pPr marL="627063" lvl="1">
              <a:spcBef>
                <a:spcPts val="500"/>
              </a:spcBef>
            </a:pPr>
            <a:r>
              <a:rPr lang="en-GB" sz="2000" dirty="0" smtClean="0">
                <a:latin typeface="+mj-lt"/>
              </a:rPr>
              <a:t>Aridhia</a:t>
            </a:r>
            <a:endParaRPr lang="en-GB" sz="2000" dirty="0">
              <a:latin typeface="+mj-lt"/>
            </a:endParaRPr>
          </a:p>
          <a:p>
            <a:pPr marL="265113" indent="-265113"/>
            <a:r>
              <a:rPr lang="en-GB" sz="2000" dirty="0" smtClean="0">
                <a:latin typeface="+mj-lt"/>
              </a:rPr>
              <a:t>Delivers:</a:t>
            </a:r>
          </a:p>
          <a:p>
            <a:pPr marL="627063" lvl="1"/>
            <a:r>
              <a:rPr lang="en-GB" sz="2000" dirty="0" smtClean="0">
                <a:latin typeface="+mj-lt"/>
              </a:rPr>
              <a:t>Identifies presence/absence of BRAC1/2 mutations in tumours of OC </a:t>
            </a:r>
            <a:r>
              <a:rPr lang="en-GB" sz="2000" dirty="0" err="1" smtClean="0">
                <a:latin typeface="+mj-lt"/>
              </a:rPr>
              <a:t>pts</a:t>
            </a:r>
            <a:r>
              <a:rPr lang="en-GB" sz="2000" dirty="0" smtClean="0">
                <a:latin typeface="+mj-lt"/>
              </a:rPr>
              <a:t> currently denied treatment with PARP inhibitors (</a:t>
            </a:r>
            <a:r>
              <a:rPr lang="en-GB" sz="2000" dirty="0" err="1" smtClean="0">
                <a:latin typeface="+mj-lt"/>
              </a:rPr>
              <a:t>olaparib</a:t>
            </a:r>
            <a:r>
              <a:rPr lang="en-GB" sz="2000" dirty="0" smtClean="0">
                <a:latin typeface="+mj-lt"/>
              </a:rPr>
              <a:t>).  </a:t>
            </a:r>
          </a:p>
          <a:p>
            <a:pPr marL="265113" indent="-265113"/>
            <a:r>
              <a:rPr lang="en-GB" sz="2000" dirty="0" smtClean="0">
                <a:latin typeface="+mj-lt"/>
              </a:rPr>
              <a:t>Utility: </a:t>
            </a:r>
          </a:p>
          <a:p>
            <a:pPr marL="627063" lvl="1">
              <a:spcBef>
                <a:spcPts val="500"/>
              </a:spcBef>
              <a:tabLst>
                <a:tab pos="452438" algn="l"/>
              </a:tabLst>
            </a:pPr>
            <a:r>
              <a:rPr lang="en-GB" sz="2000" dirty="0" smtClean="0">
                <a:latin typeface="+mj-lt"/>
              </a:rPr>
              <a:t>Would create evidence base for use of PARP inhibitors in OC </a:t>
            </a:r>
            <a:r>
              <a:rPr lang="en-GB" sz="2000" dirty="0" err="1">
                <a:latin typeface="+mj-lt"/>
              </a:rPr>
              <a:t>p</a:t>
            </a:r>
            <a:r>
              <a:rPr lang="en-GB" sz="2000" dirty="0" err="1" smtClean="0">
                <a:latin typeface="+mj-lt"/>
              </a:rPr>
              <a:t>ts</a:t>
            </a:r>
            <a:r>
              <a:rPr lang="en-GB" sz="2000" dirty="0" smtClean="0">
                <a:latin typeface="+mj-lt"/>
              </a:rPr>
              <a:t> with somatic mutations (not just germline mutations)</a:t>
            </a:r>
          </a:p>
          <a:p>
            <a:pPr marL="627063" lvl="1">
              <a:spcBef>
                <a:spcPts val="500"/>
              </a:spcBef>
            </a:pPr>
            <a:r>
              <a:rPr lang="en-GB" sz="2000" dirty="0" smtClean="0">
                <a:latin typeface="+mj-lt"/>
              </a:rPr>
              <a:t>Treatment of 35% more OC </a:t>
            </a:r>
            <a:r>
              <a:rPr lang="en-GB" sz="2000" dirty="0" err="1" smtClean="0">
                <a:latin typeface="+mj-lt"/>
              </a:rPr>
              <a:t>pts</a:t>
            </a:r>
            <a:r>
              <a:rPr lang="en-GB" sz="2000" dirty="0" smtClean="0">
                <a:latin typeface="+mj-lt"/>
              </a:rPr>
              <a:t> with PARP inhibitors</a:t>
            </a:r>
          </a:p>
          <a:p>
            <a:endParaRPr lang="en-GB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6112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Exemplar 5: FutureMS – Multiple Sclerosis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8169185" y="1446879"/>
            <a:ext cx="717831" cy="6693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defTabSz="548640" fontAlgn="auto">
              <a:spcBef>
                <a:spcPts val="0"/>
              </a:spcBef>
              <a:spcAft>
                <a:spcPts val="0"/>
              </a:spcAft>
            </a:pPr>
            <a:endParaRPr lang="en-GB" sz="2000" b="0">
              <a:solidFill>
                <a:srgbClr val="FFFFFF"/>
              </a:solidFill>
              <a:latin typeface="Calibri"/>
              <a:cs typeface="Arial"/>
            </a:endParaRPr>
          </a:p>
        </p:txBody>
      </p:sp>
      <p:grpSp>
        <p:nvGrpSpPr>
          <p:cNvPr id="10" name="Group 34"/>
          <p:cNvGrpSpPr/>
          <p:nvPr/>
        </p:nvGrpSpPr>
        <p:grpSpPr>
          <a:xfrm>
            <a:off x="6163733" y="1559153"/>
            <a:ext cx="3217334" cy="4046255"/>
            <a:chOff x="5004048" y="548680"/>
            <a:chExt cx="3711751" cy="4279776"/>
          </a:xfrm>
        </p:grpSpPr>
        <p:pic>
          <p:nvPicPr>
            <p:cNvPr id="27" name="Picture 2"/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004048" y="620688"/>
              <a:ext cx="3427044" cy="4207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8" name="Rectangle 27"/>
            <p:cNvSpPr/>
            <p:nvPr/>
          </p:nvSpPr>
          <p:spPr>
            <a:xfrm>
              <a:off x="7884369" y="548680"/>
              <a:ext cx="831430" cy="10081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 defTabSz="548640" fontAlgn="auto">
                <a:spcBef>
                  <a:spcPts val="0"/>
                </a:spcBef>
                <a:spcAft>
                  <a:spcPts val="0"/>
                </a:spcAft>
              </a:pPr>
              <a:endParaRPr lang="en-GB" sz="2000" b="0">
                <a:solidFill>
                  <a:srgbClr val="FFFFFF"/>
                </a:solidFill>
                <a:latin typeface="Calibri"/>
                <a:cs typeface="Arial"/>
              </a:endParaRPr>
            </a:p>
          </p:txBody>
        </p:sp>
      </p:grpSp>
      <p:sp>
        <p:nvSpPr>
          <p:cNvPr id="11" name="Oval 10"/>
          <p:cNvSpPr/>
          <p:nvPr/>
        </p:nvSpPr>
        <p:spPr>
          <a:xfrm>
            <a:off x="7294265" y="3701136"/>
            <a:ext cx="207983" cy="2723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defTabSz="548640" fontAlgn="auto">
              <a:spcBef>
                <a:spcPts val="0"/>
              </a:spcBef>
              <a:spcAft>
                <a:spcPts val="0"/>
              </a:spcAft>
            </a:pPr>
            <a:endParaRPr lang="en-GB" sz="2000" b="0">
              <a:solidFill>
                <a:srgbClr val="FFFFFF"/>
              </a:solidFill>
              <a:latin typeface="Calibri"/>
              <a:cs typeface="Arial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7127886" y="3953298"/>
            <a:ext cx="207983" cy="2723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defTabSz="548640" fontAlgn="auto">
              <a:spcBef>
                <a:spcPts val="0"/>
              </a:spcBef>
              <a:spcAft>
                <a:spcPts val="0"/>
              </a:spcAft>
            </a:pPr>
            <a:endParaRPr lang="en-GB" sz="2000" b="0">
              <a:solidFill>
                <a:srgbClr val="FFFFFF"/>
              </a:solidFill>
              <a:latin typeface="Calibri"/>
              <a:cs typeface="Arial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7843631" y="3767941"/>
            <a:ext cx="207983" cy="2723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defTabSz="548640" fontAlgn="auto">
              <a:spcBef>
                <a:spcPts val="0"/>
              </a:spcBef>
              <a:spcAft>
                <a:spcPts val="0"/>
              </a:spcAft>
            </a:pPr>
            <a:endParaRPr lang="en-GB" sz="2000" b="0">
              <a:solidFill>
                <a:srgbClr val="FFFFFF"/>
              </a:solidFill>
              <a:latin typeface="Calibri"/>
              <a:cs typeface="Arial"/>
            </a:endParaRPr>
          </a:p>
        </p:txBody>
      </p:sp>
      <p:pic>
        <p:nvPicPr>
          <p:cNvPr id="14" name="Picture 6" descr="http://www.ga-project.eu/files/content/sites/guardians-angels-neutre/files/images/partners/aridhia_logo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00779" y="4095983"/>
            <a:ext cx="467735" cy="471559"/>
          </a:xfrm>
          <a:prstGeom prst="rect">
            <a:avLst/>
          </a:prstGeom>
          <a:noFill/>
        </p:spPr>
      </p:pic>
      <p:grpSp>
        <p:nvGrpSpPr>
          <p:cNvPr id="15" name="Group 2"/>
          <p:cNvGrpSpPr/>
          <p:nvPr/>
        </p:nvGrpSpPr>
        <p:grpSpPr>
          <a:xfrm>
            <a:off x="6420811" y="3465360"/>
            <a:ext cx="831932" cy="408473"/>
            <a:chOff x="4665610" y="4456300"/>
            <a:chExt cx="1152128" cy="432048"/>
          </a:xfrm>
        </p:grpSpPr>
        <p:sp>
          <p:nvSpPr>
            <p:cNvPr id="25" name="Rectangle 24"/>
            <p:cNvSpPr/>
            <p:nvPr/>
          </p:nvSpPr>
          <p:spPr>
            <a:xfrm>
              <a:off x="4665610" y="4456300"/>
              <a:ext cx="1152128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 defTabSz="548640" fontAlgn="auto">
                <a:spcBef>
                  <a:spcPts val="0"/>
                </a:spcBef>
                <a:spcAft>
                  <a:spcPts val="0"/>
                </a:spcAft>
              </a:pPr>
              <a:endParaRPr lang="en-GB" sz="2000" b="0">
                <a:solidFill>
                  <a:srgbClr val="FFFFFF"/>
                </a:solidFill>
                <a:latin typeface="Calibri"/>
                <a:cs typeface="Arial"/>
              </a:endParaRPr>
            </a:p>
          </p:txBody>
        </p:sp>
        <p:pic>
          <p:nvPicPr>
            <p:cNvPr id="26" name="Picture 2" descr="GlasgowUni logo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8681" y="4475489"/>
              <a:ext cx="1085986" cy="3936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Oval 15"/>
          <p:cNvSpPr/>
          <p:nvPr/>
        </p:nvSpPr>
        <p:spPr>
          <a:xfrm>
            <a:off x="7791635" y="3699190"/>
            <a:ext cx="207983" cy="2723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defTabSz="548640" fontAlgn="auto">
              <a:spcBef>
                <a:spcPts val="0"/>
              </a:spcBef>
              <a:spcAft>
                <a:spcPts val="0"/>
              </a:spcAft>
            </a:pPr>
            <a:endParaRPr lang="en-GB" sz="2000" b="0">
              <a:solidFill>
                <a:srgbClr val="FFFFFF"/>
              </a:solidFill>
              <a:latin typeface="Calibri"/>
              <a:cs typeface="Arial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7323674" y="3563032"/>
            <a:ext cx="207983" cy="2723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defTabSz="548640" fontAlgn="auto">
              <a:spcBef>
                <a:spcPts val="0"/>
              </a:spcBef>
              <a:spcAft>
                <a:spcPts val="0"/>
              </a:spcAft>
            </a:pPr>
            <a:endParaRPr lang="en-GB" sz="2000" b="0">
              <a:solidFill>
                <a:srgbClr val="FFFFFF"/>
              </a:solidFill>
              <a:latin typeface="Calibri"/>
              <a:cs typeface="Arial"/>
            </a:endParaRPr>
          </a:p>
        </p:txBody>
      </p:sp>
      <p:pic>
        <p:nvPicPr>
          <p:cNvPr id="19" name="Picture 9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45262" y="3529794"/>
            <a:ext cx="316899" cy="359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0" name="Group 40"/>
          <p:cNvGrpSpPr/>
          <p:nvPr/>
        </p:nvGrpSpPr>
        <p:grpSpPr>
          <a:xfrm>
            <a:off x="6412591" y="3480916"/>
            <a:ext cx="831932" cy="408473"/>
            <a:chOff x="4665610" y="4456300"/>
            <a:chExt cx="1152128" cy="432048"/>
          </a:xfrm>
        </p:grpSpPr>
        <p:sp>
          <p:nvSpPr>
            <p:cNvPr id="23" name="Rectangle 22"/>
            <p:cNvSpPr/>
            <p:nvPr/>
          </p:nvSpPr>
          <p:spPr>
            <a:xfrm>
              <a:off x="4665610" y="4456300"/>
              <a:ext cx="1152128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 defTabSz="548640" fontAlgn="auto">
                <a:spcBef>
                  <a:spcPts val="0"/>
                </a:spcBef>
                <a:spcAft>
                  <a:spcPts val="0"/>
                </a:spcAft>
              </a:pPr>
              <a:endParaRPr lang="en-GB" sz="2000" b="0">
                <a:solidFill>
                  <a:srgbClr val="FFFFFF"/>
                </a:solidFill>
                <a:latin typeface="Calibri"/>
                <a:cs typeface="Arial"/>
              </a:endParaRPr>
            </a:p>
          </p:txBody>
        </p:sp>
        <p:pic>
          <p:nvPicPr>
            <p:cNvPr id="24" name="Picture 2" descr="GlasgowUni logo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8681" y="4475489"/>
              <a:ext cx="1085986" cy="3936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2" name="Picture 7" descr="NHS Research Scotland Logo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1701" y="2473769"/>
            <a:ext cx="468839" cy="609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Thermo Fisher Scientific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0290"/>
          <a:stretch>
            <a:fillRect/>
          </a:stretch>
        </p:blipFill>
        <p:spPr bwMode="auto">
          <a:xfrm>
            <a:off x="6661309" y="4331763"/>
            <a:ext cx="1034755" cy="370645"/>
          </a:xfrm>
          <a:prstGeom prst="rect">
            <a:avLst/>
          </a:prstGeom>
          <a:noFill/>
        </p:spPr>
      </p:pic>
      <p:pic>
        <p:nvPicPr>
          <p:cNvPr id="1026" name="Picture 2" descr="fios genomics logo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95144" y="3876375"/>
            <a:ext cx="438150" cy="419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Oval 29"/>
          <p:cNvSpPr/>
          <p:nvPr/>
        </p:nvSpPr>
        <p:spPr>
          <a:xfrm>
            <a:off x="8209744" y="2506132"/>
            <a:ext cx="207983" cy="2723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defTabSz="548640" fontAlgn="auto">
              <a:spcBef>
                <a:spcPts val="0"/>
              </a:spcBef>
              <a:spcAft>
                <a:spcPts val="0"/>
              </a:spcAft>
            </a:pPr>
            <a:endParaRPr lang="en-GB" sz="2000" b="0">
              <a:solidFill>
                <a:srgbClr val="FFFFFF"/>
              </a:solidFill>
              <a:latin typeface="Calibri"/>
              <a:cs typeface="Arial"/>
            </a:endParaRPr>
          </a:p>
        </p:txBody>
      </p:sp>
      <p:pic>
        <p:nvPicPr>
          <p:cNvPr id="1028" name="Picture 4" descr="University of Aberdeen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1613" y="2103709"/>
            <a:ext cx="583438" cy="340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Content Placeholder 6"/>
          <p:cNvSpPr txBox="1">
            <a:spLocks/>
          </p:cNvSpPr>
          <p:nvPr/>
        </p:nvSpPr>
        <p:spPr>
          <a:xfrm>
            <a:off x="317386" y="1436212"/>
            <a:ext cx="6588764" cy="4525963"/>
          </a:xfrm>
          <a:prstGeom prst="rect">
            <a:avLst/>
          </a:prstGeom>
        </p:spPr>
        <p:txBody>
          <a:bodyPr>
            <a:noAutofit/>
          </a:bodyPr>
          <a:lstStyle>
            <a:lvl1pPr marL="457195" indent="-457195" algn="l" defTabSz="609594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0A415A"/>
                </a:solidFill>
                <a:latin typeface="Calibri"/>
                <a:ea typeface="+mn-ea"/>
                <a:cs typeface="Calibri"/>
              </a:defRPr>
            </a:lvl1pPr>
            <a:lvl2pPr marL="990590" indent="-380996" algn="l" defTabSz="609594" rtl="0" eaLnBrk="1" latinLnBrk="0" hangingPunct="1">
              <a:spcBef>
                <a:spcPct val="20000"/>
              </a:spcBef>
              <a:buFont typeface="Arial"/>
              <a:buChar char="•"/>
              <a:defRPr sz="2134" kern="1200">
                <a:solidFill>
                  <a:srgbClr val="0A415A"/>
                </a:solidFill>
                <a:latin typeface="Calibri"/>
                <a:ea typeface="+mn-ea"/>
                <a:cs typeface="Calibri"/>
              </a:defRPr>
            </a:lvl2pPr>
            <a:lvl3pPr marL="1523984" indent="-304796" algn="l" defTabSz="609594" rtl="0" eaLnBrk="1" latinLnBrk="0" hangingPunct="1">
              <a:spcBef>
                <a:spcPct val="20000"/>
              </a:spcBef>
              <a:buFont typeface="Arial"/>
              <a:buChar char="•"/>
              <a:defRPr sz="1920" kern="1200">
                <a:solidFill>
                  <a:srgbClr val="0A415A"/>
                </a:solidFill>
                <a:latin typeface="Calibri"/>
                <a:ea typeface="+mn-ea"/>
                <a:cs typeface="Calibri"/>
              </a:defRPr>
            </a:lvl3pPr>
            <a:lvl4pPr marL="2133578" indent="-304796" algn="l" defTabSz="609594" rtl="0" eaLnBrk="1" latinLnBrk="0" hangingPunct="1">
              <a:spcBef>
                <a:spcPct val="20000"/>
              </a:spcBef>
              <a:buFont typeface="Arial"/>
              <a:buChar char="•"/>
              <a:defRPr sz="1920" kern="1200">
                <a:solidFill>
                  <a:srgbClr val="0A415A"/>
                </a:solidFill>
                <a:latin typeface="Calibri"/>
                <a:ea typeface="+mn-ea"/>
                <a:cs typeface="Calibri"/>
              </a:defRPr>
            </a:lvl4pPr>
            <a:lvl5pPr marL="2743172" indent="-304796" algn="l" defTabSz="609594" rtl="0" eaLnBrk="1" latinLnBrk="0" hangingPunct="1">
              <a:spcBef>
                <a:spcPct val="20000"/>
              </a:spcBef>
              <a:buFont typeface="Arial"/>
              <a:buChar char="•"/>
              <a:defRPr sz="1920" kern="1200">
                <a:solidFill>
                  <a:srgbClr val="0A415A"/>
                </a:solidFill>
                <a:latin typeface="Calibri"/>
                <a:ea typeface="+mn-ea"/>
                <a:cs typeface="Calibri"/>
              </a:defRPr>
            </a:lvl5pPr>
            <a:lvl6pPr marL="3352766" indent="-304796" algn="l" defTabSz="609594" rtl="0" eaLnBrk="1" latinLnBrk="0" hangingPunct="1">
              <a:spcBef>
                <a:spcPct val="20000"/>
              </a:spcBef>
              <a:buFont typeface="Arial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60" indent="-304796" algn="l" defTabSz="609594" rtl="0" eaLnBrk="1" latinLnBrk="0" hangingPunct="1">
              <a:spcBef>
                <a:spcPct val="20000"/>
              </a:spcBef>
              <a:buFont typeface="Arial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954" indent="-304796" algn="l" defTabSz="609594" rtl="0" eaLnBrk="1" latinLnBrk="0" hangingPunct="1">
              <a:spcBef>
                <a:spcPct val="20000"/>
              </a:spcBef>
              <a:buFont typeface="Arial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548" indent="-304796" algn="l" defTabSz="609594" rtl="0" eaLnBrk="1" latinLnBrk="0" hangingPunct="1">
              <a:spcBef>
                <a:spcPct val="20000"/>
              </a:spcBef>
              <a:buFont typeface="Arial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GB" sz="2000" b="0" dirty="0" smtClean="0"/>
              <a:t>Involved:  </a:t>
            </a:r>
          </a:p>
          <a:p>
            <a:pPr lvl="1" fontAlgn="auto">
              <a:spcBef>
                <a:spcPts val="500"/>
              </a:spcBef>
              <a:spcAft>
                <a:spcPts val="0"/>
              </a:spcAft>
            </a:pPr>
            <a:r>
              <a:rPr lang="en-GB" sz="1600" b="0" dirty="0" smtClean="0"/>
              <a:t>Prof Siddharthan Chandran (Anne Rowling Clinic; UoE; PI)</a:t>
            </a:r>
          </a:p>
          <a:p>
            <a:pPr lvl="1" fontAlgn="auto">
              <a:spcBef>
                <a:spcPts val="500"/>
              </a:spcBef>
              <a:spcAft>
                <a:spcPts val="0"/>
              </a:spcAft>
            </a:pPr>
            <a:r>
              <a:rPr lang="en-GB" sz="1600" b="0" dirty="0" smtClean="0"/>
              <a:t>4 Consultant Neurologists (NHST; NHSG, NHSGGC, NHSL)</a:t>
            </a:r>
          </a:p>
          <a:p>
            <a:pPr lvl="1" fontAlgn="auto">
              <a:spcBef>
                <a:spcPts val="500"/>
              </a:spcBef>
              <a:spcAft>
                <a:spcPts val="0"/>
              </a:spcAft>
            </a:pPr>
            <a:r>
              <a:rPr lang="en-GB" sz="1600" b="0" dirty="0" smtClean="0"/>
              <a:t>SMS-IC SMART Lab</a:t>
            </a:r>
          </a:p>
          <a:p>
            <a:pPr lvl="1" fontAlgn="auto">
              <a:spcBef>
                <a:spcPts val="500"/>
              </a:spcBef>
              <a:spcAft>
                <a:spcPts val="0"/>
              </a:spcAft>
            </a:pPr>
            <a:r>
              <a:rPr lang="en-GB" sz="1600" b="0" dirty="0" err="1" smtClean="0"/>
              <a:t>ThermoFisher</a:t>
            </a:r>
            <a:endParaRPr lang="en-GB" sz="1600" b="0" dirty="0" smtClean="0"/>
          </a:p>
          <a:p>
            <a:pPr lvl="1" fontAlgn="auto">
              <a:spcBef>
                <a:spcPts val="500"/>
              </a:spcBef>
              <a:spcAft>
                <a:spcPts val="0"/>
              </a:spcAft>
            </a:pPr>
            <a:r>
              <a:rPr lang="en-GB" sz="1600" b="0" dirty="0" smtClean="0"/>
              <a:t>Aridhia</a:t>
            </a:r>
          </a:p>
          <a:p>
            <a:pPr lvl="1" fontAlgn="auto">
              <a:spcBef>
                <a:spcPts val="500"/>
              </a:spcBef>
              <a:spcAft>
                <a:spcPts val="0"/>
              </a:spcAft>
            </a:pPr>
            <a:r>
              <a:rPr lang="en-GB" sz="1600" b="0" dirty="0" err="1" smtClean="0"/>
              <a:t>Fios</a:t>
            </a:r>
            <a:r>
              <a:rPr lang="en-GB" sz="1600" b="0" dirty="0" smtClean="0"/>
              <a:t> Genomics</a:t>
            </a:r>
          </a:p>
          <a:p>
            <a:pPr lvl="1" fontAlgn="auto">
              <a:spcBef>
                <a:spcPts val="500"/>
              </a:spcBef>
              <a:spcAft>
                <a:spcPts val="0"/>
              </a:spcAft>
            </a:pPr>
            <a:r>
              <a:rPr lang="en-GB" sz="1600" b="0" dirty="0" err="1" smtClean="0"/>
              <a:t>Wellcome</a:t>
            </a:r>
            <a:r>
              <a:rPr lang="en-GB" sz="1600" b="0" dirty="0" smtClean="0"/>
              <a:t> Trust CRF</a:t>
            </a:r>
          </a:p>
          <a:p>
            <a:pPr fontAlgn="auto">
              <a:spcAft>
                <a:spcPts val="0"/>
              </a:spcAft>
            </a:pPr>
            <a:r>
              <a:rPr lang="en-GB" sz="2000" b="0" dirty="0" smtClean="0"/>
              <a:t>Delivers:</a:t>
            </a:r>
          </a:p>
          <a:p>
            <a:pPr lvl="1" fontAlgn="auto">
              <a:spcAft>
                <a:spcPts val="0"/>
              </a:spcAft>
            </a:pPr>
            <a:r>
              <a:rPr lang="en-GB" sz="1600" b="0" dirty="0"/>
              <a:t>Evidence based decision making for prescription of </a:t>
            </a:r>
            <a:r>
              <a:rPr lang="en-GB" sz="1600" b="0" dirty="0" smtClean="0"/>
              <a:t>DMTs where none currently exists</a:t>
            </a:r>
            <a:endParaRPr lang="en-GB" sz="1600" b="0" dirty="0"/>
          </a:p>
          <a:p>
            <a:pPr fontAlgn="auto">
              <a:spcAft>
                <a:spcPts val="0"/>
              </a:spcAft>
            </a:pPr>
            <a:r>
              <a:rPr lang="en-GB" sz="2000" b="0" dirty="0" smtClean="0"/>
              <a:t>Utility: </a:t>
            </a:r>
          </a:p>
          <a:p>
            <a:pPr lvl="1" fontAlgn="auto">
              <a:spcBef>
                <a:spcPts val="500"/>
              </a:spcBef>
              <a:spcAft>
                <a:spcPts val="0"/>
              </a:spcAft>
            </a:pPr>
            <a:r>
              <a:rPr lang="en-GB" sz="1600" b="0" dirty="0" smtClean="0"/>
              <a:t>Allows clinicians to prescribe DMTs where they will have the maximum impact</a:t>
            </a:r>
          </a:p>
          <a:p>
            <a:pPr lvl="1" fontAlgn="auto">
              <a:spcBef>
                <a:spcPts val="500"/>
              </a:spcBef>
              <a:spcAft>
                <a:spcPts val="0"/>
              </a:spcAft>
            </a:pPr>
            <a:r>
              <a:rPr lang="en-GB" sz="1600" b="0" dirty="0" smtClean="0"/>
              <a:t>Creates opportunities for MS clinical trials using a national Scottish cohort </a:t>
            </a:r>
          </a:p>
          <a:p>
            <a:pPr lvl="1" fontAlgn="auto">
              <a:spcAft>
                <a:spcPts val="0"/>
              </a:spcAft>
            </a:pPr>
            <a:endParaRPr lang="en-GB" sz="2000" b="0" dirty="0" smtClean="0"/>
          </a:p>
          <a:p>
            <a:pPr fontAlgn="auto">
              <a:spcAft>
                <a:spcPts val="0"/>
              </a:spcAft>
            </a:pPr>
            <a:endParaRPr lang="en-GB" sz="2000" b="0" dirty="0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3712" y="3904141"/>
            <a:ext cx="1175993" cy="188948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1490" y="3408831"/>
            <a:ext cx="720437" cy="279699"/>
          </a:xfrm>
          <a:prstGeom prst="rect">
            <a:avLst/>
          </a:prstGeom>
        </p:spPr>
      </p:pic>
      <p:pic>
        <p:nvPicPr>
          <p:cNvPr id="3" name="Picture 2" descr="Macintosh HD:Users:peterconnick:Library:Mobile Documents:com~apple~CloudDocs:FutureMS:FutureMS_logo_files:PNG files:FutureMS_2clr.png"/>
          <p:cNvPicPr/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91771" y="4873858"/>
            <a:ext cx="1354835" cy="8197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5706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50" name="Straight Connector 1049"/>
          <p:cNvCxnSpPr>
            <a:stCxn id="1026" idx="1"/>
          </p:cNvCxnSpPr>
          <p:nvPr/>
        </p:nvCxnSpPr>
        <p:spPr>
          <a:xfrm flipV="1">
            <a:off x="52662" y="3476635"/>
            <a:ext cx="8824606" cy="1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42" name="Picture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8660" y="1007938"/>
            <a:ext cx="994580" cy="2283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" name="Pentagon 55"/>
          <p:cNvSpPr/>
          <p:nvPr/>
        </p:nvSpPr>
        <p:spPr>
          <a:xfrm>
            <a:off x="3489364" y="4243382"/>
            <a:ext cx="1751588" cy="829211"/>
          </a:xfrm>
          <a:prstGeom prst="homePlate">
            <a:avLst/>
          </a:prstGeom>
          <a:solidFill>
            <a:srgbClr val="0066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3" tIns="45703" rIns="91403" bIns="45703" rtlCol="0" anchor="ctr"/>
          <a:lstStyle/>
          <a:p>
            <a:r>
              <a:rPr lang="en-US" sz="14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Stratify patients</a:t>
            </a:r>
          </a:p>
        </p:txBody>
      </p:sp>
      <p:sp>
        <p:nvSpPr>
          <p:cNvPr id="45" name="Pentagon 44"/>
          <p:cNvSpPr/>
          <p:nvPr/>
        </p:nvSpPr>
        <p:spPr>
          <a:xfrm>
            <a:off x="3489373" y="1917842"/>
            <a:ext cx="1911927" cy="829211"/>
          </a:xfrm>
          <a:prstGeom prst="homePlate">
            <a:avLst/>
          </a:prstGeom>
          <a:solidFill>
            <a:srgbClr val="0066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3" tIns="45703" rIns="91403" bIns="45703" rtlCol="0" anchor="ctr"/>
          <a:lstStyle/>
          <a:p>
            <a:r>
              <a:rPr lang="en-US" sz="14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Patient sample sent to CRO for genotyping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842" y="29040"/>
            <a:ext cx="8521594" cy="855663"/>
          </a:xfrm>
        </p:spPr>
        <p:txBody>
          <a:bodyPr/>
          <a:lstStyle/>
          <a:p>
            <a:r>
              <a:rPr lang="en-US" sz="4000" dirty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Drug Trials Get Smarter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760" y="2947720"/>
            <a:ext cx="1438319" cy="1057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6108636" y="2809527"/>
            <a:ext cx="1249360" cy="276965"/>
          </a:xfrm>
          <a:prstGeom prst="rect">
            <a:avLst/>
          </a:prstGeom>
          <a:noFill/>
        </p:spPr>
        <p:txBody>
          <a:bodyPr wrap="square" lIns="91403" tIns="45703" rIns="91403" bIns="45703" rtlCol="0">
            <a:spAutoFit/>
          </a:bodyPr>
          <a:lstStyle/>
          <a:p>
            <a:pPr algn="l"/>
            <a:r>
              <a:rPr lang="en-US" sz="1200" dirty="0">
                <a:solidFill>
                  <a:srgbClr val="2D2D8A">
                    <a:lumMod val="75000"/>
                  </a:srgbClr>
                </a:solidFill>
                <a:cs typeface="Calibri" pitchFamily="34" charset="0"/>
              </a:rPr>
              <a:t>Mutation A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296468" y="2609578"/>
            <a:ext cx="1568009" cy="558141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3" tIns="45703" rIns="91403" bIns="45703" rtlCol="0" anchor="ctr"/>
          <a:lstStyle/>
          <a:p>
            <a:r>
              <a:rPr lang="en-US" sz="1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Enrolled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180338" y="1359702"/>
            <a:ext cx="1847550" cy="558141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3" tIns="45703" rIns="91403" bIns="45703" rtlCol="0" anchor="ctr"/>
          <a:lstStyle/>
          <a:p>
            <a:r>
              <a:rPr lang="en-US" sz="14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Rejected (Treatment Delayed)</a:t>
            </a:r>
          </a:p>
        </p:txBody>
      </p:sp>
      <p:sp>
        <p:nvSpPr>
          <p:cNvPr id="1036" name="Pentagon 1035"/>
          <p:cNvSpPr/>
          <p:nvPr/>
        </p:nvSpPr>
        <p:spPr>
          <a:xfrm>
            <a:off x="1686302" y="1917843"/>
            <a:ext cx="1911927" cy="829211"/>
          </a:xfrm>
          <a:prstGeom prst="homePlate">
            <a:avLst/>
          </a:prstGeom>
          <a:solidFill>
            <a:srgbClr val="0066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3" tIns="45703" rIns="91403" bIns="45703" rtlCol="0" anchor="ctr"/>
          <a:lstStyle/>
          <a:p>
            <a:r>
              <a:rPr lang="en-US" sz="14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Clinical Trial</a:t>
            </a:r>
          </a:p>
          <a:p>
            <a:r>
              <a:rPr lang="en-US" sz="14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agent targets </a:t>
            </a:r>
          </a:p>
          <a:p>
            <a:r>
              <a:rPr lang="en-US" sz="1400" dirty="0">
                <a:solidFill>
                  <a:srgbClr val="2D2D8A">
                    <a:lumMod val="20000"/>
                    <a:lumOff val="80000"/>
                  </a:srgbClr>
                </a:solidFill>
                <a:latin typeface="Calibri" pitchFamily="34" charset="0"/>
                <a:cs typeface="Calibri" pitchFamily="34" charset="0"/>
              </a:rPr>
              <a:t>mutation A</a:t>
            </a:r>
            <a:endParaRPr lang="en-US" sz="1400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41" name="Picture 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1830" y="3809233"/>
            <a:ext cx="602805" cy="2149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" name="Pentagon 50"/>
          <p:cNvSpPr/>
          <p:nvPr/>
        </p:nvSpPr>
        <p:spPr>
          <a:xfrm>
            <a:off x="1686302" y="4222923"/>
            <a:ext cx="1911927" cy="829211"/>
          </a:xfrm>
          <a:prstGeom prst="homePlate">
            <a:avLst/>
          </a:prstGeom>
          <a:solidFill>
            <a:srgbClr val="0066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3" tIns="45703" rIns="91403" bIns="45703" rtlCol="0" anchor="ctr"/>
          <a:lstStyle/>
          <a:p>
            <a:r>
              <a:rPr lang="en-US" sz="14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NGS Panel</a:t>
            </a:r>
          </a:p>
        </p:txBody>
      </p:sp>
      <p:sp>
        <p:nvSpPr>
          <p:cNvPr id="52" name="Rectangle 51"/>
          <p:cNvSpPr/>
          <p:nvPr/>
        </p:nvSpPr>
        <p:spPr>
          <a:xfrm>
            <a:off x="7302854" y="3990105"/>
            <a:ext cx="1574412" cy="351269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3" tIns="45703" rIns="91403" bIns="45703" rtlCol="0" anchor="ctr"/>
          <a:lstStyle/>
          <a:p>
            <a:r>
              <a:rPr lang="en-US" sz="1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Trial B</a:t>
            </a:r>
          </a:p>
        </p:txBody>
      </p:sp>
      <p:sp>
        <p:nvSpPr>
          <p:cNvPr id="53" name="Rectangle 52"/>
          <p:cNvSpPr/>
          <p:nvPr/>
        </p:nvSpPr>
        <p:spPr>
          <a:xfrm>
            <a:off x="7302854" y="4553453"/>
            <a:ext cx="1574412" cy="351269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3" tIns="45703" rIns="91403" bIns="45703" rtlCol="0" anchor="ctr"/>
          <a:lstStyle/>
          <a:p>
            <a:r>
              <a:rPr lang="en-US" sz="1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Trial A</a:t>
            </a:r>
          </a:p>
        </p:txBody>
      </p:sp>
      <p:sp>
        <p:nvSpPr>
          <p:cNvPr id="54" name="Rectangle 53"/>
          <p:cNvSpPr/>
          <p:nvPr/>
        </p:nvSpPr>
        <p:spPr>
          <a:xfrm>
            <a:off x="7302854" y="5090254"/>
            <a:ext cx="1574412" cy="351269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3" tIns="45703" rIns="91403" bIns="45703" rtlCol="0" anchor="ctr"/>
          <a:lstStyle/>
          <a:p>
            <a:r>
              <a:rPr lang="en-US" sz="1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Trial D</a:t>
            </a:r>
          </a:p>
        </p:txBody>
      </p:sp>
      <p:sp>
        <p:nvSpPr>
          <p:cNvPr id="55" name="Rectangle 54"/>
          <p:cNvSpPr/>
          <p:nvPr/>
        </p:nvSpPr>
        <p:spPr>
          <a:xfrm>
            <a:off x="7296451" y="5629548"/>
            <a:ext cx="1574412" cy="351269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3" tIns="45703" rIns="91403" bIns="45703" rtlCol="0" anchor="ctr"/>
          <a:lstStyle/>
          <a:p>
            <a:r>
              <a:rPr lang="en-US" sz="1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Trial C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108636" y="4020004"/>
            <a:ext cx="1249360" cy="1938958"/>
          </a:xfrm>
          <a:prstGeom prst="rect">
            <a:avLst/>
          </a:prstGeom>
          <a:noFill/>
        </p:spPr>
        <p:txBody>
          <a:bodyPr wrap="square" lIns="91403" tIns="45703" rIns="91403" bIns="45703" rtlCol="0">
            <a:spAutoFit/>
          </a:bodyPr>
          <a:lstStyle/>
          <a:p>
            <a:pPr algn="l"/>
            <a:r>
              <a:rPr lang="en-US" sz="1200" dirty="0">
                <a:solidFill>
                  <a:srgbClr val="000000">
                    <a:lumMod val="60000"/>
                    <a:lumOff val="40000"/>
                  </a:srgbClr>
                </a:solidFill>
                <a:cs typeface="Calibri" pitchFamily="34" charset="0"/>
              </a:rPr>
              <a:t>Mutation B</a:t>
            </a:r>
          </a:p>
          <a:p>
            <a:pPr algn="l"/>
            <a:endParaRPr lang="en-US" sz="1200" dirty="0">
              <a:solidFill>
                <a:srgbClr val="000000">
                  <a:lumMod val="60000"/>
                  <a:lumOff val="40000"/>
                </a:srgbClr>
              </a:solidFill>
              <a:cs typeface="Calibri" pitchFamily="34" charset="0"/>
            </a:endParaRPr>
          </a:p>
          <a:p>
            <a:pPr algn="l"/>
            <a:endParaRPr lang="en-US" sz="1200" dirty="0">
              <a:solidFill>
                <a:srgbClr val="2D2D8A">
                  <a:lumMod val="75000"/>
                </a:srgbClr>
              </a:solidFill>
              <a:cs typeface="Calibri" pitchFamily="34" charset="0"/>
            </a:endParaRPr>
          </a:p>
          <a:p>
            <a:pPr algn="l"/>
            <a:r>
              <a:rPr lang="en-US" sz="1200" dirty="0">
                <a:solidFill>
                  <a:srgbClr val="2D2D8A">
                    <a:lumMod val="75000"/>
                  </a:srgbClr>
                </a:solidFill>
                <a:cs typeface="Calibri" pitchFamily="34" charset="0"/>
              </a:rPr>
              <a:t>Mutation A</a:t>
            </a:r>
          </a:p>
          <a:p>
            <a:pPr algn="l"/>
            <a:endParaRPr lang="en-US" sz="1200" dirty="0">
              <a:solidFill>
                <a:srgbClr val="2D2D8A">
                  <a:lumMod val="75000"/>
                </a:srgbClr>
              </a:solidFill>
              <a:cs typeface="Calibri" pitchFamily="34" charset="0"/>
            </a:endParaRPr>
          </a:p>
          <a:p>
            <a:pPr algn="l"/>
            <a:endParaRPr lang="en-US" sz="1200" dirty="0">
              <a:solidFill>
                <a:srgbClr val="2D2D8A">
                  <a:lumMod val="75000"/>
                </a:srgbClr>
              </a:solidFill>
              <a:cs typeface="Calibri" pitchFamily="34" charset="0"/>
            </a:endParaRPr>
          </a:p>
          <a:p>
            <a:pPr algn="l"/>
            <a:r>
              <a:rPr lang="en-US" sz="1200" dirty="0">
                <a:solidFill>
                  <a:srgbClr val="FFC000"/>
                </a:solidFill>
                <a:cs typeface="Calibri" pitchFamily="34" charset="0"/>
              </a:rPr>
              <a:t>Mutation D</a:t>
            </a:r>
          </a:p>
          <a:p>
            <a:pPr algn="l"/>
            <a:endParaRPr lang="en-US" sz="1200" dirty="0">
              <a:solidFill>
                <a:srgbClr val="FFC000"/>
              </a:solidFill>
              <a:cs typeface="Calibri" pitchFamily="34" charset="0"/>
            </a:endParaRPr>
          </a:p>
          <a:p>
            <a:pPr algn="l"/>
            <a:endParaRPr lang="en-US" sz="1200" dirty="0">
              <a:solidFill>
                <a:srgbClr val="2D2D8A">
                  <a:lumMod val="75000"/>
                </a:srgbClr>
              </a:solidFill>
              <a:cs typeface="Calibri" pitchFamily="34" charset="0"/>
            </a:endParaRPr>
          </a:p>
          <a:p>
            <a:pPr algn="l"/>
            <a:r>
              <a:rPr lang="en-US" sz="1200" dirty="0">
                <a:solidFill>
                  <a:srgbClr val="00B050"/>
                </a:solidFill>
                <a:cs typeface="Calibri" pitchFamily="34" charset="0"/>
              </a:rPr>
              <a:t>Mutation C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106662" y="1500272"/>
            <a:ext cx="1249360" cy="276965"/>
          </a:xfrm>
          <a:prstGeom prst="rect">
            <a:avLst/>
          </a:prstGeom>
          <a:noFill/>
        </p:spPr>
        <p:txBody>
          <a:bodyPr wrap="square" lIns="91403" tIns="45703" rIns="91403" bIns="45703" rtlCol="0">
            <a:spAutoFit/>
          </a:bodyPr>
          <a:lstStyle/>
          <a:p>
            <a:pPr algn="l"/>
            <a:r>
              <a:rPr lang="en-US" sz="1200" dirty="0">
                <a:solidFill>
                  <a:srgbClr val="000000"/>
                </a:solidFill>
                <a:cs typeface="Calibri" pitchFamily="34" charset="0"/>
              </a:rPr>
              <a:t>No Mutation</a:t>
            </a:r>
          </a:p>
        </p:txBody>
      </p:sp>
      <p:cxnSp>
        <p:nvCxnSpPr>
          <p:cNvPr id="1046" name="Elbow Connector 1045"/>
          <p:cNvCxnSpPr>
            <a:stCxn id="1026" idx="0"/>
            <a:endCxn id="1036" idx="1"/>
          </p:cNvCxnSpPr>
          <p:nvPr/>
        </p:nvCxnSpPr>
        <p:spPr>
          <a:xfrm rot="5400000" flipH="1" flipV="1">
            <a:off x="921274" y="2182999"/>
            <a:ext cx="615578" cy="914481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8" name="Elbow Connector 1047"/>
          <p:cNvCxnSpPr>
            <a:stCxn id="1055" idx="2"/>
            <a:endCxn id="51" idx="1"/>
          </p:cNvCxnSpPr>
          <p:nvPr/>
        </p:nvCxnSpPr>
        <p:spPr>
          <a:xfrm rot="16200000" flipH="1">
            <a:off x="1151023" y="4102046"/>
            <a:ext cx="201006" cy="869552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52" name="Rectangle 1051"/>
          <p:cNvSpPr/>
          <p:nvPr/>
        </p:nvSpPr>
        <p:spPr>
          <a:xfrm>
            <a:off x="1698130" y="1154540"/>
            <a:ext cx="2576946" cy="6224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3" tIns="45703" rIns="91403" bIns="45703" rtlCol="0" anchor="ctr"/>
          <a:lstStyle/>
          <a:p>
            <a:r>
              <a:rPr lang="en-US" sz="1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Enrollment through centralized testing (old)</a:t>
            </a:r>
          </a:p>
        </p:txBody>
      </p:sp>
      <p:sp>
        <p:nvSpPr>
          <p:cNvPr id="72" name="Rectangle 71"/>
          <p:cNvSpPr/>
          <p:nvPr/>
        </p:nvSpPr>
        <p:spPr>
          <a:xfrm>
            <a:off x="1686301" y="5265573"/>
            <a:ext cx="2579292" cy="6224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3" tIns="45703" rIns="91403" bIns="45703" rtlCol="0" anchor="ctr"/>
          <a:lstStyle/>
          <a:p>
            <a:r>
              <a:rPr lang="en-US" sz="1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Enrollment through care-embedded testing (future)</a:t>
            </a:r>
          </a:p>
        </p:txBody>
      </p:sp>
      <p:sp>
        <p:nvSpPr>
          <p:cNvPr id="1055" name="TextBox 1054"/>
          <p:cNvSpPr txBox="1"/>
          <p:nvPr/>
        </p:nvSpPr>
        <p:spPr>
          <a:xfrm>
            <a:off x="142515" y="3913133"/>
            <a:ext cx="1348475" cy="523186"/>
          </a:xfrm>
          <a:prstGeom prst="rect">
            <a:avLst/>
          </a:prstGeom>
          <a:noFill/>
        </p:spPr>
        <p:txBody>
          <a:bodyPr wrap="square" lIns="91403" tIns="45703" rIns="91403" bIns="45703" rtlCol="0">
            <a:spAutoFit/>
          </a:bodyPr>
          <a:lstStyle/>
          <a:p>
            <a:r>
              <a:rPr lang="en-US" sz="1400" dirty="0">
                <a:cs typeface="Calibri" pitchFamily="34" charset="0"/>
              </a:rPr>
              <a:t>Patients with disease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02667" y="1940876"/>
            <a:ext cx="716888" cy="461631"/>
          </a:xfrm>
          <a:prstGeom prst="rect">
            <a:avLst/>
          </a:prstGeom>
          <a:noFill/>
        </p:spPr>
        <p:txBody>
          <a:bodyPr wrap="none" lIns="91403" tIns="45703" rIns="91403" bIns="45703" rtlCol="0">
            <a:spAutoFit/>
          </a:bodyPr>
          <a:lstStyle/>
          <a:p>
            <a:pPr algn="l"/>
            <a:r>
              <a:rPr lang="en-GB" sz="2400" dirty="0">
                <a:cs typeface="Calibri" pitchFamily="34" charset="0"/>
              </a:rPr>
              <a:t>OLD</a:t>
            </a:r>
            <a:endParaRPr lang="en-US" sz="2400" dirty="0">
              <a:cs typeface="Calibri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82335" y="4694235"/>
            <a:ext cx="816375" cy="461631"/>
          </a:xfrm>
          <a:prstGeom prst="rect">
            <a:avLst/>
          </a:prstGeom>
          <a:noFill/>
        </p:spPr>
        <p:txBody>
          <a:bodyPr wrap="none" lIns="91403" tIns="45703" rIns="91403" bIns="45703" rtlCol="0">
            <a:spAutoFit/>
          </a:bodyPr>
          <a:lstStyle/>
          <a:p>
            <a:pPr algn="l"/>
            <a:r>
              <a:rPr lang="en-GB" sz="2400" dirty="0">
                <a:cs typeface="Calibri" pitchFamily="34" charset="0"/>
              </a:rPr>
              <a:t>NEW</a:t>
            </a:r>
            <a:endParaRPr lang="en-US" sz="2400" dirty="0">
              <a:cs typeface="Calibri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914477" y="6512562"/>
            <a:ext cx="1300720" cy="307742"/>
          </a:xfrm>
          <a:prstGeom prst="rect">
            <a:avLst/>
          </a:prstGeom>
          <a:noFill/>
        </p:spPr>
        <p:txBody>
          <a:bodyPr wrap="none" lIns="91403" tIns="45703" rIns="91403" bIns="45703" rtlCol="0">
            <a:spAutoFit/>
          </a:bodyPr>
          <a:lstStyle/>
          <a:p>
            <a:pPr algn="l"/>
            <a:r>
              <a:rPr lang="en-GB" sz="1400" i="1" dirty="0">
                <a:solidFill>
                  <a:srgbClr val="006600"/>
                </a:solidFill>
                <a:cs typeface="Calibri" pitchFamily="34" charset="0"/>
              </a:rPr>
              <a:t>Modified from</a:t>
            </a:r>
            <a:endParaRPr lang="en-US" sz="1400" i="1" dirty="0">
              <a:solidFill>
                <a:srgbClr val="006600"/>
              </a:solidFill>
              <a:cs typeface="Calibri" pitchFamily="34" charset="0"/>
            </a:endParaRPr>
          </a:p>
        </p:txBody>
      </p:sp>
      <p:pic>
        <p:nvPicPr>
          <p:cNvPr id="29" name="Picture 2" descr="Thermo Fisher Scientific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73556" y="6432998"/>
            <a:ext cx="1510756" cy="357546"/>
          </a:xfrm>
          <a:prstGeom prst="rect">
            <a:avLst/>
          </a:prstGeom>
          <a:noFill/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" y="67"/>
            <a:ext cx="1810323" cy="1105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Innovation centres_logo_CMYK_COL_LOWRES.jpg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13965" y="0"/>
            <a:ext cx="1530036" cy="93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91053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169113" y="6258652"/>
            <a:ext cx="1300429" cy="307595"/>
          </a:xfrm>
          <a:prstGeom prst="rect">
            <a:avLst/>
          </a:prstGeom>
          <a:noFill/>
        </p:spPr>
        <p:txBody>
          <a:bodyPr wrap="none" lIns="91259" tIns="45630" rIns="91259" bIns="45630" rtlCol="0">
            <a:spAutoFit/>
          </a:bodyPr>
          <a:lstStyle/>
          <a:p>
            <a:r>
              <a:rPr lang="en-GB" sz="1400" i="1" dirty="0">
                <a:solidFill>
                  <a:srgbClr val="006600"/>
                </a:solidFill>
                <a:cs typeface="Calibri" pitchFamily="34" charset="0"/>
              </a:rPr>
              <a:t>Modified from</a:t>
            </a:r>
            <a:endParaRPr lang="en-US" sz="1400" i="1" dirty="0">
              <a:solidFill>
                <a:srgbClr val="006600"/>
              </a:solidFill>
              <a:cs typeface="Calibri" pitchFamily="34" charset="0"/>
            </a:endParaRPr>
          </a:p>
        </p:txBody>
      </p:sp>
      <p:pic>
        <p:nvPicPr>
          <p:cNvPr id="26" name="Picture 2" descr="Thermo Fisher Scientific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7396" y="6246247"/>
            <a:ext cx="1510756" cy="357546"/>
          </a:xfrm>
          <a:prstGeom prst="rect">
            <a:avLst/>
          </a:prstGeom>
          <a:noFill/>
        </p:spPr>
      </p:pic>
      <p:sp>
        <p:nvSpPr>
          <p:cNvPr id="29" name="TextBox 37"/>
          <p:cNvSpPr txBox="1"/>
          <p:nvPr/>
        </p:nvSpPr>
        <p:spPr>
          <a:xfrm>
            <a:off x="0" y="1343308"/>
            <a:ext cx="9144000" cy="1200147"/>
          </a:xfrm>
          <a:prstGeom prst="rect">
            <a:avLst/>
          </a:prstGeom>
          <a:noFill/>
        </p:spPr>
        <p:txBody>
          <a:bodyPr wrap="square" lIns="91259" tIns="45630" rIns="91259" bIns="4563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9pPr>
          </a:lstStyle>
          <a:p>
            <a:pPr marL="0" lvl="1" algn="ctr">
              <a:defRPr/>
            </a:pPr>
            <a:r>
              <a:rPr lang="en-GB" sz="1800" dirty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To transform management of chronic disease globally by accelerating biomedical research, high quality health care provision and </a:t>
            </a:r>
            <a:r>
              <a:rPr lang="en-GB" sz="180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economic growth</a:t>
            </a:r>
            <a:endParaRPr lang="en-GB" sz="1800" dirty="0">
              <a:solidFill>
                <a:srgbClr val="003366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endParaRPr lang="en-US" sz="1800" i="1" dirty="0">
              <a:solidFill>
                <a:srgbClr val="003366"/>
              </a:solidFill>
              <a:latin typeface="Calibri" pitchFamily="34" charset="0"/>
              <a:cs typeface="Arial" charset="0"/>
            </a:endParaRPr>
          </a:p>
          <a:p>
            <a:pPr algn="ctr">
              <a:defRPr/>
            </a:pPr>
            <a:endParaRPr lang="en-US" sz="1800" i="1" dirty="0">
              <a:solidFill>
                <a:srgbClr val="003366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" y="2"/>
            <a:ext cx="1978703" cy="1102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30" descr="Innovation centres_logo_CMYK_COL_LOWRES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24700" y="313"/>
            <a:ext cx="1885950" cy="1156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074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9553" y="1987550"/>
            <a:ext cx="870585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434076" y="349267"/>
            <a:ext cx="3583210" cy="634650"/>
          </a:xfrm>
          <a:prstGeom prst="rect">
            <a:avLst/>
          </a:prstGeom>
          <a:noFill/>
        </p:spPr>
        <p:txBody>
          <a:bodyPr wrap="none" lIns="79870" tIns="39936" rIns="79870" bIns="39936" rtlCol="0">
            <a:spAutoFit/>
          </a:bodyPr>
          <a:lstStyle/>
          <a:p>
            <a:r>
              <a:rPr lang="en-US" sz="3600" dirty="0"/>
              <a:t>Long - term vision</a:t>
            </a:r>
          </a:p>
        </p:txBody>
      </p:sp>
    </p:spTree>
    <p:extLst>
      <p:ext uri="{BB962C8B-B14F-4D97-AF65-F5344CB8AC3E}">
        <p14:creationId xmlns:p14="http://schemas.microsoft.com/office/powerpoint/2010/main" val="1045311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inner page backgrou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26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>
                    <a:alpha val="5607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" name="Picture 6" descr="0815 240815 Swoosh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6746876" y="4440442"/>
            <a:ext cx="2417762" cy="241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>
                    <a:alpha val="38823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7" descr="0815 240815 Swoosh.png"/>
          <p:cNvPicPr>
            <a:picLocks noChangeAspect="1"/>
          </p:cNvPicPr>
          <p:nvPr/>
        </p:nvPicPr>
        <p:blipFill>
          <a:blip r:embed="rId3" cstate="screen">
            <a:grayscl/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6743701" y="4440442"/>
            <a:ext cx="2417762" cy="241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>
                    <a:alpha val="38823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rr127a\AppData\Local\Microsoft\Windows\Temporary Internet Files\Content.IE5\WIAQ83GN\scotland[1].gif"/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5277" y="-106728"/>
            <a:ext cx="4835460" cy="6907799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3"/>
          <p:cNvSpPr txBox="1">
            <a:spLocks/>
          </p:cNvSpPr>
          <p:nvPr/>
        </p:nvSpPr>
        <p:spPr bwMode="auto">
          <a:xfrm>
            <a:off x="518160" y="209180"/>
            <a:ext cx="8229600" cy="63408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smtClean="0">
                <a:solidFill>
                  <a:srgbClr val="1F497D"/>
                </a:solidFill>
                <a:latin typeface="Calibri"/>
              </a:rPr>
              <a:t>Scottish Ecosystem for Precision Medicine</a:t>
            </a:r>
            <a:endParaRPr lang="en-GB" sz="3600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8" name="Oval 7"/>
          <p:cNvSpPr/>
          <p:nvPr/>
        </p:nvSpPr>
        <p:spPr>
          <a:xfrm>
            <a:off x="2040673" y="2583273"/>
            <a:ext cx="2016224" cy="2016224"/>
          </a:xfrm>
          <a:prstGeom prst="ellipse">
            <a:avLst/>
          </a:prstGeom>
          <a:solidFill>
            <a:srgbClr val="FFFFFF"/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79184" y="3354041"/>
            <a:ext cx="1944216" cy="746449"/>
          </a:xfrm>
          <a:prstGeom prst="rightArrow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1207" tIns="45605" rIns="91207" bIns="45605" rtlCol="0" anchor="ctr"/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6649184" y="3450578"/>
            <a:ext cx="2289720" cy="829233"/>
          </a:xfrm>
          <a:prstGeom prst="rightArrow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1207" tIns="45605" rIns="91207" bIns="45605" rtlCol="0" anchor="ctr"/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2" name="Picture 4" descr="NHS_RS_logo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42551" y="1390136"/>
            <a:ext cx="1077847" cy="119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13"/>
          <p:cNvGrpSpPr>
            <a:grpSpLocks/>
          </p:cNvGrpSpPr>
          <p:nvPr/>
        </p:nvGrpSpPr>
        <p:grpSpPr bwMode="auto">
          <a:xfrm>
            <a:off x="3413132" y="4767464"/>
            <a:ext cx="558875" cy="422572"/>
            <a:chOff x="4608" y="1392"/>
            <a:chExt cx="614" cy="480"/>
          </a:xfrm>
        </p:grpSpPr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4655" y="1392"/>
              <a:ext cx="526" cy="4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wrap="none" lIns="64291" tIns="32146" rIns="64291" bIns="32146" anchor="ctr"/>
            <a:lstStyle/>
            <a:p>
              <a:pPr algn="l" defTabSz="402225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400" b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ＭＳ Ｐゴシック" charset="0"/>
                <a:cs typeface="Helvetica Light" charset="0"/>
                <a:sym typeface="Helvetica Light" charset="0"/>
              </a:endParaRPr>
            </a:p>
          </p:txBody>
        </p:sp>
        <p:pic>
          <p:nvPicPr>
            <p:cNvPr id="15" name="Picture 15"/>
            <p:cNvPicPr>
              <a:picLocks noChangeAspect="1" noChangeArrowheads="1"/>
            </p:cNvPicPr>
            <p:nvPr/>
          </p:nvPicPr>
          <p:blipFill>
            <a:blip r:embed="rId6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8" y="1392"/>
              <a:ext cx="614" cy="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6" name="Picture 12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3901" y="4815800"/>
            <a:ext cx="666711" cy="325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37939" y="4702937"/>
            <a:ext cx="575707" cy="510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18" descr="http://www.ga-project.eu/files/content/sites/guardians-angels-neutre/files/images/partners/aridhia_logo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229404" y="5205067"/>
            <a:ext cx="1181862" cy="705647"/>
          </a:xfrm>
          <a:prstGeom prst="rect">
            <a:avLst/>
          </a:prstGeom>
          <a:noFill/>
        </p:spPr>
      </p:pic>
      <p:pic>
        <p:nvPicPr>
          <p:cNvPr id="20" name="Picture 19" descr="Thermo Fisher Scientific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0290"/>
          <a:stretch>
            <a:fillRect/>
          </a:stretch>
        </p:blipFill>
        <p:spPr bwMode="auto">
          <a:xfrm>
            <a:off x="229545" y="4749569"/>
            <a:ext cx="1868861" cy="508423"/>
          </a:xfrm>
          <a:prstGeom prst="rect">
            <a:avLst/>
          </a:prstGeom>
          <a:noFill/>
        </p:spPr>
      </p:pic>
      <p:pic>
        <p:nvPicPr>
          <p:cNvPr id="21" name="Picture 2" descr="https://media.licdn.com/mpr/mpr/shrink_100_50/p/8/005/0af/09b/12a6e51.pn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5782" y="2367242"/>
            <a:ext cx="993191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3560072" y="5575708"/>
            <a:ext cx="1033704" cy="830764"/>
          </a:xfrm>
          <a:prstGeom prst="rect">
            <a:avLst/>
          </a:prstGeom>
          <a:solidFill>
            <a:srgbClr val="1F497D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91207" tIns="45605" rIns="91207" bIns="45605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200" dirty="0">
                <a:solidFill>
                  <a:prstClr val="white"/>
                </a:solidFill>
                <a:latin typeface="Calibri"/>
              </a:rPr>
              <a:t>Two MRC Molecular Pathology Nodes</a:t>
            </a:r>
          </a:p>
        </p:txBody>
      </p:sp>
      <p:pic>
        <p:nvPicPr>
          <p:cNvPr id="23" name="Picture 4" descr="Precision Medicine Catapult network launched with Cambridge hub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3772" y="3150512"/>
            <a:ext cx="1857375" cy="1285876"/>
          </a:xfrm>
          <a:prstGeom prst="rect">
            <a:avLst/>
          </a:prstGeom>
          <a:noFill/>
          <a:ln w="25400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Straight Arrow Connector 24"/>
          <p:cNvCxnSpPr/>
          <p:nvPr/>
        </p:nvCxnSpPr>
        <p:spPr>
          <a:xfrm flipH="1" flipV="1">
            <a:off x="3194104" y="5265879"/>
            <a:ext cx="438050" cy="322409"/>
          </a:xfrm>
          <a:prstGeom prst="straightConnector1">
            <a:avLst/>
          </a:prstGeom>
          <a:ln w="25400">
            <a:solidFill>
              <a:srgbClr val="1F497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36751" y="1905072"/>
            <a:ext cx="1605600" cy="276999"/>
          </a:xfrm>
          <a:prstGeom prst="rect">
            <a:avLst/>
          </a:prstGeom>
          <a:solidFill>
            <a:srgbClr val="1F497D"/>
          </a:solidFill>
        </p:spPr>
        <p:txBody>
          <a:bodyPr wrap="squar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200" dirty="0">
                <a:solidFill>
                  <a:prstClr val="white"/>
                </a:solidFill>
                <a:latin typeface="Calibri"/>
                <a:ea typeface="ＭＳ Ｐゴシック" charset="0"/>
                <a:cs typeface="ＭＳ Ｐゴシック" charset="0"/>
              </a:rPr>
              <a:t>Advanced Exemplars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36751" y="2216527"/>
            <a:ext cx="1605600" cy="276999"/>
          </a:xfrm>
          <a:prstGeom prst="rect">
            <a:avLst/>
          </a:prstGeom>
          <a:solidFill>
            <a:srgbClr val="1F497D"/>
          </a:solidFill>
        </p:spPr>
        <p:txBody>
          <a:bodyPr wrap="squar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200" dirty="0">
                <a:solidFill>
                  <a:prstClr val="white"/>
                </a:solidFill>
                <a:latin typeface="Calibri"/>
                <a:ea typeface="ＭＳ Ｐゴシック" charset="0"/>
                <a:cs typeface="ＭＳ Ｐゴシック" charset="0"/>
              </a:rPr>
              <a:t>Academic Leadership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36483" y="2527780"/>
            <a:ext cx="1605600" cy="276999"/>
          </a:xfrm>
          <a:prstGeom prst="rect">
            <a:avLst/>
          </a:prstGeom>
          <a:solidFill>
            <a:srgbClr val="1F497D"/>
          </a:solidFill>
        </p:spPr>
        <p:txBody>
          <a:bodyPr wrap="squar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200" dirty="0">
                <a:solidFill>
                  <a:prstClr val="white"/>
                </a:solidFill>
                <a:latin typeface="Calibri"/>
                <a:ea typeface="ＭＳ Ｐゴシック" charset="0"/>
                <a:cs typeface="ＭＳ Ｐゴシック" charset="0"/>
              </a:rPr>
              <a:t>Forward-thinking NHS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36752" y="2846274"/>
            <a:ext cx="1606136" cy="461665"/>
          </a:xfrm>
          <a:prstGeom prst="rect">
            <a:avLst/>
          </a:prstGeom>
          <a:solidFill>
            <a:srgbClr val="1F497D"/>
          </a:solidFill>
        </p:spPr>
        <p:txBody>
          <a:bodyPr wrap="squar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200" dirty="0">
                <a:solidFill>
                  <a:prstClr val="white"/>
                </a:solidFill>
                <a:latin typeface="Calibri"/>
                <a:ea typeface="ＭＳ Ｐゴシック" charset="0"/>
                <a:cs typeface="ＭＳ Ｐゴシック" charset="0"/>
              </a:rPr>
              <a:t>Electronic Health Records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36751" y="1594050"/>
            <a:ext cx="1605600" cy="276767"/>
          </a:xfrm>
          <a:prstGeom prst="rect">
            <a:avLst/>
          </a:prstGeom>
          <a:solidFill>
            <a:srgbClr val="1F497D"/>
          </a:solidFill>
        </p:spPr>
        <p:txBody>
          <a:bodyPr wrap="square" lIns="91207" tIns="45605" rIns="91207" bIns="45605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200" dirty="0">
                <a:solidFill>
                  <a:prstClr val="white"/>
                </a:solidFill>
                <a:latin typeface="Calibri"/>
                <a:ea typeface="ＭＳ Ｐゴシック" charset="0"/>
                <a:cs typeface="ＭＳ Ｐゴシック" charset="0"/>
              </a:rPr>
              <a:t>Broad Industry Base</a:t>
            </a:r>
          </a:p>
        </p:txBody>
      </p:sp>
      <p:pic>
        <p:nvPicPr>
          <p:cNvPr id="41" name="Picture 6" descr="Scottish Enterprise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6570" y="2276784"/>
            <a:ext cx="925782" cy="666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3"/>
          <p:cNvSpPr txBox="1"/>
          <p:nvPr/>
        </p:nvSpPr>
        <p:spPr>
          <a:xfrm>
            <a:off x="6710912" y="2276784"/>
            <a:ext cx="1606136" cy="276999"/>
          </a:xfrm>
          <a:prstGeom prst="rect">
            <a:avLst/>
          </a:prstGeom>
          <a:solidFill>
            <a:srgbClr val="1F497D"/>
          </a:solidFill>
        </p:spPr>
        <p:txBody>
          <a:bodyPr wrap="squar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200" dirty="0">
                <a:solidFill>
                  <a:prstClr val="white"/>
                </a:solidFill>
                <a:latin typeface="Calibri"/>
                <a:ea typeface="ＭＳ Ｐゴシック" charset="0"/>
                <a:cs typeface="ＭＳ Ｐゴシック" charset="0"/>
              </a:rPr>
              <a:t>Rapid NHS Adoption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710912" y="2614288"/>
            <a:ext cx="1606136" cy="276999"/>
          </a:xfrm>
          <a:prstGeom prst="rect">
            <a:avLst/>
          </a:prstGeom>
          <a:solidFill>
            <a:srgbClr val="1F497D"/>
          </a:solidFill>
        </p:spPr>
        <p:txBody>
          <a:bodyPr wrap="squar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200" dirty="0">
                <a:solidFill>
                  <a:prstClr val="white"/>
                </a:solidFill>
                <a:latin typeface="Calibri"/>
                <a:ea typeface="ＭＳ Ｐゴシック" charset="0"/>
                <a:cs typeface="ＭＳ Ｐゴシック" charset="0"/>
              </a:rPr>
              <a:t>Diagnostics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730136" y="2951792"/>
            <a:ext cx="1606136" cy="276999"/>
          </a:xfrm>
          <a:prstGeom prst="rect">
            <a:avLst/>
          </a:prstGeom>
          <a:solidFill>
            <a:srgbClr val="1F497D"/>
          </a:solidFill>
        </p:spPr>
        <p:txBody>
          <a:bodyPr wrap="squar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200" dirty="0">
                <a:solidFill>
                  <a:prstClr val="white"/>
                </a:solidFill>
                <a:latin typeface="Calibri"/>
                <a:ea typeface="ＭＳ Ｐゴシック" charset="0"/>
                <a:cs typeface="ＭＳ Ｐゴシック" charset="0"/>
              </a:rPr>
              <a:t>Clinical Trials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710912" y="3289296"/>
            <a:ext cx="1606136" cy="276999"/>
          </a:xfrm>
          <a:prstGeom prst="rect">
            <a:avLst/>
          </a:prstGeom>
          <a:solidFill>
            <a:srgbClr val="1F497D"/>
          </a:solidFill>
        </p:spPr>
        <p:txBody>
          <a:bodyPr wrap="squar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200" dirty="0">
                <a:solidFill>
                  <a:prstClr val="white"/>
                </a:solidFill>
                <a:latin typeface="Calibri"/>
                <a:ea typeface="ＭＳ Ｐゴシック" charset="0"/>
                <a:cs typeface="ＭＳ Ｐゴシック" charset="0"/>
              </a:rPr>
              <a:t>Commercial Products</a:t>
            </a:r>
          </a:p>
        </p:txBody>
      </p:sp>
      <p:cxnSp>
        <p:nvCxnSpPr>
          <p:cNvPr id="54" name="Straight Arrow Connector 53"/>
          <p:cNvCxnSpPr/>
          <p:nvPr/>
        </p:nvCxnSpPr>
        <p:spPr>
          <a:xfrm flipV="1">
            <a:off x="4593776" y="5296489"/>
            <a:ext cx="373320" cy="279455"/>
          </a:xfrm>
          <a:prstGeom prst="straightConnector1">
            <a:avLst/>
          </a:prstGeom>
          <a:ln w="25400">
            <a:solidFill>
              <a:srgbClr val="1F497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Picture 54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7678" y="5115515"/>
            <a:ext cx="2652574" cy="1768383"/>
          </a:xfrm>
          <a:prstGeom prst="rect">
            <a:avLst/>
          </a:prstGeom>
          <a:ln>
            <a:noFill/>
          </a:ln>
          <a:effectLst>
            <a:outerShdw blurRad="533400" algn="tl" rotWithShape="0">
              <a:schemeClr val="tx2">
                <a:lumMod val="60000"/>
                <a:lumOff val="40000"/>
                <a:alpha val="94000"/>
              </a:schemeClr>
            </a:outerShdw>
          </a:effectLst>
          <a:scene3d>
            <a:camera prst="orthographicFront"/>
            <a:lightRig rig="threePt" dir="t"/>
          </a:scene3d>
          <a:sp3d>
            <a:bevelB/>
          </a:sp3d>
        </p:spPr>
      </p:pic>
      <p:sp>
        <p:nvSpPr>
          <p:cNvPr id="58" name="TextBox 57"/>
          <p:cNvSpPr txBox="1"/>
          <p:nvPr/>
        </p:nvSpPr>
        <p:spPr>
          <a:xfrm>
            <a:off x="136751" y="1283003"/>
            <a:ext cx="1605600" cy="276999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200" dirty="0">
                <a:solidFill>
                  <a:prstClr val="white"/>
                </a:solidFill>
                <a:latin typeface="Calibri"/>
                <a:ea typeface="ＭＳ Ｐゴシック" charset="0"/>
                <a:cs typeface="ＭＳ Ｐゴシック" charset="0"/>
              </a:rPr>
              <a:t>Connected Ecosystem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36752" y="4161188"/>
            <a:ext cx="1606136" cy="461665"/>
          </a:xfrm>
          <a:prstGeom prst="rect">
            <a:avLst/>
          </a:prstGeom>
          <a:solidFill>
            <a:srgbClr val="1F497D"/>
          </a:solidFill>
        </p:spPr>
        <p:txBody>
          <a:bodyPr wrap="squar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200" dirty="0">
                <a:solidFill>
                  <a:prstClr val="white"/>
                </a:solidFill>
                <a:latin typeface="Calibri"/>
                <a:ea typeface="ＭＳ Ｐゴシック" charset="0"/>
                <a:cs typeface="ＭＳ Ｐゴシック" charset="0"/>
              </a:rPr>
              <a:t>Chronic Disease, Patient Trust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710912" y="1761593"/>
            <a:ext cx="1606136" cy="461665"/>
          </a:xfrm>
          <a:prstGeom prst="rect">
            <a:avLst/>
          </a:prstGeom>
          <a:solidFill>
            <a:srgbClr val="1F497D"/>
          </a:solidFill>
        </p:spPr>
        <p:txBody>
          <a:bodyPr wrap="squar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200" dirty="0">
                <a:solidFill>
                  <a:prstClr val="white"/>
                </a:solidFill>
                <a:latin typeface="Calibri"/>
                <a:ea typeface="ＭＳ Ｐゴシック" charset="0"/>
                <a:cs typeface="ＭＳ Ｐゴシック" charset="0"/>
              </a:rPr>
              <a:t>Data Integration and Analysis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6710912" y="4205437"/>
            <a:ext cx="1606136" cy="461665"/>
          </a:xfrm>
          <a:prstGeom prst="rect">
            <a:avLst/>
          </a:prstGeom>
          <a:solidFill>
            <a:srgbClr val="1F497D"/>
          </a:solidFill>
        </p:spPr>
        <p:txBody>
          <a:bodyPr wrap="squar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200" dirty="0">
                <a:solidFill>
                  <a:prstClr val="white"/>
                </a:solidFill>
                <a:latin typeface="Calibri"/>
                <a:ea typeface="ＭＳ Ｐゴシック" charset="0"/>
                <a:cs typeface="ＭＳ Ｐゴシック" charset="0"/>
              </a:rPr>
              <a:t>Fast Regulatory Approval</a:t>
            </a:r>
          </a:p>
        </p:txBody>
      </p:sp>
      <p:pic>
        <p:nvPicPr>
          <p:cNvPr id="68" name="Picture 14" descr="SHARE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80834" y="1575167"/>
            <a:ext cx="818152" cy="880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TextBox 68"/>
          <p:cNvSpPr txBox="1"/>
          <p:nvPr/>
        </p:nvSpPr>
        <p:spPr>
          <a:xfrm>
            <a:off x="888546" y="5319794"/>
            <a:ext cx="2041450" cy="707771"/>
          </a:xfrm>
          <a:prstGeom prst="rect">
            <a:avLst/>
          </a:prstGeom>
          <a:noFill/>
        </p:spPr>
        <p:txBody>
          <a:bodyPr wrap="square" lIns="91324" tIns="45663" rIns="91324" bIns="45663" rtlCol="0">
            <a:spAutoFit/>
          </a:bodyPr>
          <a:lstStyle/>
          <a:p>
            <a:pPr algn="l" defTabSz="457200"/>
            <a:r>
              <a:rPr lang="en-US" sz="2000" b="0" i="1" dirty="0" err="1">
                <a:solidFill>
                  <a:srgbClr val="F79646"/>
                </a:solidFill>
                <a:latin typeface="Arial" charset="0"/>
                <a:ea typeface="ＭＳ Ｐゴシック" charset="0"/>
                <a:cs typeface="ＭＳ Ｐゴシック" charset="0"/>
              </a:rPr>
              <a:t>i</a:t>
            </a:r>
            <a:r>
              <a:rPr lang="en-US" sz="2000" b="0" i="1" dirty="0" err="1">
                <a:solidFill>
                  <a:srgbClr val="1F497D"/>
                </a:solidFill>
                <a:latin typeface="Arial" charset="0"/>
                <a:ea typeface="ＭＳ Ｐゴシック" charset="0"/>
                <a:cs typeface="ＭＳ Ｐゴシック" charset="0"/>
              </a:rPr>
              <a:t>llumina</a:t>
            </a:r>
            <a:endParaRPr lang="en-US" sz="2000" b="0" i="1" dirty="0">
              <a:solidFill>
                <a:srgbClr val="1F497D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l" defTabSz="457200"/>
            <a:r>
              <a:rPr lang="en-US" sz="2000" b="0" i="1" dirty="0">
                <a:solidFill>
                  <a:srgbClr val="1F497D"/>
                </a:solidFill>
                <a:latin typeface="Arial" charset="0"/>
                <a:ea typeface="ＭＳ Ｐゴシック" charset="0"/>
                <a:cs typeface="ＭＳ Ｐゴシック" charset="0"/>
              </a:rPr>
              <a:t>&amp; SGP</a:t>
            </a:r>
          </a:p>
        </p:txBody>
      </p:sp>
      <p:cxnSp>
        <p:nvCxnSpPr>
          <p:cNvPr id="70" name="Straight Arrow Connector 69"/>
          <p:cNvCxnSpPr/>
          <p:nvPr/>
        </p:nvCxnSpPr>
        <p:spPr>
          <a:xfrm>
            <a:off x="6252510" y="4375934"/>
            <a:ext cx="491191" cy="582337"/>
          </a:xfrm>
          <a:prstGeom prst="straightConnector1">
            <a:avLst/>
          </a:prstGeom>
          <a:ln w="38100" cmpd="sng"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7134501" y="4675834"/>
            <a:ext cx="1146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457200"/>
            <a:r>
              <a:rPr lang="en-US" sz="2400" b="0" dirty="0" smtClean="0">
                <a:solidFill>
                  <a:prstClr val="black"/>
                </a:solidFill>
                <a:ea typeface="MS PGothic" pitchFamily="34" charset="-128"/>
                <a:cs typeface="+mn-cs"/>
              </a:rPr>
              <a:t>QEUH</a:t>
            </a:r>
            <a:endParaRPr lang="en-US" sz="2400" b="0" dirty="0">
              <a:solidFill>
                <a:prstClr val="black"/>
              </a:solidFill>
              <a:ea typeface="MS PGothic" pitchFamily="34" charset="-128"/>
              <a:cs typeface="+mn-cs"/>
            </a:endParaRPr>
          </a:p>
        </p:txBody>
      </p:sp>
      <p:pic>
        <p:nvPicPr>
          <p:cNvPr id="16389" name="Picture 5" descr="Stratmed Logo"/>
          <p:cNvPicPr>
            <a:picLocks noChangeAspect="1" noChangeArrowheads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42556" y="3107802"/>
            <a:ext cx="1692137" cy="916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Plus 23"/>
          <p:cNvSpPr/>
          <p:nvPr/>
        </p:nvSpPr>
        <p:spPr>
          <a:xfrm>
            <a:off x="3972012" y="3450571"/>
            <a:ext cx="621769" cy="710412"/>
          </a:xfrm>
          <a:prstGeom prst="mathPlus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1207" tIns="45605" rIns="91207" bIns="45605" rtlCol="0" anchor="ctr"/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endParaRPr lang="en-GB" sz="1600" b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6392" name="Picture 16391"/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3375" y="4820434"/>
            <a:ext cx="1190172" cy="3696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6"/>
          <p:cNvSpPr txBox="1">
            <a:spLocks noChangeArrowheads="1"/>
          </p:cNvSpPr>
          <p:nvPr/>
        </p:nvSpPr>
        <p:spPr bwMode="auto">
          <a:xfrm>
            <a:off x="5419725" y="4545013"/>
            <a:ext cx="30781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GB" sz="1800" smtClean="0">
                <a:solidFill>
                  <a:prstClr val="black"/>
                </a:solidFill>
              </a:rPr>
              <a:t>Vascular function studies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-17463" y="96838"/>
            <a:ext cx="9148763" cy="423862"/>
          </a:xfrm>
          <a:prstGeom prst="rect">
            <a:avLst/>
          </a:prstGeom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rgbClr val="0070C0"/>
                </a:solidFill>
                <a:latin typeface="Calibri"/>
                <a:ea typeface="ＭＳ Ｐゴシック" charset="0"/>
                <a:cs typeface="ＭＳ Ｐゴシック" charset="0"/>
              </a:rPr>
              <a:t>Cardiovascular Consequences of Pre-</a:t>
            </a:r>
            <a:r>
              <a:rPr lang="en-GB" sz="2400" dirty="0" err="1">
                <a:solidFill>
                  <a:srgbClr val="0070C0"/>
                </a:solidFill>
                <a:latin typeface="Calibri"/>
                <a:ea typeface="ＭＳ Ｐゴシック" charset="0"/>
                <a:cs typeface="ＭＳ Ｐゴシック" charset="0"/>
              </a:rPr>
              <a:t>eclampsia</a:t>
            </a:r>
            <a:r>
              <a:rPr lang="en-GB" sz="2400" dirty="0">
                <a:solidFill>
                  <a:srgbClr val="0070C0"/>
                </a:solidFill>
                <a:latin typeface="Calibri"/>
                <a:ea typeface="ＭＳ Ｐゴシック" charset="0"/>
                <a:cs typeface="ＭＳ Ｐゴシック" charset="0"/>
              </a:rPr>
              <a:t> Study (COPS</a:t>
            </a:r>
            <a:r>
              <a:rPr lang="en-GB" sz="2400" dirty="0" smtClean="0">
                <a:solidFill>
                  <a:srgbClr val="0070C0"/>
                </a:solidFill>
                <a:latin typeface="Calibri"/>
                <a:ea typeface="ＭＳ Ｐゴシック" charset="0"/>
                <a:cs typeface="ＭＳ Ｐゴシック" charset="0"/>
              </a:rPr>
              <a:t>)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0" dirty="0" smtClean="0">
                <a:solidFill>
                  <a:srgbClr val="0070C0"/>
                </a:solidFill>
                <a:latin typeface="Calibri"/>
                <a:ea typeface="ＭＳ Ｐゴシック" charset="0"/>
                <a:cs typeface="ＭＳ Ｐゴシック" charset="0"/>
              </a:rPr>
              <a:t>Christian </a:t>
            </a:r>
            <a:r>
              <a:rPr lang="en-GB" sz="2400" b="0" dirty="0" err="1" smtClean="0">
                <a:solidFill>
                  <a:srgbClr val="0070C0"/>
                </a:solidFill>
                <a:latin typeface="Calibri"/>
                <a:ea typeface="ＭＳ Ｐゴシック" charset="0"/>
                <a:cs typeface="ＭＳ Ｐゴシック" charset="0"/>
              </a:rPr>
              <a:t>Delles</a:t>
            </a:r>
            <a:r>
              <a:rPr lang="en-GB" sz="2400" b="0" dirty="0" smtClean="0">
                <a:solidFill>
                  <a:srgbClr val="0070C0"/>
                </a:solidFill>
                <a:latin typeface="Calibri"/>
                <a:ea typeface="ＭＳ Ｐゴシック" charset="0"/>
                <a:cs typeface="ＭＳ Ｐゴシック" charset="0"/>
              </a:rPr>
              <a:t> et al, </a:t>
            </a:r>
            <a:endParaRPr lang="en-GB" sz="2400" b="0" dirty="0">
              <a:solidFill>
                <a:srgbClr val="0070C0"/>
              </a:solidFill>
              <a:latin typeface="Calibri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425825" y="2435225"/>
            <a:ext cx="1906588" cy="172402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3425825" y="1177925"/>
            <a:ext cx="1993900" cy="8890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341" name="Group 18"/>
          <p:cNvGrpSpPr>
            <a:grpSpLocks/>
          </p:cNvGrpSpPr>
          <p:nvPr/>
        </p:nvGrpSpPr>
        <p:grpSpPr bwMode="auto">
          <a:xfrm>
            <a:off x="298450" y="1117600"/>
            <a:ext cx="2808288" cy="1679575"/>
            <a:chOff x="458092" y="1718877"/>
            <a:chExt cx="2808288" cy="1679985"/>
          </a:xfrm>
        </p:grpSpPr>
        <p:sp>
          <p:nvSpPr>
            <p:cNvPr id="14352" name="TextBox 5"/>
            <p:cNvSpPr txBox="1">
              <a:spLocks noChangeArrowheads="1"/>
            </p:cNvSpPr>
            <p:nvPr/>
          </p:nvSpPr>
          <p:spPr bwMode="auto">
            <a:xfrm>
              <a:off x="458092" y="2384449"/>
              <a:ext cx="2808288" cy="1014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GB" sz="1200" b="0" smtClean="0">
                  <a:solidFill>
                    <a:prstClr val="black"/>
                  </a:solidFill>
                </a:rPr>
                <a:t>Women with history of preeclampsia 10-30 yrs ago </a:t>
              </a:r>
            </a:p>
            <a:p>
              <a:r>
                <a:rPr lang="en-GB" sz="1200" b="0" smtClean="0">
                  <a:solidFill>
                    <a:prstClr val="black"/>
                  </a:solidFill>
                </a:rPr>
                <a:t>&amp; </a:t>
              </a:r>
            </a:p>
            <a:p>
              <a:r>
                <a:rPr lang="en-GB" sz="1200" b="0" smtClean="0">
                  <a:solidFill>
                    <a:prstClr val="black"/>
                  </a:solidFill>
                </a:rPr>
                <a:t>Women with history of normotensive pregnancy 10-30 yrs ago </a:t>
              </a:r>
            </a:p>
          </p:txBody>
        </p:sp>
        <p:pic>
          <p:nvPicPr>
            <p:cNvPr id="14353" name="Picture 10" descr="GS Official Logo New Colours cmyk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727" y="1718877"/>
              <a:ext cx="2637019" cy="563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342" name="TextBox 6"/>
          <p:cNvSpPr txBox="1">
            <a:spLocks noChangeArrowheads="1"/>
          </p:cNvSpPr>
          <p:nvPr/>
        </p:nvSpPr>
        <p:spPr bwMode="auto">
          <a:xfrm>
            <a:off x="5419725" y="808038"/>
            <a:ext cx="30781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GB" sz="1800" smtClean="0">
                <a:solidFill>
                  <a:srgbClr val="FF0000"/>
                </a:solidFill>
              </a:rPr>
              <a:t>Record linkage</a:t>
            </a:r>
          </a:p>
        </p:txBody>
      </p:sp>
      <p:sp>
        <p:nvSpPr>
          <p:cNvPr id="14343" name="TextBox 6"/>
          <p:cNvSpPr txBox="1">
            <a:spLocks noChangeArrowheads="1"/>
          </p:cNvSpPr>
          <p:nvPr/>
        </p:nvSpPr>
        <p:spPr bwMode="auto">
          <a:xfrm>
            <a:off x="5419725" y="1193800"/>
            <a:ext cx="30781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GB" sz="1800" smtClean="0">
                <a:solidFill>
                  <a:prstClr val="black"/>
                </a:solidFill>
              </a:rPr>
              <a:t>Epidemiological approach</a:t>
            </a:r>
          </a:p>
        </p:txBody>
      </p:sp>
      <p:sp>
        <p:nvSpPr>
          <p:cNvPr id="14344" name="TextBox 6"/>
          <p:cNvSpPr txBox="1">
            <a:spLocks noChangeArrowheads="1"/>
          </p:cNvSpPr>
          <p:nvPr/>
        </p:nvSpPr>
        <p:spPr bwMode="auto">
          <a:xfrm>
            <a:off x="5419725" y="4159250"/>
            <a:ext cx="30781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GB" sz="1800" smtClean="0">
                <a:solidFill>
                  <a:srgbClr val="FF0000"/>
                </a:solidFill>
              </a:rPr>
              <a:t>Recall of study participants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1701800" y="2949575"/>
            <a:ext cx="0" cy="58737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6" name="TextBox 6"/>
          <p:cNvSpPr txBox="1">
            <a:spLocks noChangeArrowheads="1"/>
          </p:cNvSpPr>
          <p:nvPr/>
        </p:nvSpPr>
        <p:spPr bwMode="auto">
          <a:xfrm>
            <a:off x="188913" y="4075113"/>
            <a:ext cx="30765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GB" sz="1800" smtClean="0">
                <a:solidFill>
                  <a:prstClr val="black"/>
                </a:solidFill>
              </a:rPr>
              <a:t>Biomarker studies</a:t>
            </a:r>
          </a:p>
        </p:txBody>
      </p:sp>
      <p:sp>
        <p:nvSpPr>
          <p:cNvPr id="14347" name="TextBox 6"/>
          <p:cNvSpPr txBox="1">
            <a:spLocks noChangeArrowheads="1"/>
          </p:cNvSpPr>
          <p:nvPr/>
        </p:nvSpPr>
        <p:spPr bwMode="auto">
          <a:xfrm>
            <a:off x="188913" y="3689350"/>
            <a:ext cx="30765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GB" sz="1800" smtClean="0">
                <a:solidFill>
                  <a:srgbClr val="FF0000"/>
                </a:solidFill>
              </a:rPr>
              <a:t>Biobank</a:t>
            </a:r>
          </a:p>
        </p:txBody>
      </p:sp>
      <p:pic>
        <p:nvPicPr>
          <p:cNvPr id="14348" name="Picture 3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65863" y="4999038"/>
            <a:ext cx="2595562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9" name="Picture 3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1525" y="4559300"/>
            <a:ext cx="1270000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0" name="Picture 3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95950" y="1825625"/>
            <a:ext cx="3146425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1" name="Picture 3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9738" y="4632325"/>
            <a:ext cx="2592387" cy="207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42863" y="2403475"/>
            <a:ext cx="2497137" cy="39354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b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01613" y="1125538"/>
            <a:ext cx="8713787" cy="358775"/>
          </a:xfrm>
          <a:prstGeom prst="roundRect">
            <a:avLst>
              <a:gd name="adj" fmla="val 3588"/>
            </a:avLst>
          </a:prstGeom>
          <a:gradFill flip="none" rotWithShape="1">
            <a:gsLst>
              <a:gs pos="39000">
                <a:srgbClr val="C0C0C0">
                  <a:tint val="44500"/>
                  <a:satMod val="160000"/>
                  <a:alpha val="84000"/>
                </a:srgbClr>
              </a:gs>
              <a:gs pos="100000">
                <a:srgbClr val="C0C0C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b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08400" y="255588"/>
            <a:ext cx="3225800" cy="314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spc="70" dirty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5</a:t>
            </a:r>
            <a:r>
              <a:rPr lang="en-GB" sz="1200" spc="70" baseline="30000" dirty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th</a:t>
            </a:r>
            <a:r>
              <a:rPr lang="en-GB" sz="1200" spc="70" dirty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 Consortium Meeting (Final)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6934200" y="254000"/>
            <a:ext cx="0" cy="5238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934200" y="260350"/>
            <a:ext cx="2209800" cy="812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spc="70" dirty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26</a:t>
            </a:r>
            <a:r>
              <a:rPr lang="en-GB" sz="1200" spc="70" baseline="30000" dirty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th</a:t>
            </a:r>
            <a:r>
              <a:rPr lang="en-GB" sz="1200" spc="70" dirty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 &amp; 27</a:t>
            </a:r>
            <a:r>
              <a:rPr lang="en-GB" sz="1200" spc="70" baseline="30000" dirty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th</a:t>
            </a:r>
            <a:r>
              <a:rPr lang="en-GB" sz="1200" spc="70" dirty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 April 2016</a:t>
            </a:r>
          </a:p>
          <a:p>
            <a:pPr algn="l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spc="70" dirty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Glasgow, UK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b="0" dirty="0">
              <a:solidFill>
                <a:prstClr val="black"/>
              </a:solidFill>
              <a:latin typeface="Calibri"/>
              <a:ea typeface="ＭＳ Ｐゴシック" charset="0"/>
              <a:cs typeface="ＭＳ Ｐゴシック" charset="0"/>
            </a:endParaRPr>
          </a:p>
        </p:txBody>
      </p:sp>
      <p:sp>
        <p:nvSpPr>
          <p:cNvPr id="15366" name="Title 1"/>
          <p:cNvSpPr txBox="1">
            <a:spLocks/>
          </p:cNvSpPr>
          <p:nvPr/>
        </p:nvSpPr>
        <p:spPr bwMode="auto">
          <a:xfrm>
            <a:off x="323850" y="1095375"/>
            <a:ext cx="859155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s-ES" sz="2000" smtClean="0">
                <a:solidFill>
                  <a:srgbClr val="002060"/>
                </a:solidFill>
                <a:latin typeface="Times New Roman" charset="0"/>
                <a:cs typeface="Times New Roman" charset="0"/>
              </a:rPr>
              <a:t>FIMA: WP6- BIOMARKERS OF MYOCARDIAL REMODELLING</a:t>
            </a:r>
          </a:p>
        </p:txBody>
      </p:sp>
      <p:sp>
        <p:nvSpPr>
          <p:cNvPr id="22" name="21 Cheurón"/>
          <p:cNvSpPr/>
          <p:nvPr/>
        </p:nvSpPr>
        <p:spPr>
          <a:xfrm>
            <a:off x="269875" y="1611313"/>
            <a:ext cx="228600" cy="184150"/>
          </a:xfrm>
          <a:prstGeom prst="chevron">
            <a:avLst/>
          </a:prstGeom>
          <a:solidFill>
            <a:schemeClr val="accent2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800" b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368" name="22 CuadroTexto"/>
          <p:cNvSpPr txBox="1">
            <a:spLocks noChangeArrowheads="1"/>
          </p:cNvSpPr>
          <p:nvPr/>
        </p:nvSpPr>
        <p:spPr bwMode="auto">
          <a:xfrm>
            <a:off x="508000" y="1503363"/>
            <a:ext cx="5724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l"/>
            <a:r>
              <a:rPr lang="es-ES" sz="1800" smtClean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Task 6.3. Cross-sectional and prospective analysis </a:t>
            </a:r>
            <a:r>
              <a:rPr lang="es-ES" sz="1800" b="0" smtClean="0">
                <a:solidFill>
                  <a:srgbClr val="000000"/>
                </a:solidFill>
              </a:rPr>
              <a:t>	</a:t>
            </a:r>
          </a:p>
        </p:txBody>
      </p:sp>
      <p:sp>
        <p:nvSpPr>
          <p:cNvPr id="15369" name="36 CuadroTexto"/>
          <p:cNvSpPr txBox="1">
            <a:spLocks noChangeArrowheads="1"/>
          </p:cNvSpPr>
          <p:nvPr/>
        </p:nvSpPr>
        <p:spPr bwMode="auto">
          <a:xfrm>
            <a:off x="163513" y="1836738"/>
            <a:ext cx="888523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l"/>
            <a:r>
              <a:rPr lang="es-ES" sz="1400" smtClean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Generation Scotland Cohort: </a:t>
            </a:r>
            <a:r>
              <a:rPr lang="es-ES" sz="1200" smtClean="0">
                <a:solidFill>
                  <a:srgbClr val="C00000"/>
                </a:solidFill>
                <a:latin typeface="Times New Roman" charset="0"/>
                <a:cs typeface="Times New Roman" charset="0"/>
              </a:rPr>
              <a:t>205 subjects without previous HF at baseline, 45 of  which had incidence of  HF code (IC50_X) or CV death and 55 had incidence of HF code (IC50_X) or all-cause death </a:t>
            </a:r>
            <a:r>
              <a:rPr lang="es-ES" sz="1200" smtClean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(Gla, MOS, FIHCUV)</a:t>
            </a:r>
          </a:p>
        </p:txBody>
      </p:sp>
      <p:sp>
        <p:nvSpPr>
          <p:cNvPr id="38" name="37 Elipse"/>
          <p:cNvSpPr/>
          <p:nvPr/>
        </p:nvSpPr>
        <p:spPr>
          <a:xfrm>
            <a:off x="138113" y="2001838"/>
            <a:ext cx="73025" cy="82550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800" b="0">
              <a:solidFill>
                <a:prstClr val="white"/>
              </a:solidFill>
              <a:latin typeface="Calibri"/>
            </a:endParaRPr>
          </a:p>
        </p:txBody>
      </p:sp>
      <p:graphicFrame>
        <p:nvGraphicFramePr>
          <p:cNvPr id="39" name="38 Tabla"/>
          <p:cNvGraphicFramePr>
            <a:graphicFrameLocks noGrp="1"/>
          </p:cNvGraphicFramePr>
          <p:nvPr/>
        </p:nvGraphicFramePr>
        <p:xfrm>
          <a:off x="122238" y="2498725"/>
          <a:ext cx="2730500" cy="368935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30500"/>
              </a:tblGrid>
              <a:tr h="167698">
                <a:tc>
                  <a:txBody>
                    <a:bodyPr/>
                    <a:lstStyle/>
                    <a:p>
                      <a:r>
                        <a:rPr lang="en-GB" sz="1100" b="1" u="sng" dirty="0" smtClean="0"/>
                        <a:t>Biomarkers of myocardial remodelling</a:t>
                      </a:r>
                      <a:endParaRPr lang="en-GB" sz="1100" b="1" u="sng" dirty="0"/>
                    </a:p>
                  </a:txBody>
                  <a:tcPr marL="0" marR="0" marT="0" marB="0" anchor="ctr"/>
                </a:tc>
              </a:tr>
              <a:tr h="167698"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   PICP,</a:t>
                      </a:r>
                      <a:r>
                        <a:rPr lang="en-GB" sz="1100" baseline="0" dirty="0" smtClean="0"/>
                        <a:t> ng/ml</a:t>
                      </a:r>
                      <a:endParaRPr lang="en-GB" sz="1100" dirty="0"/>
                    </a:p>
                  </a:txBody>
                  <a:tcPr marL="0" marR="0" marT="0" marB="0" anchor="ctr"/>
                </a:tc>
              </a:tr>
              <a:tr h="167698">
                <a:tc>
                  <a:txBody>
                    <a:bodyPr/>
                    <a:lstStyle/>
                    <a:p>
                      <a:r>
                        <a:rPr lang="en-GB" sz="1100" b="1" dirty="0" smtClean="0"/>
                        <a:t>   </a:t>
                      </a:r>
                      <a:r>
                        <a:rPr lang="en-GB" sz="1100" b="1" dirty="0" err="1" smtClean="0"/>
                        <a:t>hs-cTnT</a:t>
                      </a:r>
                      <a:r>
                        <a:rPr lang="en-GB" sz="1100" b="1" dirty="0" smtClean="0"/>
                        <a:t>, ng/l</a:t>
                      </a:r>
                      <a:endParaRPr lang="en-GB" sz="1100" b="1" dirty="0"/>
                    </a:p>
                  </a:txBody>
                  <a:tcPr marL="0" marR="0" marT="0" marB="0" anchor="ctr"/>
                </a:tc>
              </a:tr>
              <a:tr h="167698">
                <a:tc>
                  <a:txBody>
                    <a:bodyPr/>
                    <a:lstStyle/>
                    <a:p>
                      <a:r>
                        <a:rPr lang="en-GB" sz="1100" b="1" dirty="0" smtClean="0"/>
                        <a:t>   NT-</a:t>
                      </a:r>
                      <a:r>
                        <a:rPr lang="en-GB" sz="1100" b="1" dirty="0" err="1" smtClean="0"/>
                        <a:t>proBNP</a:t>
                      </a:r>
                      <a:r>
                        <a:rPr lang="en-GB" sz="1100" b="1" dirty="0" smtClean="0"/>
                        <a:t>, </a:t>
                      </a:r>
                      <a:r>
                        <a:rPr lang="en-GB" sz="1100" b="1" dirty="0" err="1" smtClean="0"/>
                        <a:t>pg</a:t>
                      </a:r>
                      <a:r>
                        <a:rPr lang="en-GB" sz="1100" b="1" dirty="0" smtClean="0"/>
                        <a:t>/l</a:t>
                      </a:r>
                      <a:endParaRPr lang="en-GB" sz="1100" b="1" dirty="0"/>
                    </a:p>
                  </a:txBody>
                  <a:tcPr marL="0" marR="0" marT="0" marB="0" anchor="ctr"/>
                </a:tc>
              </a:tr>
              <a:tr h="167698">
                <a:tc>
                  <a:txBody>
                    <a:bodyPr/>
                    <a:lstStyle/>
                    <a:p>
                      <a:r>
                        <a:rPr lang="en-GB" sz="1100" b="1" u="sng" dirty="0" smtClean="0"/>
                        <a:t>C</a:t>
                      </a:r>
                      <a:r>
                        <a:rPr lang="en-GB" sz="1100" b="1" u="sng" baseline="0" dirty="0" smtClean="0"/>
                        <a:t>ell adhesion array</a:t>
                      </a:r>
                    </a:p>
                  </a:txBody>
                  <a:tcPr marL="0" marR="0" marT="0" marB="0" anchor="ctr"/>
                </a:tc>
              </a:tr>
              <a:tr h="167698"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   VCAM-1,</a:t>
                      </a:r>
                      <a:r>
                        <a:rPr lang="en-GB" sz="1100" baseline="0" dirty="0" smtClean="0"/>
                        <a:t> ng/ml</a:t>
                      </a:r>
                      <a:endParaRPr lang="en-GB" sz="1100" dirty="0"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167698"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   </a:t>
                      </a:r>
                      <a:r>
                        <a:rPr lang="en-GB" sz="1100" b="1" dirty="0" smtClean="0"/>
                        <a:t>ICAM-1,</a:t>
                      </a:r>
                      <a:r>
                        <a:rPr lang="en-GB" sz="1100" b="1" baseline="0" dirty="0" smtClean="0"/>
                        <a:t> ng/ml</a:t>
                      </a:r>
                      <a:endParaRPr lang="en-GB" sz="1100" b="1" dirty="0"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167698"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   ESEL,</a:t>
                      </a:r>
                      <a:r>
                        <a:rPr lang="en-GB" sz="1100" baseline="0" dirty="0" smtClean="0"/>
                        <a:t> ng/ml</a:t>
                      </a:r>
                      <a:endParaRPr lang="en-GB" sz="1100" b="0" dirty="0"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1676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/>
                        <a:t>   PSEL,</a:t>
                      </a:r>
                      <a:r>
                        <a:rPr lang="en-GB" sz="1100" baseline="0" dirty="0" smtClean="0"/>
                        <a:t> ng/ml</a:t>
                      </a:r>
                      <a:endParaRPr lang="en-GB" sz="1100" b="0" dirty="0" smtClean="0"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1676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/>
                        <a:t>   LSEL,</a:t>
                      </a:r>
                      <a:r>
                        <a:rPr lang="en-GB" sz="1100" baseline="0" dirty="0" smtClean="0"/>
                        <a:t> ng/ml</a:t>
                      </a:r>
                      <a:endParaRPr lang="en-GB" sz="1100" b="0" dirty="0" smtClean="0"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167698">
                <a:tc>
                  <a:txBody>
                    <a:bodyPr/>
                    <a:lstStyle/>
                    <a:p>
                      <a:r>
                        <a:rPr lang="en-GB" sz="1100" b="1" u="sng" dirty="0" smtClean="0"/>
                        <a:t>Cytokine array</a:t>
                      </a:r>
                      <a:endParaRPr lang="en-GB" sz="1100" b="1" u="sng" dirty="0"/>
                    </a:p>
                  </a:txBody>
                  <a:tcPr marL="0" marR="0" marT="0" marB="0" anchor="ctr"/>
                </a:tc>
              </a:tr>
              <a:tr h="167698">
                <a:tc>
                  <a:txBody>
                    <a:bodyPr/>
                    <a:lstStyle/>
                    <a:p>
                      <a:r>
                        <a:rPr lang="en-GB" sz="1100" u="none" baseline="0" dirty="0" smtClean="0"/>
                        <a:t>   IL6, </a:t>
                      </a:r>
                      <a:r>
                        <a:rPr lang="en-GB" sz="1100" u="none" baseline="0" dirty="0" err="1" smtClean="0"/>
                        <a:t>pg</a:t>
                      </a:r>
                      <a:r>
                        <a:rPr lang="en-GB" sz="1100" u="none" baseline="0" dirty="0" smtClean="0"/>
                        <a:t>/ml</a:t>
                      </a:r>
                      <a:endParaRPr lang="en-GB" sz="1100" b="0" u="sng" dirty="0"/>
                    </a:p>
                  </a:txBody>
                  <a:tcPr marL="0" marR="0" marT="0" marB="0" anchor="ctr"/>
                </a:tc>
              </a:tr>
              <a:tr h="1676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u="none" baseline="0" dirty="0" smtClean="0"/>
                        <a:t>   IL8, </a:t>
                      </a:r>
                      <a:r>
                        <a:rPr lang="en-GB" sz="1100" u="none" baseline="0" dirty="0" err="1" smtClean="0"/>
                        <a:t>pg</a:t>
                      </a:r>
                      <a:r>
                        <a:rPr lang="en-GB" sz="1100" u="none" baseline="0" dirty="0" smtClean="0"/>
                        <a:t>/ml</a:t>
                      </a:r>
                      <a:endParaRPr lang="en-GB" sz="1100" b="0" u="sng" dirty="0" smtClean="0"/>
                    </a:p>
                  </a:txBody>
                  <a:tcPr marL="0" marR="0" marT="0" marB="0" anchor="ctr"/>
                </a:tc>
              </a:tr>
              <a:tr h="1676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u="none" baseline="0" dirty="0" smtClean="0"/>
                        <a:t>   IL10, </a:t>
                      </a:r>
                      <a:r>
                        <a:rPr lang="en-GB" sz="1100" u="none" baseline="0" dirty="0" err="1" smtClean="0"/>
                        <a:t>pg</a:t>
                      </a:r>
                      <a:r>
                        <a:rPr lang="en-GB" sz="1100" u="none" baseline="0" dirty="0" smtClean="0"/>
                        <a:t>/ml</a:t>
                      </a:r>
                      <a:endParaRPr lang="en-GB" sz="1100" b="0" u="sng" dirty="0" smtClean="0"/>
                    </a:p>
                  </a:txBody>
                  <a:tcPr marL="0" marR="0" marT="0" marB="0" anchor="ctr"/>
                </a:tc>
              </a:tr>
              <a:tr h="167698">
                <a:tc>
                  <a:txBody>
                    <a:bodyPr/>
                    <a:lstStyle/>
                    <a:p>
                      <a:r>
                        <a:rPr lang="en-GB" sz="1100" u="none" dirty="0" smtClean="0"/>
                        <a:t>   VEGF, </a:t>
                      </a:r>
                      <a:r>
                        <a:rPr lang="en-GB" sz="1100" u="none" dirty="0" err="1" smtClean="0"/>
                        <a:t>pg</a:t>
                      </a:r>
                      <a:r>
                        <a:rPr lang="en-GB" sz="1100" u="none" dirty="0" smtClean="0"/>
                        <a:t>/ml</a:t>
                      </a:r>
                      <a:endParaRPr lang="en-GB" sz="1100" b="0" u="none" dirty="0"/>
                    </a:p>
                  </a:txBody>
                  <a:tcPr marL="0" marR="0" marT="0" marB="0" anchor="ctr"/>
                </a:tc>
              </a:tr>
              <a:tr h="167698">
                <a:tc>
                  <a:txBody>
                    <a:bodyPr/>
                    <a:lstStyle/>
                    <a:p>
                      <a:r>
                        <a:rPr lang="en-GB" sz="1100" u="none" dirty="0" smtClean="0"/>
                        <a:t>   </a:t>
                      </a:r>
                      <a:r>
                        <a:rPr lang="en-GB" sz="1100" b="1" u="none" dirty="0" smtClean="0"/>
                        <a:t>TNF-alpha, </a:t>
                      </a:r>
                      <a:r>
                        <a:rPr lang="en-GB" sz="1100" b="1" u="none" dirty="0" err="1" smtClean="0"/>
                        <a:t>pg</a:t>
                      </a:r>
                      <a:r>
                        <a:rPr lang="en-GB" sz="1100" b="1" u="none" dirty="0" smtClean="0"/>
                        <a:t>/ml</a:t>
                      </a:r>
                      <a:endParaRPr lang="en-GB" sz="1100" b="1" u="none" dirty="0"/>
                    </a:p>
                  </a:txBody>
                  <a:tcPr marL="0" marR="0" marT="0" marB="0" anchor="ctr"/>
                </a:tc>
              </a:tr>
              <a:tr h="167698">
                <a:tc>
                  <a:txBody>
                    <a:bodyPr/>
                    <a:lstStyle/>
                    <a:p>
                      <a:r>
                        <a:rPr lang="en-GB" sz="1100" u="none" dirty="0" smtClean="0"/>
                        <a:t>   MCP1, </a:t>
                      </a:r>
                      <a:r>
                        <a:rPr lang="en-GB" sz="1100" u="none" dirty="0" err="1" smtClean="0"/>
                        <a:t>pg</a:t>
                      </a:r>
                      <a:r>
                        <a:rPr lang="en-GB" sz="1100" u="none" dirty="0" smtClean="0"/>
                        <a:t>/ml</a:t>
                      </a:r>
                      <a:endParaRPr lang="en-GB" sz="1100" b="0" u="none" dirty="0"/>
                    </a:p>
                  </a:txBody>
                  <a:tcPr marL="0" marR="0" marT="0" marB="0" anchor="ctr"/>
                </a:tc>
              </a:tr>
              <a:tr h="167698">
                <a:tc>
                  <a:txBody>
                    <a:bodyPr/>
                    <a:lstStyle/>
                    <a:p>
                      <a:r>
                        <a:rPr lang="en-GB" sz="1100" u="none" dirty="0" smtClean="0"/>
                        <a:t>   EGF, </a:t>
                      </a:r>
                      <a:r>
                        <a:rPr lang="en-GB" sz="1100" u="none" dirty="0" err="1" smtClean="0"/>
                        <a:t>pg</a:t>
                      </a:r>
                      <a:r>
                        <a:rPr lang="en-GB" sz="1100" u="none" dirty="0" smtClean="0"/>
                        <a:t>/ml</a:t>
                      </a:r>
                      <a:endParaRPr lang="en-GB" sz="1100" b="0" u="none" dirty="0"/>
                    </a:p>
                  </a:txBody>
                  <a:tcPr marL="0" marR="0" marT="0" marB="0" anchor="ctr"/>
                </a:tc>
              </a:tr>
              <a:tr h="167698">
                <a:tc>
                  <a:txBody>
                    <a:bodyPr/>
                    <a:lstStyle/>
                    <a:p>
                      <a:r>
                        <a:rPr lang="en-GB" sz="1100" b="1" u="sng" dirty="0" smtClean="0"/>
                        <a:t>Urinary Score</a:t>
                      </a:r>
                      <a:endParaRPr lang="en-GB" sz="1100" b="1" u="sng" dirty="0"/>
                    </a:p>
                  </a:txBody>
                  <a:tcPr marL="0" marR="0" marT="0" marB="0" anchor="ctr"/>
                </a:tc>
              </a:tr>
              <a:tr h="167698">
                <a:tc>
                  <a:txBody>
                    <a:bodyPr/>
                    <a:lstStyle/>
                    <a:p>
                      <a:r>
                        <a:rPr lang="en-GB" sz="1100" u="none" dirty="0" smtClean="0">
                          <a:effectLst/>
                        </a:rPr>
                        <a:t>   </a:t>
                      </a:r>
                      <a:r>
                        <a:rPr lang="en-GB" sz="1100" b="1" u="none" dirty="0" smtClean="0">
                          <a:effectLst/>
                        </a:rPr>
                        <a:t>ACSP75</a:t>
                      </a:r>
                      <a:endParaRPr lang="en-GB" sz="1100" b="1" u="none" dirty="0">
                        <a:effectLst/>
                      </a:endParaRPr>
                    </a:p>
                  </a:txBody>
                  <a:tcPr marL="0" marR="0" marT="0" marB="0" anchor="ctr"/>
                </a:tc>
              </a:tr>
              <a:tr h="167698">
                <a:tc>
                  <a:txBody>
                    <a:bodyPr/>
                    <a:lstStyle/>
                    <a:p>
                      <a:r>
                        <a:rPr lang="en-GB" sz="1100" b="1" u="sng" dirty="0" smtClean="0">
                          <a:effectLst/>
                        </a:rPr>
                        <a:t>Metabolic Score</a:t>
                      </a:r>
                      <a:endParaRPr lang="en-GB" sz="1100" b="1" u="sng" dirty="0">
                        <a:effectLst/>
                      </a:endParaRPr>
                    </a:p>
                  </a:txBody>
                  <a:tcPr marL="0" marR="0" marT="0" marB="0" anchor="ctr"/>
                </a:tc>
              </a:tr>
              <a:tr h="167698"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   Metabolic score</a:t>
                      </a:r>
                      <a:endParaRPr lang="en-GB" sz="1100" b="0" dirty="0"/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2" name="1 CuadroTexto"/>
          <p:cNvSpPr txBox="1"/>
          <p:nvPr/>
        </p:nvSpPr>
        <p:spPr>
          <a:xfrm>
            <a:off x="3127375" y="2479675"/>
            <a:ext cx="4911725" cy="30797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>
                <a:solidFill>
                  <a:prstClr val="black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Biomarker score:  NT-</a:t>
            </a:r>
            <a:r>
              <a:rPr lang="en-GB" sz="1400" dirty="0" err="1">
                <a:solidFill>
                  <a:prstClr val="black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proBNP</a:t>
            </a:r>
            <a:r>
              <a:rPr lang="en-GB" sz="1400" dirty="0">
                <a:solidFill>
                  <a:prstClr val="black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, ICAM-1, TNF-alpha, ACSP75</a:t>
            </a:r>
          </a:p>
        </p:txBody>
      </p:sp>
      <p:sp>
        <p:nvSpPr>
          <p:cNvPr id="3" name="2 Rectángulo"/>
          <p:cNvSpPr/>
          <p:nvPr/>
        </p:nvSpPr>
        <p:spPr>
          <a:xfrm>
            <a:off x="2076450" y="2789238"/>
            <a:ext cx="6875463" cy="32750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b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396" name="188 CuadroTexto"/>
          <p:cNvSpPr txBox="1">
            <a:spLocks noChangeArrowheads="1"/>
          </p:cNvSpPr>
          <p:nvPr/>
        </p:nvSpPr>
        <p:spPr bwMode="auto">
          <a:xfrm>
            <a:off x="2855913" y="3465513"/>
            <a:ext cx="1836737" cy="19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l"/>
            <a:r>
              <a:rPr lang="en-GB" sz="1000" smtClean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HR (95%CI)= 5.4 (2.1-13.7),  </a:t>
            </a:r>
            <a:r>
              <a:rPr lang="en-GB" sz="1000" i="1" smtClean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P</a:t>
            </a:r>
            <a:r>
              <a:rPr lang="en-GB" sz="1000" smtClean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&lt;0.001</a:t>
            </a:r>
          </a:p>
        </p:txBody>
      </p:sp>
      <p:sp>
        <p:nvSpPr>
          <p:cNvPr id="15397" name="Rectangle 38"/>
          <p:cNvSpPr>
            <a:spLocks noChangeArrowheads="1"/>
          </p:cNvSpPr>
          <p:nvPr/>
        </p:nvSpPr>
        <p:spPr bwMode="auto">
          <a:xfrm rot="-5400000">
            <a:off x="1260475" y="4729163"/>
            <a:ext cx="1976438" cy="12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s-ES" sz="1000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Cumulative incidence of HF or CV death (%)</a:t>
            </a:r>
            <a:endParaRPr lang="es-ES" sz="1800" b="0" smtClean="0">
              <a:solidFill>
                <a:srgbClr val="000000"/>
              </a:solidFill>
              <a:latin typeface="Times New Roman" charset="0"/>
              <a:ea typeface="ＭＳ Ｐゴシック" charset="0"/>
              <a:cs typeface="Times New Roman" charset="0"/>
            </a:endParaRPr>
          </a:p>
        </p:txBody>
      </p:sp>
      <p:cxnSp>
        <p:nvCxnSpPr>
          <p:cNvPr id="15398" name="190 Conector recto"/>
          <p:cNvCxnSpPr>
            <a:cxnSpLocks noChangeShapeType="1"/>
          </p:cNvCxnSpPr>
          <p:nvPr/>
        </p:nvCxnSpPr>
        <p:spPr bwMode="auto">
          <a:xfrm>
            <a:off x="2681288" y="3843338"/>
            <a:ext cx="176212" cy="0"/>
          </a:xfrm>
          <a:prstGeom prst="line">
            <a:avLst/>
          </a:prstGeom>
          <a:noFill/>
          <a:ln w="1905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92" name="191 Conector recto"/>
          <p:cNvCxnSpPr/>
          <p:nvPr/>
        </p:nvCxnSpPr>
        <p:spPr>
          <a:xfrm>
            <a:off x="2679700" y="3644900"/>
            <a:ext cx="176213" cy="0"/>
          </a:xfrm>
          <a:prstGeom prst="line">
            <a:avLst/>
          </a:prstGeom>
          <a:noFill/>
          <a:ln w="19050" cap="flat">
            <a:solidFill>
              <a:schemeClr val="accent6">
                <a:lumMod val="75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cxnSp>
      <p:sp>
        <p:nvSpPr>
          <p:cNvPr id="15400" name="192 CuadroTexto"/>
          <p:cNvSpPr txBox="1">
            <a:spLocks noChangeArrowheads="1"/>
          </p:cNvSpPr>
          <p:nvPr/>
        </p:nvSpPr>
        <p:spPr bwMode="auto">
          <a:xfrm>
            <a:off x="2855913" y="3663950"/>
            <a:ext cx="1730375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l"/>
            <a:r>
              <a:rPr lang="en-GB" sz="1000" smtClean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HR (95%CI)= 2.8 (1.0-7.3),  </a:t>
            </a:r>
            <a:r>
              <a:rPr lang="en-GB" sz="1000" i="1" smtClean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P</a:t>
            </a:r>
            <a:r>
              <a:rPr lang="en-GB" sz="1000" smtClean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=0.04</a:t>
            </a:r>
          </a:p>
        </p:txBody>
      </p:sp>
      <p:sp>
        <p:nvSpPr>
          <p:cNvPr id="15401" name="193 CuadroTexto"/>
          <p:cNvSpPr txBox="1">
            <a:spLocks noChangeArrowheads="1"/>
          </p:cNvSpPr>
          <p:nvPr/>
        </p:nvSpPr>
        <p:spPr bwMode="auto">
          <a:xfrm>
            <a:off x="3314700" y="3116263"/>
            <a:ext cx="1292225" cy="19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l"/>
            <a:r>
              <a:rPr lang="en-GB" sz="1000" smtClean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3</a:t>
            </a:r>
            <a:r>
              <a:rPr lang="en-GB" sz="1000" baseline="30000" smtClean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rd</a:t>
            </a:r>
            <a:r>
              <a:rPr lang="en-GB" sz="1000" smtClean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 tertile (&gt;0.2539), n=68</a:t>
            </a:r>
          </a:p>
        </p:txBody>
      </p:sp>
      <p:sp>
        <p:nvSpPr>
          <p:cNvPr id="15402" name="194 CuadroTexto"/>
          <p:cNvSpPr txBox="1">
            <a:spLocks noChangeArrowheads="1"/>
          </p:cNvSpPr>
          <p:nvPr/>
        </p:nvSpPr>
        <p:spPr bwMode="auto">
          <a:xfrm>
            <a:off x="3314700" y="3003550"/>
            <a:ext cx="1563688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l"/>
            <a:r>
              <a:rPr lang="en-GB" sz="1000" smtClean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2</a:t>
            </a:r>
            <a:r>
              <a:rPr lang="en-GB" sz="1000" baseline="30000" smtClean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nd</a:t>
            </a:r>
            <a:r>
              <a:rPr lang="en-GB" sz="1000" smtClean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 tertile (0.1415-0.2539), n=69</a:t>
            </a:r>
          </a:p>
        </p:txBody>
      </p:sp>
      <p:sp>
        <p:nvSpPr>
          <p:cNvPr id="15403" name="195 CuadroTexto"/>
          <p:cNvSpPr txBox="1">
            <a:spLocks noChangeArrowheads="1"/>
          </p:cNvSpPr>
          <p:nvPr/>
        </p:nvSpPr>
        <p:spPr bwMode="auto">
          <a:xfrm>
            <a:off x="3321050" y="2886075"/>
            <a:ext cx="1271588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l"/>
            <a:r>
              <a:rPr lang="en-GB" sz="1000" smtClean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1</a:t>
            </a:r>
            <a:r>
              <a:rPr lang="en-GB" sz="1000" baseline="30000" smtClean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st</a:t>
            </a:r>
            <a:r>
              <a:rPr lang="en-GB" sz="1000" smtClean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 tertile (&lt;0.1415), n=68</a:t>
            </a:r>
          </a:p>
        </p:txBody>
      </p:sp>
      <p:cxnSp>
        <p:nvCxnSpPr>
          <p:cNvPr id="15404" name="196 Conector recto"/>
          <p:cNvCxnSpPr>
            <a:cxnSpLocks noChangeShapeType="1"/>
          </p:cNvCxnSpPr>
          <p:nvPr/>
        </p:nvCxnSpPr>
        <p:spPr bwMode="auto">
          <a:xfrm>
            <a:off x="3181350" y="2992438"/>
            <a:ext cx="176213" cy="0"/>
          </a:xfrm>
          <a:prstGeom prst="line">
            <a:avLst/>
          </a:prstGeom>
          <a:noFill/>
          <a:ln w="19050">
            <a:solidFill>
              <a:srgbClr val="3E58A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5405" name="197 Conector recto"/>
          <p:cNvCxnSpPr>
            <a:cxnSpLocks noChangeShapeType="1"/>
          </p:cNvCxnSpPr>
          <p:nvPr/>
        </p:nvCxnSpPr>
        <p:spPr bwMode="auto">
          <a:xfrm>
            <a:off x="3181350" y="3108325"/>
            <a:ext cx="176213" cy="0"/>
          </a:xfrm>
          <a:prstGeom prst="line">
            <a:avLst/>
          </a:prstGeom>
          <a:noFill/>
          <a:ln w="1905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99" name="198 Conector recto"/>
          <p:cNvCxnSpPr/>
          <p:nvPr/>
        </p:nvCxnSpPr>
        <p:spPr>
          <a:xfrm>
            <a:off x="3181350" y="3224213"/>
            <a:ext cx="176213" cy="0"/>
          </a:xfrm>
          <a:prstGeom prst="line">
            <a:avLst/>
          </a:prstGeom>
          <a:noFill/>
          <a:ln w="19050" cap="flat">
            <a:solidFill>
              <a:schemeClr val="accent6">
                <a:lumMod val="75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cxnSp>
      <p:sp>
        <p:nvSpPr>
          <p:cNvPr id="15407" name="Rectangle 18"/>
          <p:cNvSpPr>
            <a:spLocks noChangeArrowheads="1"/>
          </p:cNvSpPr>
          <p:nvPr/>
        </p:nvSpPr>
        <p:spPr bwMode="auto">
          <a:xfrm>
            <a:off x="3295650" y="5835650"/>
            <a:ext cx="1347788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s-ES" sz="1200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Time of follow up (years)</a:t>
            </a:r>
            <a:endParaRPr lang="es-ES" sz="1200" b="0" smtClean="0">
              <a:solidFill>
                <a:srgbClr val="000000"/>
              </a:solidFill>
              <a:latin typeface="Times New Roman" charset="0"/>
              <a:ea typeface="ＭＳ Ｐゴシック" charset="0"/>
              <a:cs typeface="Times New Roman" charset="0"/>
            </a:endParaRPr>
          </a:p>
        </p:txBody>
      </p:sp>
      <p:grpSp>
        <p:nvGrpSpPr>
          <p:cNvPr id="15408" name="200 Grupo"/>
          <p:cNvGrpSpPr>
            <a:grpSpLocks/>
          </p:cNvGrpSpPr>
          <p:nvPr/>
        </p:nvGrpSpPr>
        <p:grpSpPr bwMode="auto">
          <a:xfrm>
            <a:off x="2411413" y="3382963"/>
            <a:ext cx="3154362" cy="2484437"/>
            <a:chOff x="293687" y="2951163"/>
            <a:chExt cx="3854451" cy="2655683"/>
          </a:xfrm>
        </p:grpSpPr>
        <p:sp>
          <p:nvSpPr>
            <p:cNvPr id="15455" name="Line 7"/>
            <p:cNvSpPr>
              <a:spLocks noChangeShapeType="1"/>
            </p:cNvSpPr>
            <p:nvPr/>
          </p:nvSpPr>
          <p:spPr bwMode="auto">
            <a:xfrm>
              <a:off x="461962" y="5384993"/>
              <a:ext cx="368617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algn="l"/>
              <a:endParaRPr lang="en-US" sz="1800" b="0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5456" name="Line 8"/>
            <p:cNvSpPr>
              <a:spLocks noChangeShapeType="1"/>
            </p:cNvSpPr>
            <p:nvPr/>
          </p:nvSpPr>
          <p:spPr bwMode="auto">
            <a:xfrm>
              <a:off x="646112" y="5384993"/>
              <a:ext cx="0" cy="6006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algn="l"/>
              <a:endParaRPr lang="en-US" sz="1800" b="0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5457" name="Line 9"/>
            <p:cNvSpPr>
              <a:spLocks noChangeShapeType="1"/>
            </p:cNvSpPr>
            <p:nvPr/>
          </p:nvSpPr>
          <p:spPr bwMode="auto">
            <a:xfrm>
              <a:off x="1200150" y="5384993"/>
              <a:ext cx="0" cy="6006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algn="l"/>
              <a:endParaRPr lang="en-US" sz="1800" b="0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5458" name="Line 10"/>
            <p:cNvSpPr>
              <a:spLocks noChangeShapeType="1"/>
            </p:cNvSpPr>
            <p:nvPr/>
          </p:nvSpPr>
          <p:spPr bwMode="auto">
            <a:xfrm>
              <a:off x="1752600" y="5384993"/>
              <a:ext cx="0" cy="6006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algn="l"/>
              <a:endParaRPr lang="en-US" sz="1800" b="0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5459" name="Line 11"/>
            <p:cNvSpPr>
              <a:spLocks noChangeShapeType="1"/>
            </p:cNvSpPr>
            <p:nvPr/>
          </p:nvSpPr>
          <p:spPr bwMode="auto">
            <a:xfrm>
              <a:off x="2305050" y="5384993"/>
              <a:ext cx="0" cy="6006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algn="l"/>
              <a:endParaRPr lang="en-US" sz="1800" b="0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5460" name="Line 12"/>
            <p:cNvSpPr>
              <a:spLocks noChangeShapeType="1"/>
            </p:cNvSpPr>
            <p:nvPr/>
          </p:nvSpPr>
          <p:spPr bwMode="auto">
            <a:xfrm>
              <a:off x="2857500" y="5384993"/>
              <a:ext cx="0" cy="6006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algn="l"/>
              <a:endParaRPr lang="en-US" sz="1800" b="0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5461" name="Line 13"/>
            <p:cNvSpPr>
              <a:spLocks noChangeShapeType="1"/>
            </p:cNvSpPr>
            <p:nvPr/>
          </p:nvSpPr>
          <p:spPr bwMode="auto">
            <a:xfrm>
              <a:off x="3409950" y="5384993"/>
              <a:ext cx="0" cy="6006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algn="l"/>
              <a:endParaRPr lang="en-US" sz="1800" b="0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5462" name="Rectangle 15"/>
            <p:cNvSpPr>
              <a:spLocks noChangeArrowheads="1"/>
            </p:cNvSpPr>
            <p:nvPr/>
          </p:nvSpPr>
          <p:spPr bwMode="auto">
            <a:xfrm>
              <a:off x="3928753" y="5452958"/>
              <a:ext cx="64120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sz="1000" smtClean="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Times New Roman" charset="0"/>
                </a:rPr>
                <a:t>6</a:t>
              </a:r>
            </a:p>
          </p:txBody>
        </p:sp>
        <p:sp>
          <p:nvSpPr>
            <p:cNvPr id="15463" name="Rectangle 16"/>
            <p:cNvSpPr>
              <a:spLocks noChangeArrowheads="1"/>
            </p:cNvSpPr>
            <p:nvPr/>
          </p:nvSpPr>
          <p:spPr bwMode="auto">
            <a:xfrm>
              <a:off x="3376303" y="5452958"/>
              <a:ext cx="64120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sz="1000" smtClean="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Times New Roman" charset="0"/>
                </a:rPr>
                <a:t>5</a:t>
              </a:r>
            </a:p>
          </p:txBody>
        </p:sp>
        <p:sp>
          <p:nvSpPr>
            <p:cNvPr id="15464" name="Rectangle 17"/>
            <p:cNvSpPr>
              <a:spLocks noChangeArrowheads="1"/>
            </p:cNvSpPr>
            <p:nvPr/>
          </p:nvSpPr>
          <p:spPr bwMode="auto">
            <a:xfrm>
              <a:off x="2823853" y="5452958"/>
              <a:ext cx="64120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sz="1000" smtClean="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Times New Roman" charset="0"/>
                </a:rPr>
                <a:t>4</a:t>
              </a:r>
            </a:p>
          </p:txBody>
        </p:sp>
        <p:sp>
          <p:nvSpPr>
            <p:cNvPr id="15465" name="Rectangle 18"/>
            <p:cNvSpPr>
              <a:spLocks noChangeArrowheads="1"/>
            </p:cNvSpPr>
            <p:nvPr/>
          </p:nvSpPr>
          <p:spPr bwMode="auto">
            <a:xfrm>
              <a:off x="2271402" y="5452958"/>
              <a:ext cx="64120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sz="1000" smtClean="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Times New Roman" charset="0"/>
                </a:rPr>
                <a:t>3</a:t>
              </a:r>
            </a:p>
          </p:txBody>
        </p:sp>
        <p:sp>
          <p:nvSpPr>
            <p:cNvPr id="15466" name="Rectangle 19"/>
            <p:cNvSpPr>
              <a:spLocks noChangeArrowheads="1"/>
            </p:cNvSpPr>
            <p:nvPr/>
          </p:nvSpPr>
          <p:spPr bwMode="auto">
            <a:xfrm>
              <a:off x="1718952" y="5452958"/>
              <a:ext cx="64120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sz="1000" smtClean="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Times New Roman" charset="0"/>
                </a:rPr>
                <a:t>2</a:t>
              </a:r>
            </a:p>
          </p:txBody>
        </p:sp>
        <p:sp>
          <p:nvSpPr>
            <p:cNvPr id="15467" name="Rectangle 20"/>
            <p:cNvSpPr>
              <a:spLocks noChangeArrowheads="1"/>
            </p:cNvSpPr>
            <p:nvPr/>
          </p:nvSpPr>
          <p:spPr bwMode="auto">
            <a:xfrm>
              <a:off x="1166502" y="5452958"/>
              <a:ext cx="64120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sz="1000" smtClean="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Times New Roman" charset="0"/>
                </a:rPr>
                <a:t>1</a:t>
              </a:r>
            </a:p>
          </p:txBody>
        </p:sp>
        <p:sp>
          <p:nvSpPr>
            <p:cNvPr id="15468" name="Rectangle 21"/>
            <p:cNvSpPr>
              <a:spLocks noChangeArrowheads="1"/>
            </p:cNvSpPr>
            <p:nvPr/>
          </p:nvSpPr>
          <p:spPr bwMode="auto">
            <a:xfrm>
              <a:off x="612465" y="5452958"/>
              <a:ext cx="64120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s-ES" sz="1000" smtClean="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Times New Roman" charset="0"/>
                </a:rPr>
                <a:t>0</a:t>
              </a:r>
            </a:p>
          </p:txBody>
        </p:sp>
        <p:sp>
          <p:nvSpPr>
            <p:cNvPr id="15469" name="Line 22"/>
            <p:cNvSpPr>
              <a:spLocks noChangeShapeType="1"/>
            </p:cNvSpPr>
            <p:nvPr/>
          </p:nvSpPr>
          <p:spPr bwMode="auto">
            <a:xfrm>
              <a:off x="3962400" y="5384993"/>
              <a:ext cx="0" cy="6006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algn="l"/>
              <a:endParaRPr lang="en-US" sz="1800" b="0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5470" name="Line 31"/>
            <p:cNvSpPr>
              <a:spLocks noChangeShapeType="1"/>
            </p:cNvSpPr>
            <p:nvPr/>
          </p:nvSpPr>
          <p:spPr bwMode="auto">
            <a:xfrm>
              <a:off x="461962" y="3007704"/>
              <a:ext cx="0" cy="23760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algn="l"/>
              <a:endParaRPr lang="en-US" sz="1800" b="0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5471" name="Line 32"/>
            <p:cNvSpPr>
              <a:spLocks noChangeShapeType="1"/>
            </p:cNvSpPr>
            <p:nvPr/>
          </p:nvSpPr>
          <p:spPr bwMode="auto">
            <a:xfrm flipH="1">
              <a:off x="398462" y="5245101"/>
              <a:ext cx="635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algn="l"/>
              <a:endParaRPr lang="en-US" sz="1800" b="0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5472" name="Line 33"/>
            <p:cNvSpPr>
              <a:spLocks noChangeShapeType="1"/>
            </p:cNvSpPr>
            <p:nvPr/>
          </p:nvSpPr>
          <p:spPr bwMode="auto">
            <a:xfrm flipH="1">
              <a:off x="398462" y="4799013"/>
              <a:ext cx="635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algn="l"/>
              <a:endParaRPr lang="en-US" sz="1800" b="0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5473" name="Line 34"/>
            <p:cNvSpPr>
              <a:spLocks noChangeShapeType="1"/>
            </p:cNvSpPr>
            <p:nvPr/>
          </p:nvSpPr>
          <p:spPr bwMode="auto">
            <a:xfrm flipH="1">
              <a:off x="398462" y="4352926"/>
              <a:ext cx="635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algn="l"/>
              <a:endParaRPr lang="en-US" sz="1800" b="0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5474" name="Line 35"/>
            <p:cNvSpPr>
              <a:spLocks noChangeShapeType="1"/>
            </p:cNvSpPr>
            <p:nvPr/>
          </p:nvSpPr>
          <p:spPr bwMode="auto">
            <a:xfrm flipH="1">
              <a:off x="398462" y="3906838"/>
              <a:ext cx="635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algn="l"/>
              <a:endParaRPr lang="en-US" sz="1800" b="0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5475" name="Line 36"/>
            <p:cNvSpPr>
              <a:spLocks noChangeShapeType="1"/>
            </p:cNvSpPr>
            <p:nvPr/>
          </p:nvSpPr>
          <p:spPr bwMode="auto">
            <a:xfrm flipH="1">
              <a:off x="398462" y="3460751"/>
              <a:ext cx="635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algn="l"/>
              <a:endParaRPr lang="en-US" sz="1800" b="0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5476" name="Line 37"/>
            <p:cNvSpPr>
              <a:spLocks noChangeShapeType="1"/>
            </p:cNvSpPr>
            <p:nvPr/>
          </p:nvSpPr>
          <p:spPr bwMode="auto">
            <a:xfrm flipH="1">
              <a:off x="398462" y="3014663"/>
              <a:ext cx="635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algn="l"/>
              <a:endParaRPr lang="en-US" sz="1800" b="0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5477" name="Rectangle 40"/>
            <p:cNvSpPr>
              <a:spLocks noChangeArrowheads="1"/>
            </p:cNvSpPr>
            <p:nvPr/>
          </p:nvSpPr>
          <p:spPr bwMode="auto">
            <a:xfrm>
              <a:off x="293687" y="2951163"/>
              <a:ext cx="64120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s-ES" sz="1000" smtClean="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Times New Roman" charset="0"/>
                </a:rPr>
                <a:t>5</a:t>
              </a:r>
            </a:p>
          </p:txBody>
        </p:sp>
        <p:sp>
          <p:nvSpPr>
            <p:cNvPr id="15478" name="Rectangle 41"/>
            <p:cNvSpPr>
              <a:spLocks noChangeArrowheads="1"/>
            </p:cNvSpPr>
            <p:nvPr/>
          </p:nvSpPr>
          <p:spPr bwMode="auto">
            <a:xfrm>
              <a:off x="293687" y="3395663"/>
              <a:ext cx="64120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s-ES" sz="1000" smtClean="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Times New Roman" charset="0"/>
                </a:rPr>
                <a:t>4</a:t>
              </a:r>
            </a:p>
          </p:txBody>
        </p:sp>
        <p:sp>
          <p:nvSpPr>
            <p:cNvPr id="15479" name="Rectangle 42"/>
            <p:cNvSpPr>
              <a:spLocks noChangeArrowheads="1"/>
            </p:cNvSpPr>
            <p:nvPr/>
          </p:nvSpPr>
          <p:spPr bwMode="auto">
            <a:xfrm>
              <a:off x="293687" y="3841751"/>
              <a:ext cx="64120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s-ES" sz="1000" smtClean="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Times New Roman" charset="0"/>
                </a:rPr>
                <a:t>3</a:t>
              </a:r>
            </a:p>
          </p:txBody>
        </p:sp>
        <p:sp>
          <p:nvSpPr>
            <p:cNvPr id="15480" name="Rectangle 43"/>
            <p:cNvSpPr>
              <a:spLocks noChangeArrowheads="1"/>
            </p:cNvSpPr>
            <p:nvPr/>
          </p:nvSpPr>
          <p:spPr bwMode="auto">
            <a:xfrm>
              <a:off x="293687" y="4287838"/>
              <a:ext cx="64120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s-ES" sz="1000" smtClean="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Times New Roman" charset="0"/>
                </a:rPr>
                <a:t>2</a:t>
              </a:r>
            </a:p>
          </p:txBody>
        </p:sp>
        <p:sp>
          <p:nvSpPr>
            <p:cNvPr id="15481" name="Rectangle 44"/>
            <p:cNvSpPr>
              <a:spLocks noChangeArrowheads="1"/>
            </p:cNvSpPr>
            <p:nvPr/>
          </p:nvSpPr>
          <p:spPr bwMode="auto">
            <a:xfrm>
              <a:off x="293687" y="4735513"/>
              <a:ext cx="64120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s-ES" sz="1000" smtClean="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Times New Roman" charset="0"/>
                </a:rPr>
                <a:t>1</a:t>
              </a:r>
            </a:p>
          </p:txBody>
        </p:sp>
        <p:sp>
          <p:nvSpPr>
            <p:cNvPr id="15482" name="Rectangle 45"/>
            <p:cNvSpPr>
              <a:spLocks noChangeArrowheads="1"/>
            </p:cNvSpPr>
            <p:nvPr/>
          </p:nvSpPr>
          <p:spPr bwMode="auto">
            <a:xfrm>
              <a:off x="293687" y="5181601"/>
              <a:ext cx="64120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s-ES" sz="1000" smtClean="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Times New Roman" charset="0"/>
                </a:rPr>
                <a:t>0</a:t>
              </a:r>
            </a:p>
          </p:txBody>
        </p:sp>
        <p:sp>
          <p:nvSpPr>
            <p:cNvPr id="15483" name="Freeform 258"/>
            <p:cNvSpPr>
              <a:spLocks/>
            </p:cNvSpPr>
            <p:nvPr/>
          </p:nvSpPr>
          <p:spPr bwMode="auto">
            <a:xfrm>
              <a:off x="960785" y="4846846"/>
              <a:ext cx="2947988" cy="405855"/>
            </a:xfrm>
            <a:custGeom>
              <a:avLst/>
              <a:gdLst>
                <a:gd name="T0" fmla="*/ 92322 w 6546"/>
                <a:gd name="T1" fmla="*/ 405855 h 1145"/>
                <a:gd name="T2" fmla="*/ 458456 w 6546"/>
                <a:gd name="T3" fmla="*/ 398766 h 1145"/>
                <a:gd name="T4" fmla="*/ 553029 w 6546"/>
                <a:gd name="T5" fmla="*/ 392031 h 1145"/>
                <a:gd name="T6" fmla="*/ 643099 w 6546"/>
                <a:gd name="T7" fmla="*/ 384942 h 1145"/>
                <a:gd name="T8" fmla="*/ 644450 w 6546"/>
                <a:gd name="T9" fmla="*/ 377853 h 1145"/>
                <a:gd name="T10" fmla="*/ 646252 w 6546"/>
                <a:gd name="T11" fmla="*/ 370764 h 1145"/>
                <a:gd name="T12" fmla="*/ 647603 w 6546"/>
                <a:gd name="T13" fmla="*/ 363674 h 1145"/>
                <a:gd name="T14" fmla="*/ 691737 w 6546"/>
                <a:gd name="T15" fmla="*/ 356585 h 1145"/>
                <a:gd name="T16" fmla="*/ 737222 w 6546"/>
                <a:gd name="T17" fmla="*/ 349496 h 1145"/>
                <a:gd name="T18" fmla="*/ 739924 w 6546"/>
                <a:gd name="T19" fmla="*/ 342052 h 1145"/>
                <a:gd name="T20" fmla="*/ 783158 w 6546"/>
                <a:gd name="T21" fmla="*/ 334963 h 1145"/>
                <a:gd name="T22" fmla="*/ 829093 w 6546"/>
                <a:gd name="T23" fmla="*/ 327520 h 1145"/>
                <a:gd name="T24" fmla="*/ 876380 w 6546"/>
                <a:gd name="T25" fmla="*/ 312632 h 1145"/>
                <a:gd name="T26" fmla="*/ 1151544 w 6546"/>
                <a:gd name="T27" fmla="*/ 305189 h 1145"/>
                <a:gd name="T28" fmla="*/ 1290702 w 6546"/>
                <a:gd name="T29" fmla="*/ 297745 h 1145"/>
                <a:gd name="T30" fmla="*/ 1383474 w 6546"/>
                <a:gd name="T31" fmla="*/ 290302 h 1145"/>
                <a:gd name="T32" fmla="*/ 1428509 w 6546"/>
                <a:gd name="T33" fmla="*/ 282858 h 1145"/>
                <a:gd name="T34" fmla="*/ 1470842 w 6546"/>
                <a:gd name="T35" fmla="*/ 275060 h 1145"/>
                <a:gd name="T36" fmla="*/ 1475345 w 6546"/>
                <a:gd name="T37" fmla="*/ 267262 h 1145"/>
                <a:gd name="T38" fmla="*/ 1517678 w 6546"/>
                <a:gd name="T39" fmla="*/ 259464 h 1145"/>
                <a:gd name="T40" fmla="*/ 1521281 w 6546"/>
                <a:gd name="T41" fmla="*/ 251666 h 1145"/>
                <a:gd name="T42" fmla="*/ 1566316 w 6546"/>
                <a:gd name="T43" fmla="*/ 235715 h 1145"/>
                <a:gd name="T44" fmla="*/ 1568117 w 6546"/>
                <a:gd name="T45" fmla="*/ 227917 h 1145"/>
                <a:gd name="T46" fmla="*/ 1656836 w 6546"/>
                <a:gd name="T47" fmla="*/ 219764 h 1145"/>
                <a:gd name="T48" fmla="*/ 1702772 w 6546"/>
                <a:gd name="T49" fmla="*/ 211612 h 1145"/>
                <a:gd name="T50" fmla="*/ 1704573 w 6546"/>
                <a:gd name="T51" fmla="*/ 203459 h 1145"/>
                <a:gd name="T52" fmla="*/ 1750959 w 6546"/>
                <a:gd name="T53" fmla="*/ 194952 h 1145"/>
                <a:gd name="T54" fmla="*/ 1794643 w 6546"/>
                <a:gd name="T55" fmla="*/ 186445 h 1145"/>
                <a:gd name="T56" fmla="*/ 1841479 w 6546"/>
                <a:gd name="T57" fmla="*/ 169077 h 1145"/>
                <a:gd name="T58" fmla="*/ 1888766 w 6546"/>
                <a:gd name="T59" fmla="*/ 160215 h 1145"/>
                <a:gd name="T60" fmla="*/ 2118444 w 6546"/>
                <a:gd name="T61" fmla="*/ 151354 h 1145"/>
                <a:gd name="T62" fmla="*/ 2212567 w 6546"/>
                <a:gd name="T63" fmla="*/ 142138 h 1145"/>
                <a:gd name="T64" fmla="*/ 2256251 w 6546"/>
                <a:gd name="T65" fmla="*/ 132567 h 1145"/>
                <a:gd name="T66" fmla="*/ 2395409 w 6546"/>
                <a:gd name="T67" fmla="*/ 122997 h 1145"/>
                <a:gd name="T68" fmla="*/ 2395859 w 6546"/>
                <a:gd name="T69" fmla="*/ 110946 h 1145"/>
                <a:gd name="T70" fmla="*/ 2442696 w 6546"/>
                <a:gd name="T71" fmla="*/ 98185 h 1145"/>
                <a:gd name="T72" fmla="*/ 2533666 w 6546"/>
                <a:gd name="T73" fmla="*/ 71246 h 1145"/>
                <a:gd name="T74" fmla="*/ 2626889 w 6546"/>
                <a:gd name="T75" fmla="*/ 56359 h 1145"/>
                <a:gd name="T76" fmla="*/ 2766497 w 6546"/>
                <a:gd name="T77" fmla="*/ 39699 h 1145"/>
                <a:gd name="T78" fmla="*/ 2947988 w 6546"/>
                <a:gd name="T79" fmla="*/ 21622 h 114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6546" h="1145">
                  <a:moveTo>
                    <a:pt x="0" y="1145"/>
                  </a:moveTo>
                  <a:lnTo>
                    <a:pt x="205" y="1145"/>
                  </a:lnTo>
                  <a:lnTo>
                    <a:pt x="205" y="1125"/>
                  </a:lnTo>
                  <a:lnTo>
                    <a:pt x="1018" y="1125"/>
                  </a:lnTo>
                  <a:lnTo>
                    <a:pt x="1018" y="1106"/>
                  </a:lnTo>
                  <a:lnTo>
                    <a:pt x="1228" y="1106"/>
                  </a:lnTo>
                  <a:lnTo>
                    <a:pt x="1228" y="1086"/>
                  </a:lnTo>
                  <a:lnTo>
                    <a:pt x="1428" y="1086"/>
                  </a:lnTo>
                  <a:lnTo>
                    <a:pt x="1428" y="1066"/>
                  </a:lnTo>
                  <a:lnTo>
                    <a:pt x="1431" y="1066"/>
                  </a:lnTo>
                  <a:lnTo>
                    <a:pt x="1431" y="1046"/>
                  </a:lnTo>
                  <a:lnTo>
                    <a:pt x="1435" y="1046"/>
                  </a:lnTo>
                  <a:lnTo>
                    <a:pt x="1435" y="1026"/>
                  </a:lnTo>
                  <a:lnTo>
                    <a:pt x="1438" y="1026"/>
                  </a:lnTo>
                  <a:lnTo>
                    <a:pt x="1438" y="1006"/>
                  </a:lnTo>
                  <a:lnTo>
                    <a:pt x="1536" y="1006"/>
                  </a:lnTo>
                  <a:lnTo>
                    <a:pt x="1536" y="986"/>
                  </a:lnTo>
                  <a:lnTo>
                    <a:pt x="1637" y="986"/>
                  </a:lnTo>
                  <a:lnTo>
                    <a:pt x="1637" y="965"/>
                  </a:lnTo>
                  <a:lnTo>
                    <a:pt x="1643" y="965"/>
                  </a:lnTo>
                  <a:lnTo>
                    <a:pt x="1643" y="945"/>
                  </a:lnTo>
                  <a:lnTo>
                    <a:pt x="1739" y="945"/>
                  </a:lnTo>
                  <a:lnTo>
                    <a:pt x="1739" y="924"/>
                  </a:lnTo>
                  <a:lnTo>
                    <a:pt x="1841" y="924"/>
                  </a:lnTo>
                  <a:lnTo>
                    <a:pt x="1841" y="882"/>
                  </a:lnTo>
                  <a:lnTo>
                    <a:pt x="1946" y="882"/>
                  </a:lnTo>
                  <a:lnTo>
                    <a:pt x="1946" y="861"/>
                  </a:lnTo>
                  <a:lnTo>
                    <a:pt x="2557" y="861"/>
                  </a:lnTo>
                  <a:lnTo>
                    <a:pt x="2557" y="840"/>
                  </a:lnTo>
                  <a:lnTo>
                    <a:pt x="2866" y="840"/>
                  </a:lnTo>
                  <a:lnTo>
                    <a:pt x="2866" y="819"/>
                  </a:lnTo>
                  <a:lnTo>
                    <a:pt x="3072" y="819"/>
                  </a:lnTo>
                  <a:lnTo>
                    <a:pt x="3072" y="798"/>
                  </a:lnTo>
                  <a:lnTo>
                    <a:pt x="3172" y="798"/>
                  </a:lnTo>
                  <a:lnTo>
                    <a:pt x="3172" y="776"/>
                  </a:lnTo>
                  <a:lnTo>
                    <a:pt x="3266" y="776"/>
                  </a:lnTo>
                  <a:lnTo>
                    <a:pt x="3266" y="754"/>
                  </a:lnTo>
                  <a:lnTo>
                    <a:pt x="3276" y="754"/>
                  </a:lnTo>
                  <a:lnTo>
                    <a:pt x="3276" y="732"/>
                  </a:lnTo>
                  <a:lnTo>
                    <a:pt x="3370" y="732"/>
                  </a:lnTo>
                  <a:lnTo>
                    <a:pt x="3370" y="710"/>
                  </a:lnTo>
                  <a:lnTo>
                    <a:pt x="3378" y="710"/>
                  </a:lnTo>
                  <a:lnTo>
                    <a:pt x="3378" y="665"/>
                  </a:lnTo>
                  <a:lnTo>
                    <a:pt x="3478" y="665"/>
                  </a:lnTo>
                  <a:lnTo>
                    <a:pt x="3478" y="643"/>
                  </a:lnTo>
                  <a:lnTo>
                    <a:pt x="3482" y="643"/>
                  </a:lnTo>
                  <a:lnTo>
                    <a:pt x="3482" y="620"/>
                  </a:lnTo>
                  <a:lnTo>
                    <a:pt x="3679" y="620"/>
                  </a:lnTo>
                  <a:lnTo>
                    <a:pt x="3679" y="597"/>
                  </a:lnTo>
                  <a:lnTo>
                    <a:pt x="3781" y="597"/>
                  </a:lnTo>
                  <a:lnTo>
                    <a:pt x="3781" y="574"/>
                  </a:lnTo>
                  <a:lnTo>
                    <a:pt x="3785" y="574"/>
                  </a:lnTo>
                  <a:lnTo>
                    <a:pt x="3785" y="550"/>
                  </a:lnTo>
                  <a:lnTo>
                    <a:pt x="3888" y="550"/>
                  </a:lnTo>
                  <a:lnTo>
                    <a:pt x="3888" y="526"/>
                  </a:lnTo>
                  <a:lnTo>
                    <a:pt x="3985" y="526"/>
                  </a:lnTo>
                  <a:lnTo>
                    <a:pt x="3985" y="477"/>
                  </a:lnTo>
                  <a:lnTo>
                    <a:pt x="4089" y="477"/>
                  </a:lnTo>
                  <a:lnTo>
                    <a:pt x="4089" y="452"/>
                  </a:lnTo>
                  <a:lnTo>
                    <a:pt x="4194" y="452"/>
                  </a:lnTo>
                  <a:lnTo>
                    <a:pt x="4194" y="427"/>
                  </a:lnTo>
                  <a:lnTo>
                    <a:pt x="4704" y="427"/>
                  </a:lnTo>
                  <a:lnTo>
                    <a:pt x="4704" y="401"/>
                  </a:lnTo>
                  <a:lnTo>
                    <a:pt x="4913" y="401"/>
                  </a:lnTo>
                  <a:lnTo>
                    <a:pt x="4913" y="374"/>
                  </a:lnTo>
                  <a:lnTo>
                    <a:pt x="5010" y="374"/>
                  </a:lnTo>
                  <a:lnTo>
                    <a:pt x="5010" y="347"/>
                  </a:lnTo>
                  <a:lnTo>
                    <a:pt x="5319" y="347"/>
                  </a:lnTo>
                  <a:lnTo>
                    <a:pt x="5319" y="313"/>
                  </a:lnTo>
                  <a:lnTo>
                    <a:pt x="5320" y="313"/>
                  </a:lnTo>
                  <a:lnTo>
                    <a:pt x="5320" y="277"/>
                  </a:lnTo>
                  <a:lnTo>
                    <a:pt x="5424" y="277"/>
                  </a:lnTo>
                  <a:lnTo>
                    <a:pt x="5424" y="201"/>
                  </a:lnTo>
                  <a:lnTo>
                    <a:pt x="5626" y="201"/>
                  </a:lnTo>
                  <a:lnTo>
                    <a:pt x="5626" y="159"/>
                  </a:lnTo>
                  <a:lnTo>
                    <a:pt x="5833" y="159"/>
                  </a:lnTo>
                  <a:lnTo>
                    <a:pt x="5833" y="112"/>
                  </a:lnTo>
                  <a:lnTo>
                    <a:pt x="6143" y="112"/>
                  </a:lnTo>
                  <a:lnTo>
                    <a:pt x="6143" y="61"/>
                  </a:lnTo>
                  <a:lnTo>
                    <a:pt x="6546" y="61"/>
                  </a:lnTo>
                  <a:lnTo>
                    <a:pt x="6546" y="0"/>
                  </a:lnTo>
                </a:path>
              </a:pathLst>
            </a:custGeom>
            <a:noFill/>
            <a:ln w="19050" cap="flat">
              <a:solidFill>
                <a:srgbClr val="3E58A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l"/>
              <a:endParaRPr lang="en-US" sz="1800" b="0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5484" name="Freeform 259"/>
            <p:cNvSpPr>
              <a:spLocks/>
            </p:cNvSpPr>
            <p:nvPr/>
          </p:nvSpPr>
          <p:spPr bwMode="auto">
            <a:xfrm>
              <a:off x="960785" y="4122962"/>
              <a:ext cx="2947988" cy="1117762"/>
            </a:xfrm>
            <a:custGeom>
              <a:avLst/>
              <a:gdLst>
                <a:gd name="T0" fmla="*/ 92322 w 6546"/>
                <a:gd name="T1" fmla="*/ 1117762 h 3157"/>
                <a:gd name="T2" fmla="*/ 458456 w 6546"/>
                <a:gd name="T3" fmla="*/ 1098643 h 3157"/>
                <a:gd name="T4" fmla="*/ 553029 w 6546"/>
                <a:gd name="T5" fmla="*/ 1079524 h 3157"/>
                <a:gd name="T6" fmla="*/ 643099 w 6546"/>
                <a:gd name="T7" fmla="*/ 1060405 h 3157"/>
                <a:gd name="T8" fmla="*/ 644450 w 6546"/>
                <a:gd name="T9" fmla="*/ 1041285 h 3157"/>
                <a:gd name="T10" fmla="*/ 646252 w 6546"/>
                <a:gd name="T11" fmla="*/ 1021812 h 3157"/>
                <a:gd name="T12" fmla="*/ 647603 w 6546"/>
                <a:gd name="T13" fmla="*/ 1002339 h 3157"/>
                <a:gd name="T14" fmla="*/ 691737 w 6546"/>
                <a:gd name="T15" fmla="*/ 982512 h 3157"/>
                <a:gd name="T16" fmla="*/ 737222 w 6546"/>
                <a:gd name="T17" fmla="*/ 962684 h 3157"/>
                <a:gd name="T18" fmla="*/ 739924 w 6546"/>
                <a:gd name="T19" fmla="*/ 942503 h 3157"/>
                <a:gd name="T20" fmla="*/ 783158 w 6546"/>
                <a:gd name="T21" fmla="*/ 922322 h 3157"/>
                <a:gd name="T22" fmla="*/ 829093 w 6546"/>
                <a:gd name="T23" fmla="*/ 902141 h 3157"/>
                <a:gd name="T24" fmla="*/ 876380 w 6546"/>
                <a:gd name="T25" fmla="*/ 861424 h 3157"/>
                <a:gd name="T26" fmla="*/ 1151544 w 6546"/>
                <a:gd name="T27" fmla="*/ 840888 h 3157"/>
                <a:gd name="T28" fmla="*/ 1290702 w 6546"/>
                <a:gd name="T29" fmla="*/ 820353 h 3157"/>
                <a:gd name="T30" fmla="*/ 1383474 w 6546"/>
                <a:gd name="T31" fmla="*/ 799464 h 3157"/>
                <a:gd name="T32" fmla="*/ 1428509 w 6546"/>
                <a:gd name="T33" fmla="*/ 778574 h 3157"/>
                <a:gd name="T34" fmla="*/ 1470842 w 6546"/>
                <a:gd name="T35" fmla="*/ 757685 h 3157"/>
                <a:gd name="T36" fmla="*/ 1475345 w 6546"/>
                <a:gd name="T37" fmla="*/ 736441 h 3157"/>
                <a:gd name="T38" fmla="*/ 1517678 w 6546"/>
                <a:gd name="T39" fmla="*/ 714844 h 3157"/>
                <a:gd name="T40" fmla="*/ 1521281 w 6546"/>
                <a:gd name="T41" fmla="*/ 693246 h 3157"/>
                <a:gd name="T42" fmla="*/ 1566316 w 6546"/>
                <a:gd name="T43" fmla="*/ 649697 h 3157"/>
                <a:gd name="T44" fmla="*/ 1568117 w 6546"/>
                <a:gd name="T45" fmla="*/ 627745 h 3157"/>
                <a:gd name="T46" fmla="*/ 1656836 w 6546"/>
                <a:gd name="T47" fmla="*/ 605440 h 3157"/>
                <a:gd name="T48" fmla="*/ 1702772 w 6546"/>
                <a:gd name="T49" fmla="*/ 582780 h 3157"/>
                <a:gd name="T50" fmla="*/ 1704573 w 6546"/>
                <a:gd name="T51" fmla="*/ 559766 h 3157"/>
                <a:gd name="T52" fmla="*/ 1750959 w 6546"/>
                <a:gd name="T53" fmla="*/ 536752 h 3157"/>
                <a:gd name="T54" fmla="*/ 1794643 w 6546"/>
                <a:gd name="T55" fmla="*/ 513385 h 3157"/>
                <a:gd name="T56" fmla="*/ 1841479 w 6546"/>
                <a:gd name="T57" fmla="*/ 465941 h 3157"/>
                <a:gd name="T58" fmla="*/ 1888766 w 6546"/>
                <a:gd name="T59" fmla="*/ 441511 h 3157"/>
                <a:gd name="T60" fmla="*/ 2118444 w 6546"/>
                <a:gd name="T61" fmla="*/ 417081 h 3157"/>
                <a:gd name="T62" fmla="*/ 2212567 w 6546"/>
                <a:gd name="T63" fmla="*/ 391588 h 3157"/>
                <a:gd name="T64" fmla="*/ 2256251 w 6546"/>
                <a:gd name="T65" fmla="*/ 365388 h 3157"/>
                <a:gd name="T66" fmla="*/ 2395409 w 6546"/>
                <a:gd name="T67" fmla="*/ 338834 h 3157"/>
                <a:gd name="T68" fmla="*/ 2395859 w 6546"/>
                <a:gd name="T69" fmla="*/ 305906 h 3157"/>
                <a:gd name="T70" fmla="*/ 2442696 w 6546"/>
                <a:gd name="T71" fmla="*/ 270855 h 3157"/>
                <a:gd name="T72" fmla="*/ 2533666 w 6546"/>
                <a:gd name="T73" fmla="*/ 195794 h 3157"/>
                <a:gd name="T74" fmla="*/ 2626889 w 6546"/>
                <a:gd name="T75" fmla="*/ 154723 h 3157"/>
                <a:gd name="T76" fmla="*/ 2766497 w 6546"/>
                <a:gd name="T77" fmla="*/ 109050 h 3157"/>
                <a:gd name="T78" fmla="*/ 2947988 w 6546"/>
                <a:gd name="T79" fmla="*/ 59482 h 315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6546" h="3157">
                  <a:moveTo>
                    <a:pt x="0" y="3157"/>
                  </a:moveTo>
                  <a:lnTo>
                    <a:pt x="205" y="3157"/>
                  </a:lnTo>
                  <a:lnTo>
                    <a:pt x="205" y="3103"/>
                  </a:lnTo>
                  <a:lnTo>
                    <a:pt x="1018" y="3103"/>
                  </a:lnTo>
                  <a:lnTo>
                    <a:pt x="1018" y="3049"/>
                  </a:lnTo>
                  <a:lnTo>
                    <a:pt x="1228" y="3049"/>
                  </a:lnTo>
                  <a:lnTo>
                    <a:pt x="1228" y="2995"/>
                  </a:lnTo>
                  <a:lnTo>
                    <a:pt x="1428" y="2995"/>
                  </a:lnTo>
                  <a:lnTo>
                    <a:pt x="1428" y="2941"/>
                  </a:lnTo>
                  <a:lnTo>
                    <a:pt x="1431" y="2941"/>
                  </a:lnTo>
                  <a:lnTo>
                    <a:pt x="1431" y="2886"/>
                  </a:lnTo>
                  <a:lnTo>
                    <a:pt x="1435" y="2886"/>
                  </a:lnTo>
                  <a:lnTo>
                    <a:pt x="1435" y="2831"/>
                  </a:lnTo>
                  <a:lnTo>
                    <a:pt x="1438" y="2831"/>
                  </a:lnTo>
                  <a:lnTo>
                    <a:pt x="1438" y="2775"/>
                  </a:lnTo>
                  <a:lnTo>
                    <a:pt x="1536" y="2775"/>
                  </a:lnTo>
                  <a:lnTo>
                    <a:pt x="1536" y="2719"/>
                  </a:lnTo>
                  <a:lnTo>
                    <a:pt x="1637" y="2719"/>
                  </a:lnTo>
                  <a:lnTo>
                    <a:pt x="1637" y="2662"/>
                  </a:lnTo>
                  <a:lnTo>
                    <a:pt x="1643" y="2662"/>
                  </a:lnTo>
                  <a:lnTo>
                    <a:pt x="1643" y="2605"/>
                  </a:lnTo>
                  <a:lnTo>
                    <a:pt x="1739" y="2605"/>
                  </a:lnTo>
                  <a:lnTo>
                    <a:pt x="1739" y="2548"/>
                  </a:lnTo>
                  <a:lnTo>
                    <a:pt x="1841" y="2548"/>
                  </a:lnTo>
                  <a:lnTo>
                    <a:pt x="1841" y="2433"/>
                  </a:lnTo>
                  <a:lnTo>
                    <a:pt x="1946" y="2433"/>
                  </a:lnTo>
                  <a:lnTo>
                    <a:pt x="1946" y="2375"/>
                  </a:lnTo>
                  <a:lnTo>
                    <a:pt x="2557" y="2375"/>
                  </a:lnTo>
                  <a:lnTo>
                    <a:pt x="2557" y="2317"/>
                  </a:lnTo>
                  <a:lnTo>
                    <a:pt x="2866" y="2317"/>
                  </a:lnTo>
                  <a:lnTo>
                    <a:pt x="2866" y="2258"/>
                  </a:lnTo>
                  <a:lnTo>
                    <a:pt x="3072" y="2258"/>
                  </a:lnTo>
                  <a:lnTo>
                    <a:pt x="3072" y="2199"/>
                  </a:lnTo>
                  <a:lnTo>
                    <a:pt x="3172" y="2199"/>
                  </a:lnTo>
                  <a:lnTo>
                    <a:pt x="3172" y="2140"/>
                  </a:lnTo>
                  <a:lnTo>
                    <a:pt x="3266" y="2140"/>
                  </a:lnTo>
                  <a:lnTo>
                    <a:pt x="3266" y="2080"/>
                  </a:lnTo>
                  <a:lnTo>
                    <a:pt x="3276" y="2080"/>
                  </a:lnTo>
                  <a:lnTo>
                    <a:pt x="3276" y="2019"/>
                  </a:lnTo>
                  <a:lnTo>
                    <a:pt x="3370" y="2019"/>
                  </a:lnTo>
                  <a:lnTo>
                    <a:pt x="3370" y="1958"/>
                  </a:lnTo>
                  <a:lnTo>
                    <a:pt x="3378" y="1958"/>
                  </a:lnTo>
                  <a:lnTo>
                    <a:pt x="3378" y="1835"/>
                  </a:lnTo>
                  <a:lnTo>
                    <a:pt x="3478" y="1835"/>
                  </a:lnTo>
                  <a:lnTo>
                    <a:pt x="3478" y="1773"/>
                  </a:lnTo>
                  <a:lnTo>
                    <a:pt x="3482" y="1773"/>
                  </a:lnTo>
                  <a:lnTo>
                    <a:pt x="3482" y="1710"/>
                  </a:lnTo>
                  <a:lnTo>
                    <a:pt x="3679" y="1710"/>
                  </a:lnTo>
                  <a:lnTo>
                    <a:pt x="3679" y="1646"/>
                  </a:lnTo>
                  <a:lnTo>
                    <a:pt x="3781" y="1646"/>
                  </a:lnTo>
                  <a:lnTo>
                    <a:pt x="3781" y="1581"/>
                  </a:lnTo>
                  <a:lnTo>
                    <a:pt x="3785" y="1581"/>
                  </a:lnTo>
                  <a:lnTo>
                    <a:pt x="3785" y="1516"/>
                  </a:lnTo>
                  <a:lnTo>
                    <a:pt x="3888" y="1516"/>
                  </a:lnTo>
                  <a:lnTo>
                    <a:pt x="3888" y="1450"/>
                  </a:lnTo>
                  <a:lnTo>
                    <a:pt x="3985" y="1450"/>
                  </a:lnTo>
                  <a:lnTo>
                    <a:pt x="3985" y="1316"/>
                  </a:lnTo>
                  <a:lnTo>
                    <a:pt x="4089" y="1316"/>
                  </a:lnTo>
                  <a:lnTo>
                    <a:pt x="4089" y="1247"/>
                  </a:lnTo>
                  <a:lnTo>
                    <a:pt x="4194" y="1247"/>
                  </a:lnTo>
                  <a:lnTo>
                    <a:pt x="4194" y="1178"/>
                  </a:lnTo>
                  <a:lnTo>
                    <a:pt x="4704" y="1178"/>
                  </a:lnTo>
                  <a:lnTo>
                    <a:pt x="4704" y="1106"/>
                  </a:lnTo>
                  <a:lnTo>
                    <a:pt x="4913" y="1106"/>
                  </a:lnTo>
                  <a:lnTo>
                    <a:pt x="4913" y="1032"/>
                  </a:lnTo>
                  <a:lnTo>
                    <a:pt x="5010" y="1032"/>
                  </a:lnTo>
                  <a:lnTo>
                    <a:pt x="5010" y="957"/>
                  </a:lnTo>
                  <a:lnTo>
                    <a:pt x="5319" y="957"/>
                  </a:lnTo>
                  <a:lnTo>
                    <a:pt x="5319" y="864"/>
                  </a:lnTo>
                  <a:lnTo>
                    <a:pt x="5320" y="864"/>
                  </a:lnTo>
                  <a:lnTo>
                    <a:pt x="5320" y="765"/>
                  </a:lnTo>
                  <a:lnTo>
                    <a:pt x="5424" y="765"/>
                  </a:lnTo>
                  <a:lnTo>
                    <a:pt x="5424" y="553"/>
                  </a:lnTo>
                  <a:lnTo>
                    <a:pt x="5626" y="553"/>
                  </a:lnTo>
                  <a:lnTo>
                    <a:pt x="5626" y="437"/>
                  </a:lnTo>
                  <a:lnTo>
                    <a:pt x="5833" y="437"/>
                  </a:lnTo>
                  <a:lnTo>
                    <a:pt x="5833" y="308"/>
                  </a:lnTo>
                  <a:lnTo>
                    <a:pt x="6143" y="308"/>
                  </a:lnTo>
                  <a:lnTo>
                    <a:pt x="6143" y="168"/>
                  </a:lnTo>
                  <a:lnTo>
                    <a:pt x="6546" y="168"/>
                  </a:lnTo>
                  <a:lnTo>
                    <a:pt x="6546" y="0"/>
                  </a:lnTo>
                </a:path>
              </a:pathLst>
            </a:custGeom>
            <a:noFill/>
            <a:ln w="19050" cap="flat">
              <a:solidFill>
                <a:srgbClr val="00B05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l"/>
              <a:endParaRPr lang="en-US" sz="1800" b="0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2" name="Freeform 260"/>
            <p:cNvSpPr>
              <a:spLocks/>
            </p:cNvSpPr>
            <p:nvPr/>
          </p:nvSpPr>
          <p:spPr bwMode="auto">
            <a:xfrm>
              <a:off x="960990" y="3042797"/>
              <a:ext cx="2948549" cy="2178848"/>
            </a:xfrm>
            <a:custGeom>
              <a:avLst/>
              <a:gdLst>
                <a:gd name="T0" fmla="*/ 205 w 6546"/>
                <a:gd name="T1" fmla="*/ 6163 h 6163"/>
                <a:gd name="T2" fmla="*/ 1018 w 6546"/>
                <a:gd name="T3" fmla="*/ 6059 h 6163"/>
                <a:gd name="T4" fmla="*/ 1228 w 6546"/>
                <a:gd name="T5" fmla="*/ 5954 h 6163"/>
                <a:gd name="T6" fmla="*/ 1428 w 6546"/>
                <a:gd name="T7" fmla="*/ 5848 h 6163"/>
                <a:gd name="T8" fmla="*/ 1431 w 6546"/>
                <a:gd name="T9" fmla="*/ 5742 h 6163"/>
                <a:gd name="T10" fmla="*/ 1435 w 6546"/>
                <a:gd name="T11" fmla="*/ 5635 h 6163"/>
                <a:gd name="T12" fmla="*/ 1438 w 6546"/>
                <a:gd name="T13" fmla="*/ 5527 h 6163"/>
                <a:gd name="T14" fmla="*/ 1536 w 6546"/>
                <a:gd name="T15" fmla="*/ 5418 h 6163"/>
                <a:gd name="T16" fmla="*/ 1637 w 6546"/>
                <a:gd name="T17" fmla="*/ 5308 h 6163"/>
                <a:gd name="T18" fmla="*/ 1643 w 6546"/>
                <a:gd name="T19" fmla="*/ 5198 h 6163"/>
                <a:gd name="T20" fmla="*/ 1739 w 6546"/>
                <a:gd name="T21" fmla="*/ 5086 h 6163"/>
                <a:gd name="T22" fmla="*/ 1841 w 6546"/>
                <a:gd name="T23" fmla="*/ 4975 h 6163"/>
                <a:gd name="T24" fmla="*/ 1946 w 6546"/>
                <a:gd name="T25" fmla="*/ 4751 h 6163"/>
                <a:gd name="T26" fmla="*/ 2557 w 6546"/>
                <a:gd name="T27" fmla="*/ 4637 h 6163"/>
                <a:gd name="T28" fmla="*/ 2866 w 6546"/>
                <a:gd name="T29" fmla="*/ 4524 h 6163"/>
                <a:gd name="T30" fmla="*/ 3072 w 6546"/>
                <a:gd name="T31" fmla="*/ 4409 h 6163"/>
                <a:gd name="T32" fmla="*/ 3172 w 6546"/>
                <a:gd name="T33" fmla="*/ 4294 h 6163"/>
                <a:gd name="T34" fmla="*/ 3266 w 6546"/>
                <a:gd name="T35" fmla="*/ 4178 h 6163"/>
                <a:gd name="T36" fmla="*/ 3276 w 6546"/>
                <a:gd name="T37" fmla="*/ 4061 h 6163"/>
                <a:gd name="T38" fmla="*/ 3370 w 6546"/>
                <a:gd name="T39" fmla="*/ 3942 h 6163"/>
                <a:gd name="T40" fmla="*/ 3378 w 6546"/>
                <a:gd name="T41" fmla="*/ 3823 h 6163"/>
                <a:gd name="T42" fmla="*/ 3478 w 6546"/>
                <a:gd name="T43" fmla="*/ 3583 h 6163"/>
                <a:gd name="T44" fmla="*/ 3482 w 6546"/>
                <a:gd name="T45" fmla="*/ 3461 h 6163"/>
                <a:gd name="T46" fmla="*/ 3679 w 6546"/>
                <a:gd name="T47" fmla="*/ 3339 h 6163"/>
                <a:gd name="T48" fmla="*/ 3781 w 6546"/>
                <a:gd name="T49" fmla="*/ 3214 h 6163"/>
                <a:gd name="T50" fmla="*/ 3785 w 6546"/>
                <a:gd name="T51" fmla="*/ 3088 h 6163"/>
                <a:gd name="T52" fmla="*/ 3888 w 6546"/>
                <a:gd name="T53" fmla="*/ 2959 h 6163"/>
                <a:gd name="T54" fmla="*/ 3985 w 6546"/>
                <a:gd name="T55" fmla="*/ 2830 h 6163"/>
                <a:gd name="T56" fmla="*/ 4089 w 6546"/>
                <a:gd name="T57" fmla="*/ 2569 h 6163"/>
                <a:gd name="T58" fmla="*/ 4194 w 6546"/>
                <a:gd name="T59" fmla="*/ 2435 h 6163"/>
                <a:gd name="T60" fmla="*/ 4704 w 6546"/>
                <a:gd name="T61" fmla="*/ 2299 h 6163"/>
                <a:gd name="T62" fmla="*/ 4913 w 6546"/>
                <a:gd name="T63" fmla="*/ 2158 h 6163"/>
                <a:gd name="T64" fmla="*/ 5010 w 6546"/>
                <a:gd name="T65" fmla="*/ 2015 h 6163"/>
                <a:gd name="T66" fmla="*/ 5319 w 6546"/>
                <a:gd name="T67" fmla="*/ 1868 h 6163"/>
                <a:gd name="T68" fmla="*/ 5320 w 6546"/>
                <a:gd name="T69" fmla="*/ 1687 h 6163"/>
                <a:gd name="T70" fmla="*/ 5424 w 6546"/>
                <a:gd name="T71" fmla="*/ 1493 h 6163"/>
                <a:gd name="T72" fmla="*/ 5626 w 6546"/>
                <a:gd name="T73" fmla="*/ 1079 h 6163"/>
                <a:gd name="T74" fmla="*/ 5833 w 6546"/>
                <a:gd name="T75" fmla="*/ 854 h 6163"/>
                <a:gd name="T76" fmla="*/ 6143 w 6546"/>
                <a:gd name="T77" fmla="*/ 601 h 6163"/>
                <a:gd name="T78" fmla="*/ 6546 w 6546"/>
                <a:gd name="T79" fmla="*/ 329 h 6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546" h="6163">
                  <a:moveTo>
                    <a:pt x="0" y="6163"/>
                  </a:moveTo>
                  <a:lnTo>
                    <a:pt x="205" y="6163"/>
                  </a:lnTo>
                  <a:lnTo>
                    <a:pt x="205" y="6059"/>
                  </a:lnTo>
                  <a:lnTo>
                    <a:pt x="1018" y="6059"/>
                  </a:lnTo>
                  <a:lnTo>
                    <a:pt x="1018" y="5954"/>
                  </a:lnTo>
                  <a:lnTo>
                    <a:pt x="1228" y="5954"/>
                  </a:lnTo>
                  <a:lnTo>
                    <a:pt x="1228" y="5848"/>
                  </a:lnTo>
                  <a:lnTo>
                    <a:pt x="1428" y="5848"/>
                  </a:lnTo>
                  <a:lnTo>
                    <a:pt x="1428" y="5742"/>
                  </a:lnTo>
                  <a:lnTo>
                    <a:pt x="1431" y="5742"/>
                  </a:lnTo>
                  <a:lnTo>
                    <a:pt x="1431" y="5635"/>
                  </a:lnTo>
                  <a:lnTo>
                    <a:pt x="1435" y="5635"/>
                  </a:lnTo>
                  <a:lnTo>
                    <a:pt x="1435" y="5527"/>
                  </a:lnTo>
                  <a:lnTo>
                    <a:pt x="1438" y="5527"/>
                  </a:lnTo>
                  <a:lnTo>
                    <a:pt x="1438" y="5418"/>
                  </a:lnTo>
                  <a:lnTo>
                    <a:pt x="1536" y="5418"/>
                  </a:lnTo>
                  <a:lnTo>
                    <a:pt x="1536" y="5308"/>
                  </a:lnTo>
                  <a:lnTo>
                    <a:pt x="1637" y="5308"/>
                  </a:lnTo>
                  <a:lnTo>
                    <a:pt x="1637" y="5198"/>
                  </a:lnTo>
                  <a:lnTo>
                    <a:pt x="1643" y="5198"/>
                  </a:lnTo>
                  <a:lnTo>
                    <a:pt x="1643" y="5086"/>
                  </a:lnTo>
                  <a:lnTo>
                    <a:pt x="1739" y="5086"/>
                  </a:lnTo>
                  <a:lnTo>
                    <a:pt x="1739" y="4975"/>
                  </a:lnTo>
                  <a:lnTo>
                    <a:pt x="1841" y="4975"/>
                  </a:lnTo>
                  <a:lnTo>
                    <a:pt x="1841" y="4751"/>
                  </a:lnTo>
                  <a:lnTo>
                    <a:pt x="1946" y="4751"/>
                  </a:lnTo>
                  <a:lnTo>
                    <a:pt x="1946" y="4637"/>
                  </a:lnTo>
                  <a:lnTo>
                    <a:pt x="2557" y="4637"/>
                  </a:lnTo>
                  <a:lnTo>
                    <a:pt x="2557" y="4524"/>
                  </a:lnTo>
                  <a:lnTo>
                    <a:pt x="2866" y="4524"/>
                  </a:lnTo>
                  <a:lnTo>
                    <a:pt x="2866" y="4409"/>
                  </a:lnTo>
                  <a:lnTo>
                    <a:pt x="3072" y="4409"/>
                  </a:lnTo>
                  <a:lnTo>
                    <a:pt x="3072" y="4294"/>
                  </a:lnTo>
                  <a:lnTo>
                    <a:pt x="3172" y="4294"/>
                  </a:lnTo>
                  <a:lnTo>
                    <a:pt x="3172" y="4178"/>
                  </a:lnTo>
                  <a:lnTo>
                    <a:pt x="3266" y="4178"/>
                  </a:lnTo>
                  <a:lnTo>
                    <a:pt x="3266" y="4061"/>
                  </a:lnTo>
                  <a:lnTo>
                    <a:pt x="3276" y="4061"/>
                  </a:lnTo>
                  <a:lnTo>
                    <a:pt x="3276" y="3942"/>
                  </a:lnTo>
                  <a:lnTo>
                    <a:pt x="3370" y="3942"/>
                  </a:lnTo>
                  <a:lnTo>
                    <a:pt x="3370" y="3823"/>
                  </a:lnTo>
                  <a:lnTo>
                    <a:pt x="3378" y="3823"/>
                  </a:lnTo>
                  <a:lnTo>
                    <a:pt x="3378" y="3583"/>
                  </a:lnTo>
                  <a:lnTo>
                    <a:pt x="3478" y="3583"/>
                  </a:lnTo>
                  <a:lnTo>
                    <a:pt x="3478" y="3461"/>
                  </a:lnTo>
                  <a:lnTo>
                    <a:pt x="3482" y="3461"/>
                  </a:lnTo>
                  <a:lnTo>
                    <a:pt x="3482" y="3339"/>
                  </a:lnTo>
                  <a:lnTo>
                    <a:pt x="3679" y="3339"/>
                  </a:lnTo>
                  <a:lnTo>
                    <a:pt x="3679" y="3214"/>
                  </a:lnTo>
                  <a:lnTo>
                    <a:pt x="3781" y="3214"/>
                  </a:lnTo>
                  <a:lnTo>
                    <a:pt x="3781" y="3088"/>
                  </a:lnTo>
                  <a:lnTo>
                    <a:pt x="3785" y="3088"/>
                  </a:lnTo>
                  <a:lnTo>
                    <a:pt x="3785" y="2959"/>
                  </a:lnTo>
                  <a:lnTo>
                    <a:pt x="3888" y="2959"/>
                  </a:lnTo>
                  <a:lnTo>
                    <a:pt x="3888" y="2830"/>
                  </a:lnTo>
                  <a:lnTo>
                    <a:pt x="3985" y="2830"/>
                  </a:lnTo>
                  <a:lnTo>
                    <a:pt x="3985" y="2569"/>
                  </a:lnTo>
                  <a:lnTo>
                    <a:pt x="4089" y="2569"/>
                  </a:lnTo>
                  <a:lnTo>
                    <a:pt x="4089" y="2435"/>
                  </a:lnTo>
                  <a:lnTo>
                    <a:pt x="4194" y="2435"/>
                  </a:lnTo>
                  <a:lnTo>
                    <a:pt x="4194" y="2299"/>
                  </a:lnTo>
                  <a:lnTo>
                    <a:pt x="4704" y="2299"/>
                  </a:lnTo>
                  <a:lnTo>
                    <a:pt x="4704" y="2158"/>
                  </a:lnTo>
                  <a:lnTo>
                    <a:pt x="4913" y="2158"/>
                  </a:lnTo>
                  <a:lnTo>
                    <a:pt x="4913" y="2015"/>
                  </a:lnTo>
                  <a:lnTo>
                    <a:pt x="5010" y="2015"/>
                  </a:lnTo>
                  <a:lnTo>
                    <a:pt x="5010" y="1868"/>
                  </a:lnTo>
                  <a:lnTo>
                    <a:pt x="5319" y="1868"/>
                  </a:lnTo>
                  <a:lnTo>
                    <a:pt x="5319" y="1687"/>
                  </a:lnTo>
                  <a:lnTo>
                    <a:pt x="5320" y="1687"/>
                  </a:lnTo>
                  <a:lnTo>
                    <a:pt x="5320" y="1493"/>
                  </a:lnTo>
                  <a:lnTo>
                    <a:pt x="5424" y="1493"/>
                  </a:lnTo>
                  <a:lnTo>
                    <a:pt x="5424" y="1079"/>
                  </a:lnTo>
                  <a:lnTo>
                    <a:pt x="5626" y="1079"/>
                  </a:lnTo>
                  <a:lnTo>
                    <a:pt x="5626" y="854"/>
                  </a:lnTo>
                  <a:lnTo>
                    <a:pt x="5833" y="854"/>
                  </a:lnTo>
                  <a:lnTo>
                    <a:pt x="5833" y="601"/>
                  </a:lnTo>
                  <a:lnTo>
                    <a:pt x="6143" y="601"/>
                  </a:lnTo>
                  <a:lnTo>
                    <a:pt x="6143" y="329"/>
                  </a:lnTo>
                  <a:lnTo>
                    <a:pt x="6546" y="329"/>
                  </a:lnTo>
                  <a:lnTo>
                    <a:pt x="6546" y="0"/>
                  </a:lnTo>
                </a:path>
              </a:pathLst>
            </a:custGeom>
            <a:noFill/>
            <a:ln w="19050" cap="flat">
              <a:solidFill>
                <a:schemeClr val="accent6">
                  <a:lumMod val="7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15409" name="Line 31"/>
          <p:cNvSpPr>
            <a:spLocks noChangeShapeType="1"/>
          </p:cNvSpPr>
          <p:nvPr/>
        </p:nvSpPr>
        <p:spPr bwMode="auto">
          <a:xfrm>
            <a:off x="6007100" y="3429000"/>
            <a:ext cx="0" cy="222885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l"/>
            <a:endParaRPr lang="en-US" sz="1800" b="0" smtClean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410" name="Line 32"/>
          <p:cNvSpPr>
            <a:spLocks noChangeShapeType="1"/>
          </p:cNvSpPr>
          <p:nvPr/>
        </p:nvSpPr>
        <p:spPr bwMode="auto">
          <a:xfrm flipH="1">
            <a:off x="5951538" y="5543550"/>
            <a:ext cx="55562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l"/>
            <a:endParaRPr lang="en-US" sz="1800" b="0" smtClean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411" name="Line 33"/>
          <p:cNvSpPr>
            <a:spLocks noChangeShapeType="1"/>
          </p:cNvSpPr>
          <p:nvPr/>
        </p:nvSpPr>
        <p:spPr bwMode="auto">
          <a:xfrm flipH="1">
            <a:off x="5951538" y="5189538"/>
            <a:ext cx="55562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l"/>
            <a:endParaRPr lang="en-US" sz="1800" b="0" smtClean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412" name="Line 34"/>
          <p:cNvSpPr>
            <a:spLocks noChangeShapeType="1"/>
          </p:cNvSpPr>
          <p:nvPr/>
        </p:nvSpPr>
        <p:spPr bwMode="auto">
          <a:xfrm flipH="1">
            <a:off x="5951538" y="4835525"/>
            <a:ext cx="55562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l"/>
            <a:endParaRPr lang="en-US" sz="1800" b="0" smtClean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413" name="Line 35"/>
          <p:cNvSpPr>
            <a:spLocks noChangeShapeType="1"/>
          </p:cNvSpPr>
          <p:nvPr/>
        </p:nvSpPr>
        <p:spPr bwMode="auto">
          <a:xfrm flipH="1">
            <a:off x="5951538" y="4479925"/>
            <a:ext cx="55562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l"/>
            <a:endParaRPr lang="en-US" sz="1800" b="0" smtClean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414" name="Line 36"/>
          <p:cNvSpPr>
            <a:spLocks noChangeShapeType="1"/>
          </p:cNvSpPr>
          <p:nvPr/>
        </p:nvSpPr>
        <p:spPr bwMode="auto">
          <a:xfrm flipH="1">
            <a:off x="5951538" y="4125913"/>
            <a:ext cx="55562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l"/>
            <a:endParaRPr lang="en-US" sz="1800" b="0" smtClean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415" name="Line 37"/>
          <p:cNvSpPr>
            <a:spLocks noChangeShapeType="1"/>
          </p:cNvSpPr>
          <p:nvPr/>
        </p:nvSpPr>
        <p:spPr bwMode="auto">
          <a:xfrm flipH="1">
            <a:off x="5951538" y="3771900"/>
            <a:ext cx="55562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l"/>
            <a:endParaRPr lang="en-US" sz="1800" b="0" smtClean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416" name="Rectangle 39"/>
          <p:cNvSpPr>
            <a:spLocks noChangeArrowheads="1"/>
          </p:cNvSpPr>
          <p:nvPr/>
        </p:nvSpPr>
        <p:spPr bwMode="auto">
          <a:xfrm>
            <a:off x="5808663" y="3352800"/>
            <a:ext cx="11430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s-ES" sz="1000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12</a:t>
            </a:r>
          </a:p>
        </p:txBody>
      </p:sp>
      <p:sp>
        <p:nvSpPr>
          <p:cNvPr id="15417" name="Rectangle 40"/>
          <p:cNvSpPr>
            <a:spLocks noChangeArrowheads="1"/>
          </p:cNvSpPr>
          <p:nvPr/>
        </p:nvSpPr>
        <p:spPr bwMode="auto">
          <a:xfrm>
            <a:off x="5808663" y="3706813"/>
            <a:ext cx="114300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s-ES" sz="1000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10</a:t>
            </a:r>
          </a:p>
        </p:txBody>
      </p:sp>
      <p:sp>
        <p:nvSpPr>
          <p:cNvPr id="15418" name="Rectangle 41"/>
          <p:cNvSpPr>
            <a:spLocks noChangeArrowheads="1"/>
          </p:cNvSpPr>
          <p:nvPr/>
        </p:nvSpPr>
        <p:spPr bwMode="auto">
          <a:xfrm>
            <a:off x="5865813" y="4059238"/>
            <a:ext cx="57150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s-ES" sz="1000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8</a:t>
            </a:r>
          </a:p>
        </p:txBody>
      </p:sp>
      <p:sp>
        <p:nvSpPr>
          <p:cNvPr id="15419" name="Rectangle 42"/>
          <p:cNvSpPr>
            <a:spLocks noChangeArrowheads="1"/>
          </p:cNvSpPr>
          <p:nvPr/>
        </p:nvSpPr>
        <p:spPr bwMode="auto">
          <a:xfrm>
            <a:off x="5865813" y="4413250"/>
            <a:ext cx="5715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s-ES" sz="1000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6</a:t>
            </a:r>
          </a:p>
        </p:txBody>
      </p:sp>
      <p:sp>
        <p:nvSpPr>
          <p:cNvPr id="15420" name="Rectangle 43"/>
          <p:cNvSpPr>
            <a:spLocks noChangeArrowheads="1"/>
          </p:cNvSpPr>
          <p:nvPr/>
        </p:nvSpPr>
        <p:spPr bwMode="auto">
          <a:xfrm>
            <a:off x="5865813" y="4767263"/>
            <a:ext cx="57150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s-ES" sz="1000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4</a:t>
            </a:r>
          </a:p>
        </p:txBody>
      </p:sp>
      <p:sp>
        <p:nvSpPr>
          <p:cNvPr id="15421" name="Rectangle 44"/>
          <p:cNvSpPr>
            <a:spLocks noChangeArrowheads="1"/>
          </p:cNvSpPr>
          <p:nvPr/>
        </p:nvSpPr>
        <p:spPr bwMode="auto">
          <a:xfrm>
            <a:off x="5865813" y="5122863"/>
            <a:ext cx="57150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s-ES" sz="1000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2</a:t>
            </a:r>
          </a:p>
        </p:txBody>
      </p:sp>
      <p:sp>
        <p:nvSpPr>
          <p:cNvPr id="15422" name="Rectangle 45"/>
          <p:cNvSpPr>
            <a:spLocks noChangeArrowheads="1"/>
          </p:cNvSpPr>
          <p:nvPr/>
        </p:nvSpPr>
        <p:spPr bwMode="auto">
          <a:xfrm>
            <a:off x="5865813" y="5476875"/>
            <a:ext cx="5715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s-ES" sz="1000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0</a:t>
            </a:r>
          </a:p>
        </p:txBody>
      </p:sp>
      <p:sp>
        <p:nvSpPr>
          <p:cNvPr id="15423" name="Line 46"/>
          <p:cNvSpPr>
            <a:spLocks noChangeShapeType="1"/>
          </p:cNvSpPr>
          <p:nvPr/>
        </p:nvSpPr>
        <p:spPr bwMode="auto">
          <a:xfrm flipH="1">
            <a:off x="5951538" y="3417888"/>
            <a:ext cx="55562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l"/>
            <a:endParaRPr lang="en-US" sz="1800" b="0" smtClean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424" name="Rectangle 38"/>
          <p:cNvSpPr>
            <a:spLocks noChangeArrowheads="1"/>
          </p:cNvSpPr>
          <p:nvPr/>
        </p:nvSpPr>
        <p:spPr bwMode="auto">
          <a:xfrm rot="-5400000">
            <a:off x="4575176" y="4673600"/>
            <a:ext cx="22098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s-ES" sz="1000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Cumulative incidence of HF or all-cuase death (%)</a:t>
            </a:r>
            <a:endParaRPr lang="es-ES" sz="1800" b="0" smtClean="0">
              <a:solidFill>
                <a:srgbClr val="000000"/>
              </a:solidFill>
              <a:latin typeface="Times New Roman" charset="0"/>
              <a:ea typeface="ＭＳ Ｐゴシック" charset="0"/>
              <a:cs typeface="Times New Roman" charset="0"/>
            </a:endParaRPr>
          </a:p>
        </p:txBody>
      </p:sp>
      <p:sp>
        <p:nvSpPr>
          <p:cNvPr id="15425" name="Line 7"/>
          <p:cNvSpPr>
            <a:spLocks noChangeShapeType="1"/>
          </p:cNvSpPr>
          <p:nvPr/>
        </p:nvSpPr>
        <p:spPr bwMode="auto">
          <a:xfrm>
            <a:off x="6005513" y="5659438"/>
            <a:ext cx="2851150" cy="0"/>
          </a:xfrm>
          <a:prstGeom prst="line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l"/>
            <a:endParaRPr lang="en-US" sz="1800" b="0" smtClean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426" name="Line 8"/>
          <p:cNvSpPr>
            <a:spLocks noChangeShapeType="1"/>
          </p:cNvSpPr>
          <p:nvPr/>
        </p:nvSpPr>
        <p:spPr bwMode="auto">
          <a:xfrm>
            <a:off x="6167438" y="5659438"/>
            <a:ext cx="0" cy="49212"/>
          </a:xfrm>
          <a:prstGeom prst="line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l"/>
            <a:endParaRPr lang="en-US" sz="1800" b="0" smtClean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427" name="Line 9"/>
          <p:cNvSpPr>
            <a:spLocks noChangeShapeType="1"/>
          </p:cNvSpPr>
          <p:nvPr/>
        </p:nvSpPr>
        <p:spPr bwMode="auto">
          <a:xfrm>
            <a:off x="6459538" y="5659438"/>
            <a:ext cx="0" cy="49212"/>
          </a:xfrm>
          <a:prstGeom prst="line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l"/>
            <a:endParaRPr lang="en-US" sz="1800" b="0" smtClean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428" name="Line 10"/>
          <p:cNvSpPr>
            <a:spLocks noChangeShapeType="1"/>
          </p:cNvSpPr>
          <p:nvPr/>
        </p:nvSpPr>
        <p:spPr bwMode="auto">
          <a:xfrm>
            <a:off x="6751638" y="5659438"/>
            <a:ext cx="0" cy="49212"/>
          </a:xfrm>
          <a:prstGeom prst="line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l"/>
            <a:endParaRPr lang="en-US" sz="1800" b="0" smtClean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429" name="Line 11"/>
          <p:cNvSpPr>
            <a:spLocks noChangeShapeType="1"/>
          </p:cNvSpPr>
          <p:nvPr/>
        </p:nvSpPr>
        <p:spPr bwMode="auto">
          <a:xfrm>
            <a:off x="7043738" y="5659438"/>
            <a:ext cx="0" cy="49212"/>
          </a:xfrm>
          <a:prstGeom prst="line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l"/>
            <a:endParaRPr lang="en-US" sz="1800" b="0" smtClean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430" name="Line 12"/>
          <p:cNvSpPr>
            <a:spLocks noChangeShapeType="1"/>
          </p:cNvSpPr>
          <p:nvPr/>
        </p:nvSpPr>
        <p:spPr bwMode="auto">
          <a:xfrm>
            <a:off x="7335838" y="5659438"/>
            <a:ext cx="0" cy="49212"/>
          </a:xfrm>
          <a:prstGeom prst="line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l"/>
            <a:endParaRPr lang="en-US" sz="1800" b="0" smtClean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431" name="Line 13"/>
          <p:cNvSpPr>
            <a:spLocks noChangeShapeType="1"/>
          </p:cNvSpPr>
          <p:nvPr/>
        </p:nvSpPr>
        <p:spPr bwMode="auto">
          <a:xfrm>
            <a:off x="7627938" y="5659438"/>
            <a:ext cx="0" cy="49212"/>
          </a:xfrm>
          <a:prstGeom prst="line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l"/>
            <a:endParaRPr lang="en-US" sz="1800" b="0" smtClean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432" name="Line 14"/>
          <p:cNvSpPr>
            <a:spLocks noChangeShapeType="1"/>
          </p:cNvSpPr>
          <p:nvPr/>
        </p:nvSpPr>
        <p:spPr bwMode="auto">
          <a:xfrm>
            <a:off x="7920038" y="5659438"/>
            <a:ext cx="0" cy="49212"/>
          </a:xfrm>
          <a:prstGeom prst="line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l"/>
            <a:endParaRPr lang="en-US" sz="1800" b="0" smtClean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433" name="Line 15"/>
          <p:cNvSpPr>
            <a:spLocks noChangeShapeType="1"/>
          </p:cNvSpPr>
          <p:nvPr/>
        </p:nvSpPr>
        <p:spPr bwMode="auto">
          <a:xfrm>
            <a:off x="8212138" y="5659438"/>
            <a:ext cx="0" cy="49212"/>
          </a:xfrm>
          <a:prstGeom prst="line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l"/>
            <a:endParaRPr lang="en-US" sz="1800" b="0" smtClean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434" name="Line 16"/>
          <p:cNvSpPr>
            <a:spLocks noChangeShapeType="1"/>
          </p:cNvSpPr>
          <p:nvPr/>
        </p:nvSpPr>
        <p:spPr bwMode="auto">
          <a:xfrm>
            <a:off x="8504238" y="5659438"/>
            <a:ext cx="0" cy="49212"/>
          </a:xfrm>
          <a:prstGeom prst="line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l"/>
            <a:endParaRPr lang="en-US" sz="1800" b="0" smtClean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435" name="Line 17"/>
          <p:cNvSpPr>
            <a:spLocks noChangeShapeType="1"/>
          </p:cNvSpPr>
          <p:nvPr/>
        </p:nvSpPr>
        <p:spPr bwMode="auto">
          <a:xfrm>
            <a:off x="8794750" y="5659438"/>
            <a:ext cx="0" cy="49212"/>
          </a:xfrm>
          <a:prstGeom prst="line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l"/>
            <a:endParaRPr lang="en-US" sz="1800" b="0" smtClean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436" name="Rectangle 18"/>
          <p:cNvSpPr>
            <a:spLocks noChangeArrowheads="1"/>
          </p:cNvSpPr>
          <p:nvPr/>
        </p:nvSpPr>
        <p:spPr bwMode="auto">
          <a:xfrm>
            <a:off x="6799263" y="5834063"/>
            <a:ext cx="1449387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s-ES" sz="1200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Time of follow up (years)</a:t>
            </a:r>
            <a:endParaRPr lang="es-ES" sz="1200" b="0" smtClean="0">
              <a:solidFill>
                <a:srgbClr val="000000"/>
              </a:solidFill>
              <a:latin typeface="Times New Roman" charset="0"/>
              <a:ea typeface="ＭＳ Ｐゴシック" charset="0"/>
              <a:cs typeface="Times New Roman" charset="0"/>
            </a:endParaRPr>
          </a:p>
        </p:txBody>
      </p:sp>
      <p:sp>
        <p:nvSpPr>
          <p:cNvPr id="15437" name="Rectangle 20"/>
          <p:cNvSpPr>
            <a:spLocks noChangeArrowheads="1"/>
          </p:cNvSpPr>
          <p:nvPr/>
        </p:nvSpPr>
        <p:spPr bwMode="auto">
          <a:xfrm>
            <a:off x="8764588" y="5715000"/>
            <a:ext cx="5715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s-ES" sz="1000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9</a:t>
            </a:r>
          </a:p>
        </p:txBody>
      </p:sp>
      <p:sp>
        <p:nvSpPr>
          <p:cNvPr id="15438" name="Rectangle 21"/>
          <p:cNvSpPr>
            <a:spLocks noChangeArrowheads="1"/>
          </p:cNvSpPr>
          <p:nvPr/>
        </p:nvSpPr>
        <p:spPr bwMode="auto">
          <a:xfrm>
            <a:off x="8474075" y="5715000"/>
            <a:ext cx="5715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s-ES" sz="1000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8</a:t>
            </a:r>
          </a:p>
        </p:txBody>
      </p:sp>
      <p:sp>
        <p:nvSpPr>
          <p:cNvPr id="15439" name="Rectangle 22"/>
          <p:cNvSpPr>
            <a:spLocks noChangeArrowheads="1"/>
          </p:cNvSpPr>
          <p:nvPr/>
        </p:nvSpPr>
        <p:spPr bwMode="auto">
          <a:xfrm>
            <a:off x="8181975" y="5715000"/>
            <a:ext cx="5715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s-ES" sz="1000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7</a:t>
            </a:r>
          </a:p>
        </p:txBody>
      </p:sp>
      <p:sp>
        <p:nvSpPr>
          <p:cNvPr id="15440" name="Rectangle 23"/>
          <p:cNvSpPr>
            <a:spLocks noChangeArrowheads="1"/>
          </p:cNvSpPr>
          <p:nvPr/>
        </p:nvSpPr>
        <p:spPr bwMode="auto">
          <a:xfrm>
            <a:off x="7889875" y="5715000"/>
            <a:ext cx="5715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s-ES" sz="1000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6</a:t>
            </a:r>
          </a:p>
        </p:txBody>
      </p:sp>
      <p:sp>
        <p:nvSpPr>
          <p:cNvPr id="15441" name="Rectangle 24"/>
          <p:cNvSpPr>
            <a:spLocks noChangeArrowheads="1"/>
          </p:cNvSpPr>
          <p:nvPr/>
        </p:nvSpPr>
        <p:spPr bwMode="auto">
          <a:xfrm>
            <a:off x="7597775" y="5715000"/>
            <a:ext cx="5715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s-ES" sz="1000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5</a:t>
            </a:r>
          </a:p>
        </p:txBody>
      </p:sp>
      <p:sp>
        <p:nvSpPr>
          <p:cNvPr id="15442" name="Rectangle 25"/>
          <p:cNvSpPr>
            <a:spLocks noChangeArrowheads="1"/>
          </p:cNvSpPr>
          <p:nvPr/>
        </p:nvSpPr>
        <p:spPr bwMode="auto">
          <a:xfrm>
            <a:off x="7305675" y="5715000"/>
            <a:ext cx="5715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s-ES" sz="1000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4</a:t>
            </a:r>
          </a:p>
        </p:txBody>
      </p:sp>
      <p:sp>
        <p:nvSpPr>
          <p:cNvPr id="15443" name="Rectangle 26"/>
          <p:cNvSpPr>
            <a:spLocks noChangeArrowheads="1"/>
          </p:cNvSpPr>
          <p:nvPr/>
        </p:nvSpPr>
        <p:spPr bwMode="auto">
          <a:xfrm>
            <a:off x="7015163" y="5715000"/>
            <a:ext cx="55562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s-ES" sz="1000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3</a:t>
            </a:r>
          </a:p>
        </p:txBody>
      </p:sp>
      <p:sp>
        <p:nvSpPr>
          <p:cNvPr id="15444" name="Rectangle 27"/>
          <p:cNvSpPr>
            <a:spLocks noChangeArrowheads="1"/>
          </p:cNvSpPr>
          <p:nvPr/>
        </p:nvSpPr>
        <p:spPr bwMode="auto">
          <a:xfrm>
            <a:off x="6723063" y="5715000"/>
            <a:ext cx="55562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s-ES" sz="1000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2</a:t>
            </a:r>
          </a:p>
        </p:txBody>
      </p:sp>
      <p:sp>
        <p:nvSpPr>
          <p:cNvPr id="15445" name="Rectangle 28"/>
          <p:cNvSpPr>
            <a:spLocks noChangeArrowheads="1"/>
          </p:cNvSpPr>
          <p:nvPr/>
        </p:nvSpPr>
        <p:spPr bwMode="auto">
          <a:xfrm>
            <a:off x="6430963" y="5715000"/>
            <a:ext cx="55562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s-ES" sz="1000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1</a:t>
            </a:r>
          </a:p>
        </p:txBody>
      </p:sp>
      <p:sp>
        <p:nvSpPr>
          <p:cNvPr id="15446" name="Rectangle 29"/>
          <p:cNvSpPr>
            <a:spLocks noChangeArrowheads="1"/>
          </p:cNvSpPr>
          <p:nvPr/>
        </p:nvSpPr>
        <p:spPr bwMode="auto">
          <a:xfrm>
            <a:off x="6138863" y="5715000"/>
            <a:ext cx="55562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s-ES" sz="1000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0</a:t>
            </a:r>
          </a:p>
        </p:txBody>
      </p:sp>
      <p:sp>
        <p:nvSpPr>
          <p:cNvPr id="15447" name="271 CuadroTexto"/>
          <p:cNvSpPr txBox="1">
            <a:spLocks noChangeArrowheads="1"/>
          </p:cNvSpPr>
          <p:nvPr/>
        </p:nvSpPr>
        <p:spPr bwMode="auto">
          <a:xfrm>
            <a:off x="6273800" y="3641725"/>
            <a:ext cx="1976438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l"/>
            <a:r>
              <a:rPr lang="en-GB" sz="1000" smtClean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HR (95%CI)= 5.2 (2.3-11.8),  </a:t>
            </a:r>
            <a:r>
              <a:rPr lang="en-GB" sz="1000" i="1" smtClean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P</a:t>
            </a:r>
            <a:r>
              <a:rPr lang="en-GB" sz="1000" smtClean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&lt;0.001</a:t>
            </a:r>
          </a:p>
        </p:txBody>
      </p:sp>
      <p:cxnSp>
        <p:nvCxnSpPr>
          <p:cNvPr id="15448" name="272 Conector recto"/>
          <p:cNvCxnSpPr>
            <a:cxnSpLocks noChangeShapeType="1"/>
          </p:cNvCxnSpPr>
          <p:nvPr/>
        </p:nvCxnSpPr>
        <p:spPr bwMode="auto">
          <a:xfrm>
            <a:off x="6086475" y="3943350"/>
            <a:ext cx="188913" cy="0"/>
          </a:xfrm>
          <a:prstGeom prst="line">
            <a:avLst/>
          </a:prstGeom>
          <a:noFill/>
          <a:ln w="1905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74" name="273 Conector recto"/>
          <p:cNvCxnSpPr/>
          <p:nvPr/>
        </p:nvCxnSpPr>
        <p:spPr>
          <a:xfrm>
            <a:off x="6084888" y="3746500"/>
            <a:ext cx="188912" cy="0"/>
          </a:xfrm>
          <a:prstGeom prst="line">
            <a:avLst/>
          </a:prstGeom>
          <a:noFill/>
          <a:ln w="19050" cap="flat">
            <a:solidFill>
              <a:schemeClr val="accent6">
                <a:lumMod val="75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cxnSp>
      <p:sp>
        <p:nvSpPr>
          <p:cNvPr id="15450" name="274 CuadroTexto"/>
          <p:cNvSpPr txBox="1">
            <a:spLocks noChangeArrowheads="1"/>
          </p:cNvSpPr>
          <p:nvPr/>
        </p:nvSpPr>
        <p:spPr bwMode="auto">
          <a:xfrm>
            <a:off x="6272213" y="3838575"/>
            <a:ext cx="1862137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l"/>
            <a:r>
              <a:rPr lang="en-GB" sz="1000" smtClean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HR (95%CI)= 2.5 (1.0-5.9),  </a:t>
            </a:r>
            <a:r>
              <a:rPr lang="en-GB" sz="1000" i="1" smtClean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P</a:t>
            </a:r>
            <a:r>
              <a:rPr lang="en-GB" sz="1000" smtClean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=0.04</a:t>
            </a:r>
          </a:p>
        </p:txBody>
      </p:sp>
      <p:sp>
        <p:nvSpPr>
          <p:cNvPr id="15451" name="Freeform 245"/>
          <p:cNvSpPr>
            <a:spLocks/>
          </p:cNvSpPr>
          <p:nvPr/>
        </p:nvSpPr>
        <p:spPr bwMode="auto">
          <a:xfrm>
            <a:off x="6310313" y="5178425"/>
            <a:ext cx="2325687" cy="360363"/>
          </a:xfrm>
          <a:custGeom>
            <a:avLst/>
            <a:gdLst>
              <a:gd name="T0" fmla="*/ 48833 w 6478"/>
              <a:gd name="T1" fmla="*/ 360405 h 1077"/>
              <a:gd name="T2" fmla="*/ 243447 w 6478"/>
              <a:gd name="T3" fmla="*/ 357728 h 1077"/>
              <a:gd name="T4" fmla="*/ 293716 w 6478"/>
              <a:gd name="T5" fmla="*/ 354716 h 1077"/>
              <a:gd name="T6" fmla="*/ 341831 w 6478"/>
              <a:gd name="T7" fmla="*/ 351704 h 1077"/>
              <a:gd name="T8" fmla="*/ 342549 w 6478"/>
              <a:gd name="T9" fmla="*/ 348693 h 1077"/>
              <a:gd name="T10" fmla="*/ 343267 w 6478"/>
              <a:gd name="T11" fmla="*/ 345681 h 1077"/>
              <a:gd name="T12" fmla="*/ 343985 w 6478"/>
              <a:gd name="T13" fmla="*/ 342669 h 1077"/>
              <a:gd name="T14" fmla="*/ 367324 w 6478"/>
              <a:gd name="T15" fmla="*/ 339657 h 1077"/>
              <a:gd name="T16" fmla="*/ 391741 w 6478"/>
              <a:gd name="T17" fmla="*/ 336646 h 1077"/>
              <a:gd name="T18" fmla="*/ 393177 w 6478"/>
              <a:gd name="T19" fmla="*/ 333634 h 1077"/>
              <a:gd name="T20" fmla="*/ 416157 w 6478"/>
              <a:gd name="T21" fmla="*/ 330288 h 1077"/>
              <a:gd name="T22" fmla="*/ 440574 w 6478"/>
              <a:gd name="T23" fmla="*/ 327276 h 1077"/>
              <a:gd name="T24" fmla="*/ 465708 w 6478"/>
              <a:gd name="T25" fmla="*/ 320918 h 1077"/>
              <a:gd name="T26" fmla="*/ 611848 w 6478"/>
              <a:gd name="T27" fmla="*/ 317906 h 1077"/>
              <a:gd name="T28" fmla="*/ 685816 w 6478"/>
              <a:gd name="T29" fmla="*/ 314560 h 1077"/>
              <a:gd name="T30" fmla="*/ 735008 w 6478"/>
              <a:gd name="T31" fmla="*/ 311548 h 1077"/>
              <a:gd name="T32" fmla="*/ 759065 w 6478"/>
              <a:gd name="T33" fmla="*/ 308201 h 1077"/>
              <a:gd name="T34" fmla="*/ 781686 w 6478"/>
              <a:gd name="T35" fmla="*/ 304855 h 1077"/>
              <a:gd name="T36" fmla="*/ 784200 w 6478"/>
              <a:gd name="T37" fmla="*/ 301509 h 1077"/>
              <a:gd name="T38" fmla="*/ 806462 w 6478"/>
              <a:gd name="T39" fmla="*/ 298497 h 1077"/>
              <a:gd name="T40" fmla="*/ 808257 w 6478"/>
              <a:gd name="T41" fmla="*/ 295151 h 1077"/>
              <a:gd name="T42" fmla="*/ 832314 w 6478"/>
              <a:gd name="T43" fmla="*/ 288458 h 1077"/>
              <a:gd name="T44" fmla="*/ 833392 w 6478"/>
              <a:gd name="T45" fmla="*/ 284777 h 1077"/>
              <a:gd name="T46" fmla="*/ 880429 w 6478"/>
              <a:gd name="T47" fmla="*/ 281430 h 1077"/>
              <a:gd name="T48" fmla="*/ 904846 w 6478"/>
              <a:gd name="T49" fmla="*/ 278084 h 1077"/>
              <a:gd name="T50" fmla="*/ 905923 w 6478"/>
              <a:gd name="T51" fmla="*/ 274403 h 1077"/>
              <a:gd name="T52" fmla="*/ 930339 w 6478"/>
              <a:gd name="T53" fmla="*/ 271057 h 1077"/>
              <a:gd name="T54" fmla="*/ 953679 w 6478"/>
              <a:gd name="T55" fmla="*/ 267376 h 1077"/>
              <a:gd name="T56" fmla="*/ 954756 w 6478"/>
              <a:gd name="T57" fmla="*/ 260014 h 1077"/>
              <a:gd name="T58" fmla="*/ 978813 w 6478"/>
              <a:gd name="T59" fmla="*/ 256333 h 1077"/>
              <a:gd name="T60" fmla="*/ 1003589 w 6478"/>
              <a:gd name="T61" fmla="*/ 252652 h 1077"/>
              <a:gd name="T62" fmla="*/ 1076838 w 6478"/>
              <a:gd name="T63" fmla="*/ 248971 h 1077"/>
              <a:gd name="T64" fmla="*/ 1126030 w 6478"/>
              <a:gd name="T65" fmla="*/ 244955 h 1077"/>
              <a:gd name="T66" fmla="*/ 1175940 w 6478"/>
              <a:gd name="T67" fmla="*/ 240939 h 1077"/>
              <a:gd name="T68" fmla="*/ 1198921 w 6478"/>
              <a:gd name="T69" fmla="*/ 236924 h 1077"/>
              <a:gd name="T70" fmla="*/ 1272888 w 6478"/>
              <a:gd name="T71" fmla="*/ 232908 h 1077"/>
              <a:gd name="T72" fmla="*/ 1273247 w 6478"/>
              <a:gd name="T73" fmla="*/ 227888 h 1077"/>
              <a:gd name="T74" fmla="*/ 1298382 w 6478"/>
              <a:gd name="T75" fmla="*/ 222534 h 1077"/>
              <a:gd name="T76" fmla="*/ 1346497 w 6478"/>
              <a:gd name="T77" fmla="*/ 211157 h 1077"/>
              <a:gd name="T78" fmla="*/ 1396048 w 6478"/>
              <a:gd name="T79" fmla="*/ 204798 h 1077"/>
              <a:gd name="T80" fmla="*/ 1443085 w 6478"/>
              <a:gd name="T81" fmla="*/ 197771 h 1077"/>
              <a:gd name="T82" fmla="*/ 1470374 w 6478"/>
              <a:gd name="T83" fmla="*/ 190409 h 1077"/>
              <a:gd name="T84" fmla="*/ 1566963 w 6478"/>
              <a:gd name="T85" fmla="*/ 182712 h 1077"/>
              <a:gd name="T86" fmla="*/ 1638417 w 6478"/>
              <a:gd name="T87" fmla="*/ 173677 h 1077"/>
              <a:gd name="T88" fmla="*/ 1788866 w 6478"/>
              <a:gd name="T89" fmla="*/ 163973 h 1077"/>
              <a:gd name="T90" fmla="*/ 1835544 w 6478"/>
              <a:gd name="T91" fmla="*/ 152595 h 1077"/>
              <a:gd name="T92" fmla="*/ 1984197 w 6478"/>
              <a:gd name="T93" fmla="*/ 140213 h 1077"/>
              <a:gd name="T94" fmla="*/ 2104843 w 6478"/>
              <a:gd name="T95" fmla="*/ 124820 h 1077"/>
              <a:gd name="T96" fmla="*/ 2326028 w 6478"/>
              <a:gd name="T97" fmla="*/ 102065 h 1077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6478" h="1077">
                <a:moveTo>
                  <a:pt x="0" y="1077"/>
                </a:moveTo>
                <a:lnTo>
                  <a:pt x="136" y="1077"/>
                </a:lnTo>
                <a:lnTo>
                  <a:pt x="136" y="1069"/>
                </a:lnTo>
                <a:lnTo>
                  <a:pt x="678" y="1069"/>
                </a:lnTo>
                <a:lnTo>
                  <a:pt x="678" y="1060"/>
                </a:lnTo>
                <a:lnTo>
                  <a:pt x="818" y="1060"/>
                </a:lnTo>
                <a:lnTo>
                  <a:pt x="818" y="1051"/>
                </a:lnTo>
                <a:lnTo>
                  <a:pt x="952" y="1051"/>
                </a:lnTo>
                <a:lnTo>
                  <a:pt x="952" y="1042"/>
                </a:lnTo>
                <a:lnTo>
                  <a:pt x="954" y="1042"/>
                </a:lnTo>
                <a:lnTo>
                  <a:pt x="954" y="1033"/>
                </a:lnTo>
                <a:lnTo>
                  <a:pt x="956" y="1033"/>
                </a:lnTo>
                <a:lnTo>
                  <a:pt x="956" y="1024"/>
                </a:lnTo>
                <a:lnTo>
                  <a:pt x="958" y="1024"/>
                </a:lnTo>
                <a:lnTo>
                  <a:pt x="958" y="1015"/>
                </a:lnTo>
                <a:lnTo>
                  <a:pt x="1023" y="1015"/>
                </a:lnTo>
                <a:lnTo>
                  <a:pt x="1023" y="1006"/>
                </a:lnTo>
                <a:lnTo>
                  <a:pt x="1091" y="1006"/>
                </a:lnTo>
                <a:lnTo>
                  <a:pt x="1091" y="997"/>
                </a:lnTo>
                <a:lnTo>
                  <a:pt x="1095" y="997"/>
                </a:lnTo>
                <a:lnTo>
                  <a:pt x="1095" y="987"/>
                </a:lnTo>
                <a:lnTo>
                  <a:pt x="1159" y="987"/>
                </a:lnTo>
                <a:lnTo>
                  <a:pt x="1159" y="978"/>
                </a:lnTo>
                <a:lnTo>
                  <a:pt x="1227" y="978"/>
                </a:lnTo>
                <a:lnTo>
                  <a:pt x="1227" y="959"/>
                </a:lnTo>
                <a:lnTo>
                  <a:pt x="1297" y="959"/>
                </a:lnTo>
                <a:lnTo>
                  <a:pt x="1297" y="950"/>
                </a:lnTo>
                <a:lnTo>
                  <a:pt x="1704" y="950"/>
                </a:lnTo>
                <a:lnTo>
                  <a:pt x="1704" y="940"/>
                </a:lnTo>
                <a:lnTo>
                  <a:pt x="1910" y="940"/>
                </a:lnTo>
                <a:lnTo>
                  <a:pt x="1910" y="931"/>
                </a:lnTo>
                <a:lnTo>
                  <a:pt x="2047" y="931"/>
                </a:lnTo>
                <a:lnTo>
                  <a:pt x="2047" y="921"/>
                </a:lnTo>
                <a:lnTo>
                  <a:pt x="2114" y="921"/>
                </a:lnTo>
                <a:lnTo>
                  <a:pt x="2114" y="911"/>
                </a:lnTo>
                <a:lnTo>
                  <a:pt x="2177" y="911"/>
                </a:lnTo>
                <a:lnTo>
                  <a:pt x="2177" y="901"/>
                </a:lnTo>
                <a:lnTo>
                  <a:pt x="2184" y="901"/>
                </a:lnTo>
                <a:lnTo>
                  <a:pt x="2184" y="892"/>
                </a:lnTo>
                <a:lnTo>
                  <a:pt x="2246" y="892"/>
                </a:lnTo>
                <a:lnTo>
                  <a:pt x="2246" y="882"/>
                </a:lnTo>
                <a:lnTo>
                  <a:pt x="2251" y="882"/>
                </a:lnTo>
                <a:lnTo>
                  <a:pt x="2251" y="862"/>
                </a:lnTo>
                <a:lnTo>
                  <a:pt x="2318" y="862"/>
                </a:lnTo>
                <a:lnTo>
                  <a:pt x="2318" y="851"/>
                </a:lnTo>
                <a:lnTo>
                  <a:pt x="2321" y="851"/>
                </a:lnTo>
                <a:lnTo>
                  <a:pt x="2321" y="841"/>
                </a:lnTo>
                <a:lnTo>
                  <a:pt x="2452" y="841"/>
                </a:lnTo>
                <a:lnTo>
                  <a:pt x="2452" y="831"/>
                </a:lnTo>
                <a:lnTo>
                  <a:pt x="2520" y="831"/>
                </a:lnTo>
                <a:lnTo>
                  <a:pt x="2520" y="820"/>
                </a:lnTo>
                <a:lnTo>
                  <a:pt x="2523" y="820"/>
                </a:lnTo>
                <a:lnTo>
                  <a:pt x="2523" y="810"/>
                </a:lnTo>
                <a:lnTo>
                  <a:pt x="2591" y="810"/>
                </a:lnTo>
                <a:lnTo>
                  <a:pt x="2591" y="799"/>
                </a:lnTo>
                <a:lnTo>
                  <a:pt x="2656" y="799"/>
                </a:lnTo>
                <a:lnTo>
                  <a:pt x="2656" y="777"/>
                </a:lnTo>
                <a:lnTo>
                  <a:pt x="2659" y="777"/>
                </a:lnTo>
                <a:lnTo>
                  <a:pt x="2659" y="766"/>
                </a:lnTo>
                <a:lnTo>
                  <a:pt x="2726" y="766"/>
                </a:lnTo>
                <a:lnTo>
                  <a:pt x="2726" y="755"/>
                </a:lnTo>
                <a:lnTo>
                  <a:pt x="2795" y="755"/>
                </a:lnTo>
                <a:lnTo>
                  <a:pt x="2795" y="744"/>
                </a:lnTo>
                <a:lnTo>
                  <a:pt x="2999" y="744"/>
                </a:lnTo>
                <a:lnTo>
                  <a:pt x="2999" y="732"/>
                </a:lnTo>
                <a:lnTo>
                  <a:pt x="3136" y="732"/>
                </a:lnTo>
                <a:lnTo>
                  <a:pt x="3136" y="720"/>
                </a:lnTo>
                <a:lnTo>
                  <a:pt x="3275" y="720"/>
                </a:lnTo>
                <a:lnTo>
                  <a:pt x="3275" y="708"/>
                </a:lnTo>
                <a:lnTo>
                  <a:pt x="3339" y="708"/>
                </a:lnTo>
                <a:lnTo>
                  <a:pt x="3339" y="696"/>
                </a:lnTo>
                <a:lnTo>
                  <a:pt x="3545" y="696"/>
                </a:lnTo>
                <a:lnTo>
                  <a:pt x="3545" y="681"/>
                </a:lnTo>
                <a:lnTo>
                  <a:pt x="3546" y="681"/>
                </a:lnTo>
                <a:lnTo>
                  <a:pt x="3546" y="665"/>
                </a:lnTo>
                <a:lnTo>
                  <a:pt x="3616" y="665"/>
                </a:lnTo>
                <a:lnTo>
                  <a:pt x="3616" y="631"/>
                </a:lnTo>
                <a:lnTo>
                  <a:pt x="3750" y="631"/>
                </a:lnTo>
                <a:lnTo>
                  <a:pt x="3750" y="612"/>
                </a:lnTo>
                <a:lnTo>
                  <a:pt x="3888" y="612"/>
                </a:lnTo>
                <a:lnTo>
                  <a:pt x="3888" y="591"/>
                </a:lnTo>
                <a:lnTo>
                  <a:pt x="4019" y="591"/>
                </a:lnTo>
                <a:lnTo>
                  <a:pt x="4019" y="569"/>
                </a:lnTo>
                <a:lnTo>
                  <a:pt x="4095" y="569"/>
                </a:lnTo>
                <a:lnTo>
                  <a:pt x="4095" y="546"/>
                </a:lnTo>
                <a:lnTo>
                  <a:pt x="4364" y="546"/>
                </a:lnTo>
                <a:lnTo>
                  <a:pt x="4364" y="519"/>
                </a:lnTo>
                <a:lnTo>
                  <a:pt x="4563" y="519"/>
                </a:lnTo>
                <a:lnTo>
                  <a:pt x="4563" y="490"/>
                </a:lnTo>
                <a:lnTo>
                  <a:pt x="4982" y="490"/>
                </a:lnTo>
                <a:lnTo>
                  <a:pt x="4982" y="456"/>
                </a:lnTo>
                <a:lnTo>
                  <a:pt x="5112" y="456"/>
                </a:lnTo>
                <a:lnTo>
                  <a:pt x="5112" y="419"/>
                </a:lnTo>
                <a:lnTo>
                  <a:pt x="5526" y="419"/>
                </a:lnTo>
                <a:lnTo>
                  <a:pt x="5526" y="373"/>
                </a:lnTo>
                <a:lnTo>
                  <a:pt x="5862" y="373"/>
                </a:lnTo>
                <a:lnTo>
                  <a:pt x="5862" y="305"/>
                </a:lnTo>
                <a:lnTo>
                  <a:pt x="6478" y="305"/>
                </a:lnTo>
                <a:lnTo>
                  <a:pt x="6478" y="0"/>
                </a:lnTo>
              </a:path>
            </a:pathLst>
          </a:custGeom>
          <a:noFill/>
          <a:ln w="19050" cap="flat">
            <a:solidFill>
              <a:srgbClr val="3E58A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l"/>
            <a:endParaRPr lang="en-US" sz="1800" b="0" smtClean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452" name="Freeform 246"/>
          <p:cNvSpPr>
            <a:spLocks/>
          </p:cNvSpPr>
          <p:nvPr/>
        </p:nvSpPr>
        <p:spPr bwMode="auto">
          <a:xfrm>
            <a:off x="6310313" y="4635500"/>
            <a:ext cx="2325687" cy="900113"/>
          </a:xfrm>
          <a:custGeom>
            <a:avLst/>
            <a:gdLst>
              <a:gd name="T0" fmla="*/ 48833 w 6478"/>
              <a:gd name="T1" fmla="*/ 899752 h 2686"/>
              <a:gd name="T2" fmla="*/ 243447 w 6478"/>
              <a:gd name="T3" fmla="*/ 892717 h 2686"/>
              <a:gd name="T4" fmla="*/ 293716 w 6478"/>
              <a:gd name="T5" fmla="*/ 885348 h 2686"/>
              <a:gd name="T6" fmla="*/ 341831 w 6478"/>
              <a:gd name="T7" fmla="*/ 877978 h 2686"/>
              <a:gd name="T8" fmla="*/ 342549 w 6478"/>
              <a:gd name="T9" fmla="*/ 870609 h 2686"/>
              <a:gd name="T10" fmla="*/ 343267 w 6478"/>
              <a:gd name="T11" fmla="*/ 862904 h 2686"/>
              <a:gd name="T12" fmla="*/ 343985 w 6478"/>
              <a:gd name="T13" fmla="*/ 855535 h 2686"/>
              <a:gd name="T14" fmla="*/ 367324 w 6478"/>
              <a:gd name="T15" fmla="*/ 847830 h 2686"/>
              <a:gd name="T16" fmla="*/ 391741 w 6478"/>
              <a:gd name="T17" fmla="*/ 840126 h 2686"/>
              <a:gd name="T18" fmla="*/ 393177 w 6478"/>
              <a:gd name="T19" fmla="*/ 832421 h 2686"/>
              <a:gd name="T20" fmla="*/ 416157 w 6478"/>
              <a:gd name="T21" fmla="*/ 824717 h 2686"/>
              <a:gd name="T22" fmla="*/ 440574 w 6478"/>
              <a:gd name="T23" fmla="*/ 817012 h 2686"/>
              <a:gd name="T24" fmla="*/ 465708 w 6478"/>
              <a:gd name="T25" fmla="*/ 801268 h 2686"/>
              <a:gd name="T26" fmla="*/ 611848 w 6478"/>
              <a:gd name="T27" fmla="*/ 793229 h 2686"/>
              <a:gd name="T28" fmla="*/ 685816 w 6478"/>
              <a:gd name="T29" fmla="*/ 785189 h 2686"/>
              <a:gd name="T30" fmla="*/ 735008 w 6478"/>
              <a:gd name="T31" fmla="*/ 777485 h 2686"/>
              <a:gd name="T32" fmla="*/ 759065 w 6478"/>
              <a:gd name="T33" fmla="*/ 769445 h 2686"/>
              <a:gd name="T34" fmla="*/ 781686 w 6478"/>
              <a:gd name="T35" fmla="*/ 761071 h 2686"/>
              <a:gd name="T36" fmla="*/ 784200 w 6478"/>
              <a:gd name="T37" fmla="*/ 753031 h 2686"/>
              <a:gd name="T38" fmla="*/ 806462 w 6478"/>
              <a:gd name="T39" fmla="*/ 744657 h 2686"/>
              <a:gd name="T40" fmla="*/ 808257 w 6478"/>
              <a:gd name="T41" fmla="*/ 736618 h 2686"/>
              <a:gd name="T42" fmla="*/ 832314 w 6478"/>
              <a:gd name="T43" fmla="*/ 719869 h 2686"/>
              <a:gd name="T44" fmla="*/ 833392 w 6478"/>
              <a:gd name="T45" fmla="*/ 711159 h 2686"/>
              <a:gd name="T46" fmla="*/ 880429 w 6478"/>
              <a:gd name="T47" fmla="*/ 702785 h 2686"/>
              <a:gd name="T48" fmla="*/ 904846 w 6478"/>
              <a:gd name="T49" fmla="*/ 694075 h 2686"/>
              <a:gd name="T50" fmla="*/ 905923 w 6478"/>
              <a:gd name="T51" fmla="*/ 685366 h 2686"/>
              <a:gd name="T52" fmla="*/ 930339 w 6478"/>
              <a:gd name="T53" fmla="*/ 676321 h 2686"/>
              <a:gd name="T54" fmla="*/ 953679 w 6478"/>
              <a:gd name="T55" fmla="*/ 667277 h 2686"/>
              <a:gd name="T56" fmla="*/ 954756 w 6478"/>
              <a:gd name="T57" fmla="*/ 649188 h 2686"/>
              <a:gd name="T58" fmla="*/ 978813 w 6478"/>
              <a:gd name="T59" fmla="*/ 640144 h 2686"/>
              <a:gd name="T60" fmla="*/ 1003589 w 6478"/>
              <a:gd name="T61" fmla="*/ 630764 h 2686"/>
              <a:gd name="T62" fmla="*/ 1076838 w 6478"/>
              <a:gd name="T63" fmla="*/ 621385 h 2686"/>
              <a:gd name="T64" fmla="*/ 1126030 w 6478"/>
              <a:gd name="T65" fmla="*/ 611671 h 2686"/>
              <a:gd name="T66" fmla="*/ 1175940 w 6478"/>
              <a:gd name="T67" fmla="*/ 601956 h 2686"/>
              <a:gd name="T68" fmla="*/ 1198921 w 6478"/>
              <a:gd name="T69" fmla="*/ 591907 h 2686"/>
              <a:gd name="T70" fmla="*/ 1272888 w 6478"/>
              <a:gd name="T71" fmla="*/ 581857 h 2686"/>
              <a:gd name="T72" fmla="*/ 1273247 w 6478"/>
              <a:gd name="T73" fmla="*/ 569128 h 2686"/>
              <a:gd name="T74" fmla="*/ 1298382 w 6478"/>
              <a:gd name="T75" fmla="*/ 555729 h 2686"/>
              <a:gd name="T76" fmla="*/ 1346497 w 6478"/>
              <a:gd name="T77" fmla="*/ 526921 h 2686"/>
              <a:gd name="T78" fmla="*/ 1396048 w 6478"/>
              <a:gd name="T79" fmla="*/ 511512 h 2686"/>
              <a:gd name="T80" fmla="*/ 1443085 w 6478"/>
              <a:gd name="T81" fmla="*/ 493758 h 2686"/>
              <a:gd name="T82" fmla="*/ 1470374 w 6478"/>
              <a:gd name="T83" fmla="*/ 475669 h 2686"/>
              <a:gd name="T84" fmla="*/ 1566963 w 6478"/>
              <a:gd name="T85" fmla="*/ 456576 h 2686"/>
              <a:gd name="T86" fmla="*/ 1638417 w 6478"/>
              <a:gd name="T87" fmla="*/ 433797 h 2686"/>
              <a:gd name="T88" fmla="*/ 1788866 w 6478"/>
              <a:gd name="T89" fmla="*/ 409679 h 2686"/>
              <a:gd name="T90" fmla="*/ 1835544 w 6478"/>
              <a:gd name="T91" fmla="*/ 381540 h 2686"/>
              <a:gd name="T92" fmla="*/ 1984197 w 6478"/>
              <a:gd name="T93" fmla="*/ 350387 h 2686"/>
              <a:gd name="T94" fmla="*/ 2104843 w 6478"/>
              <a:gd name="T95" fmla="*/ 311865 h 2686"/>
              <a:gd name="T96" fmla="*/ 2326028 w 6478"/>
              <a:gd name="T97" fmla="*/ 254919 h 268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6478" h="2686">
                <a:moveTo>
                  <a:pt x="0" y="2686"/>
                </a:moveTo>
                <a:lnTo>
                  <a:pt x="136" y="2686"/>
                </a:lnTo>
                <a:lnTo>
                  <a:pt x="136" y="2665"/>
                </a:lnTo>
                <a:lnTo>
                  <a:pt x="678" y="2665"/>
                </a:lnTo>
                <a:lnTo>
                  <a:pt x="678" y="2643"/>
                </a:lnTo>
                <a:lnTo>
                  <a:pt x="818" y="2643"/>
                </a:lnTo>
                <a:lnTo>
                  <a:pt x="818" y="2621"/>
                </a:lnTo>
                <a:lnTo>
                  <a:pt x="952" y="2621"/>
                </a:lnTo>
                <a:lnTo>
                  <a:pt x="952" y="2599"/>
                </a:lnTo>
                <a:lnTo>
                  <a:pt x="954" y="2599"/>
                </a:lnTo>
                <a:lnTo>
                  <a:pt x="954" y="2576"/>
                </a:lnTo>
                <a:lnTo>
                  <a:pt x="956" y="2576"/>
                </a:lnTo>
                <a:lnTo>
                  <a:pt x="956" y="2554"/>
                </a:lnTo>
                <a:lnTo>
                  <a:pt x="958" y="2554"/>
                </a:lnTo>
                <a:lnTo>
                  <a:pt x="958" y="2531"/>
                </a:lnTo>
                <a:lnTo>
                  <a:pt x="1023" y="2531"/>
                </a:lnTo>
                <a:lnTo>
                  <a:pt x="1023" y="2508"/>
                </a:lnTo>
                <a:lnTo>
                  <a:pt x="1091" y="2508"/>
                </a:lnTo>
                <a:lnTo>
                  <a:pt x="1091" y="2485"/>
                </a:lnTo>
                <a:lnTo>
                  <a:pt x="1095" y="2485"/>
                </a:lnTo>
                <a:lnTo>
                  <a:pt x="1095" y="2462"/>
                </a:lnTo>
                <a:lnTo>
                  <a:pt x="1159" y="2462"/>
                </a:lnTo>
                <a:lnTo>
                  <a:pt x="1159" y="2439"/>
                </a:lnTo>
                <a:lnTo>
                  <a:pt x="1227" y="2439"/>
                </a:lnTo>
                <a:lnTo>
                  <a:pt x="1227" y="2392"/>
                </a:lnTo>
                <a:lnTo>
                  <a:pt x="1297" y="2392"/>
                </a:lnTo>
                <a:lnTo>
                  <a:pt x="1297" y="2368"/>
                </a:lnTo>
                <a:lnTo>
                  <a:pt x="1704" y="2368"/>
                </a:lnTo>
                <a:lnTo>
                  <a:pt x="1704" y="2344"/>
                </a:lnTo>
                <a:lnTo>
                  <a:pt x="1910" y="2344"/>
                </a:lnTo>
                <a:lnTo>
                  <a:pt x="1910" y="2321"/>
                </a:lnTo>
                <a:lnTo>
                  <a:pt x="2047" y="2321"/>
                </a:lnTo>
                <a:lnTo>
                  <a:pt x="2047" y="2297"/>
                </a:lnTo>
                <a:lnTo>
                  <a:pt x="2114" y="2297"/>
                </a:lnTo>
                <a:lnTo>
                  <a:pt x="2114" y="2272"/>
                </a:lnTo>
                <a:lnTo>
                  <a:pt x="2177" y="2272"/>
                </a:lnTo>
                <a:lnTo>
                  <a:pt x="2177" y="2248"/>
                </a:lnTo>
                <a:lnTo>
                  <a:pt x="2184" y="2248"/>
                </a:lnTo>
                <a:lnTo>
                  <a:pt x="2184" y="2223"/>
                </a:lnTo>
                <a:lnTo>
                  <a:pt x="2246" y="2223"/>
                </a:lnTo>
                <a:lnTo>
                  <a:pt x="2246" y="2199"/>
                </a:lnTo>
                <a:lnTo>
                  <a:pt x="2251" y="2199"/>
                </a:lnTo>
                <a:lnTo>
                  <a:pt x="2251" y="2149"/>
                </a:lnTo>
                <a:lnTo>
                  <a:pt x="2318" y="2149"/>
                </a:lnTo>
                <a:lnTo>
                  <a:pt x="2318" y="2123"/>
                </a:lnTo>
                <a:lnTo>
                  <a:pt x="2321" y="2123"/>
                </a:lnTo>
                <a:lnTo>
                  <a:pt x="2321" y="2098"/>
                </a:lnTo>
                <a:lnTo>
                  <a:pt x="2452" y="2098"/>
                </a:lnTo>
                <a:lnTo>
                  <a:pt x="2452" y="2072"/>
                </a:lnTo>
                <a:lnTo>
                  <a:pt x="2520" y="2072"/>
                </a:lnTo>
                <a:lnTo>
                  <a:pt x="2520" y="2046"/>
                </a:lnTo>
                <a:lnTo>
                  <a:pt x="2523" y="2046"/>
                </a:lnTo>
                <a:lnTo>
                  <a:pt x="2523" y="2019"/>
                </a:lnTo>
                <a:lnTo>
                  <a:pt x="2591" y="2019"/>
                </a:lnTo>
                <a:lnTo>
                  <a:pt x="2591" y="1992"/>
                </a:lnTo>
                <a:lnTo>
                  <a:pt x="2656" y="1992"/>
                </a:lnTo>
                <a:lnTo>
                  <a:pt x="2656" y="1938"/>
                </a:lnTo>
                <a:lnTo>
                  <a:pt x="2659" y="1938"/>
                </a:lnTo>
                <a:lnTo>
                  <a:pt x="2659" y="1911"/>
                </a:lnTo>
                <a:lnTo>
                  <a:pt x="2726" y="1911"/>
                </a:lnTo>
                <a:lnTo>
                  <a:pt x="2726" y="1883"/>
                </a:lnTo>
                <a:lnTo>
                  <a:pt x="2795" y="1883"/>
                </a:lnTo>
                <a:lnTo>
                  <a:pt x="2795" y="1855"/>
                </a:lnTo>
                <a:lnTo>
                  <a:pt x="2999" y="1855"/>
                </a:lnTo>
                <a:lnTo>
                  <a:pt x="2999" y="1826"/>
                </a:lnTo>
                <a:lnTo>
                  <a:pt x="3136" y="1826"/>
                </a:lnTo>
                <a:lnTo>
                  <a:pt x="3136" y="1797"/>
                </a:lnTo>
                <a:lnTo>
                  <a:pt x="3275" y="1797"/>
                </a:lnTo>
                <a:lnTo>
                  <a:pt x="3275" y="1767"/>
                </a:lnTo>
                <a:lnTo>
                  <a:pt x="3339" y="1767"/>
                </a:lnTo>
                <a:lnTo>
                  <a:pt x="3339" y="1737"/>
                </a:lnTo>
                <a:lnTo>
                  <a:pt x="3545" y="1737"/>
                </a:lnTo>
                <a:lnTo>
                  <a:pt x="3545" y="1699"/>
                </a:lnTo>
                <a:lnTo>
                  <a:pt x="3546" y="1699"/>
                </a:lnTo>
                <a:lnTo>
                  <a:pt x="3546" y="1659"/>
                </a:lnTo>
                <a:lnTo>
                  <a:pt x="3616" y="1659"/>
                </a:lnTo>
                <a:lnTo>
                  <a:pt x="3616" y="1573"/>
                </a:lnTo>
                <a:lnTo>
                  <a:pt x="3750" y="1573"/>
                </a:lnTo>
                <a:lnTo>
                  <a:pt x="3750" y="1527"/>
                </a:lnTo>
                <a:lnTo>
                  <a:pt x="3888" y="1527"/>
                </a:lnTo>
                <a:lnTo>
                  <a:pt x="3888" y="1474"/>
                </a:lnTo>
                <a:lnTo>
                  <a:pt x="4019" y="1474"/>
                </a:lnTo>
                <a:lnTo>
                  <a:pt x="4019" y="1420"/>
                </a:lnTo>
                <a:lnTo>
                  <a:pt x="4095" y="1420"/>
                </a:lnTo>
                <a:lnTo>
                  <a:pt x="4095" y="1363"/>
                </a:lnTo>
                <a:lnTo>
                  <a:pt x="4364" y="1363"/>
                </a:lnTo>
                <a:lnTo>
                  <a:pt x="4364" y="1295"/>
                </a:lnTo>
                <a:lnTo>
                  <a:pt x="4563" y="1295"/>
                </a:lnTo>
                <a:lnTo>
                  <a:pt x="4563" y="1223"/>
                </a:lnTo>
                <a:lnTo>
                  <a:pt x="4982" y="1223"/>
                </a:lnTo>
                <a:lnTo>
                  <a:pt x="4982" y="1139"/>
                </a:lnTo>
                <a:lnTo>
                  <a:pt x="5112" y="1139"/>
                </a:lnTo>
                <a:lnTo>
                  <a:pt x="5112" y="1046"/>
                </a:lnTo>
                <a:lnTo>
                  <a:pt x="5526" y="1046"/>
                </a:lnTo>
                <a:lnTo>
                  <a:pt x="5526" y="931"/>
                </a:lnTo>
                <a:lnTo>
                  <a:pt x="5862" y="931"/>
                </a:lnTo>
                <a:lnTo>
                  <a:pt x="5862" y="761"/>
                </a:lnTo>
                <a:lnTo>
                  <a:pt x="6478" y="761"/>
                </a:lnTo>
                <a:lnTo>
                  <a:pt x="6478" y="0"/>
                </a:lnTo>
              </a:path>
            </a:pathLst>
          </a:custGeom>
          <a:noFill/>
          <a:ln w="19050" cap="flat">
            <a:solidFill>
              <a:srgbClr val="00B05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l"/>
            <a:endParaRPr lang="en-US" sz="1800" b="0" smtClean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78" name="Freeform 247"/>
          <p:cNvSpPr>
            <a:spLocks/>
          </p:cNvSpPr>
          <p:nvPr/>
        </p:nvSpPr>
        <p:spPr bwMode="auto">
          <a:xfrm>
            <a:off x="6310313" y="3656013"/>
            <a:ext cx="2325687" cy="1871662"/>
          </a:xfrm>
          <a:custGeom>
            <a:avLst/>
            <a:gdLst>
              <a:gd name="T0" fmla="*/ 136 w 6478"/>
              <a:gd name="T1" fmla="*/ 5591 h 5591"/>
              <a:gd name="T2" fmla="*/ 678 w 6478"/>
              <a:gd name="T3" fmla="*/ 5546 h 5591"/>
              <a:gd name="T4" fmla="*/ 818 w 6478"/>
              <a:gd name="T5" fmla="*/ 5500 h 5591"/>
              <a:gd name="T6" fmla="*/ 952 w 6478"/>
              <a:gd name="T7" fmla="*/ 5454 h 5591"/>
              <a:gd name="T8" fmla="*/ 954 w 6478"/>
              <a:gd name="T9" fmla="*/ 5408 h 5591"/>
              <a:gd name="T10" fmla="*/ 956 w 6478"/>
              <a:gd name="T11" fmla="*/ 5362 h 5591"/>
              <a:gd name="T12" fmla="*/ 958 w 6478"/>
              <a:gd name="T13" fmla="*/ 5315 h 5591"/>
              <a:gd name="T14" fmla="*/ 1023 w 6478"/>
              <a:gd name="T15" fmla="*/ 5268 h 5591"/>
              <a:gd name="T16" fmla="*/ 1091 w 6478"/>
              <a:gd name="T17" fmla="*/ 5220 h 5591"/>
              <a:gd name="T18" fmla="*/ 1095 w 6478"/>
              <a:gd name="T19" fmla="*/ 5172 h 5591"/>
              <a:gd name="T20" fmla="*/ 1159 w 6478"/>
              <a:gd name="T21" fmla="*/ 5124 h 5591"/>
              <a:gd name="T22" fmla="*/ 1227 w 6478"/>
              <a:gd name="T23" fmla="*/ 5075 h 5591"/>
              <a:gd name="T24" fmla="*/ 1297 w 6478"/>
              <a:gd name="T25" fmla="*/ 4978 h 5591"/>
              <a:gd name="T26" fmla="*/ 1704 w 6478"/>
              <a:gd name="T27" fmla="*/ 4929 h 5591"/>
              <a:gd name="T28" fmla="*/ 1910 w 6478"/>
              <a:gd name="T29" fmla="*/ 4879 h 5591"/>
              <a:gd name="T30" fmla="*/ 2047 w 6478"/>
              <a:gd name="T31" fmla="*/ 4830 h 5591"/>
              <a:gd name="T32" fmla="*/ 2114 w 6478"/>
              <a:gd name="T33" fmla="*/ 4780 h 5591"/>
              <a:gd name="T34" fmla="*/ 2177 w 6478"/>
              <a:gd name="T35" fmla="*/ 4729 h 5591"/>
              <a:gd name="T36" fmla="*/ 2184 w 6478"/>
              <a:gd name="T37" fmla="*/ 4679 h 5591"/>
              <a:gd name="T38" fmla="*/ 2246 w 6478"/>
              <a:gd name="T39" fmla="*/ 4627 h 5591"/>
              <a:gd name="T40" fmla="*/ 2251 w 6478"/>
              <a:gd name="T41" fmla="*/ 4576 h 5591"/>
              <a:gd name="T42" fmla="*/ 2318 w 6478"/>
              <a:gd name="T43" fmla="*/ 4472 h 5591"/>
              <a:gd name="T44" fmla="*/ 2321 w 6478"/>
              <a:gd name="T45" fmla="*/ 4419 h 5591"/>
              <a:gd name="T46" fmla="*/ 2452 w 6478"/>
              <a:gd name="T47" fmla="*/ 4366 h 5591"/>
              <a:gd name="T48" fmla="*/ 2520 w 6478"/>
              <a:gd name="T49" fmla="*/ 4312 h 5591"/>
              <a:gd name="T50" fmla="*/ 2523 w 6478"/>
              <a:gd name="T51" fmla="*/ 4257 h 5591"/>
              <a:gd name="T52" fmla="*/ 2591 w 6478"/>
              <a:gd name="T53" fmla="*/ 4202 h 5591"/>
              <a:gd name="T54" fmla="*/ 2656 w 6478"/>
              <a:gd name="T55" fmla="*/ 4146 h 5591"/>
              <a:gd name="T56" fmla="*/ 2659 w 6478"/>
              <a:gd name="T57" fmla="*/ 4034 h 5591"/>
              <a:gd name="T58" fmla="*/ 2726 w 6478"/>
              <a:gd name="T59" fmla="*/ 3976 h 5591"/>
              <a:gd name="T60" fmla="*/ 2795 w 6478"/>
              <a:gd name="T61" fmla="*/ 3919 h 5591"/>
              <a:gd name="T62" fmla="*/ 2999 w 6478"/>
              <a:gd name="T63" fmla="*/ 3860 h 5591"/>
              <a:gd name="T64" fmla="*/ 3136 w 6478"/>
              <a:gd name="T65" fmla="*/ 3801 h 5591"/>
              <a:gd name="T66" fmla="*/ 3275 w 6478"/>
              <a:gd name="T67" fmla="*/ 3740 h 5591"/>
              <a:gd name="T68" fmla="*/ 3339 w 6478"/>
              <a:gd name="T69" fmla="*/ 3678 h 5591"/>
              <a:gd name="T70" fmla="*/ 3545 w 6478"/>
              <a:gd name="T71" fmla="*/ 3615 h 5591"/>
              <a:gd name="T72" fmla="*/ 3546 w 6478"/>
              <a:gd name="T73" fmla="*/ 3537 h 5591"/>
              <a:gd name="T74" fmla="*/ 3616 w 6478"/>
              <a:gd name="T75" fmla="*/ 3453 h 5591"/>
              <a:gd name="T76" fmla="*/ 3750 w 6478"/>
              <a:gd name="T77" fmla="*/ 3274 h 5591"/>
              <a:gd name="T78" fmla="*/ 3888 w 6478"/>
              <a:gd name="T79" fmla="*/ 3177 h 5591"/>
              <a:gd name="T80" fmla="*/ 4019 w 6478"/>
              <a:gd name="T81" fmla="*/ 3067 h 5591"/>
              <a:gd name="T82" fmla="*/ 4095 w 6478"/>
              <a:gd name="T83" fmla="*/ 2955 h 5591"/>
              <a:gd name="T84" fmla="*/ 4364 w 6478"/>
              <a:gd name="T85" fmla="*/ 2837 h 5591"/>
              <a:gd name="T86" fmla="*/ 4563 w 6478"/>
              <a:gd name="T87" fmla="*/ 2695 h 5591"/>
              <a:gd name="T88" fmla="*/ 4982 w 6478"/>
              <a:gd name="T89" fmla="*/ 2544 h 5591"/>
              <a:gd name="T90" fmla="*/ 5112 w 6478"/>
              <a:gd name="T91" fmla="*/ 2370 h 5591"/>
              <a:gd name="T92" fmla="*/ 5526 w 6478"/>
              <a:gd name="T93" fmla="*/ 2177 h 5591"/>
              <a:gd name="T94" fmla="*/ 5862 w 6478"/>
              <a:gd name="T95" fmla="*/ 1937 h 5591"/>
              <a:gd name="T96" fmla="*/ 6478 w 6478"/>
              <a:gd name="T97" fmla="*/ 1583 h 55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478" h="5591">
                <a:moveTo>
                  <a:pt x="0" y="5591"/>
                </a:moveTo>
                <a:lnTo>
                  <a:pt x="136" y="5591"/>
                </a:lnTo>
                <a:lnTo>
                  <a:pt x="136" y="5546"/>
                </a:lnTo>
                <a:lnTo>
                  <a:pt x="678" y="5546"/>
                </a:lnTo>
                <a:lnTo>
                  <a:pt x="678" y="5500"/>
                </a:lnTo>
                <a:lnTo>
                  <a:pt x="818" y="5500"/>
                </a:lnTo>
                <a:lnTo>
                  <a:pt x="818" y="5454"/>
                </a:lnTo>
                <a:lnTo>
                  <a:pt x="952" y="5454"/>
                </a:lnTo>
                <a:lnTo>
                  <a:pt x="952" y="5408"/>
                </a:lnTo>
                <a:lnTo>
                  <a:pt x="954" y="5408"/>
                </a:lnTo>
                <a:lnTo>
                  <a:pt x="954" y="5362"/>
                </a:lnTo>
                <a:lnTo>
                  <a:pt x="956" y="5362"/>
                </a:lnTo>
                <a:lnTo>
                  <a:pt x="956" y="5315"/>
                </a:lnTo>
                <a:lnTo>
                  <a:pt x="958" y="5315"/>
                </a:lnTo>
                <a:lnTo>
                  <a:pt x="958" y="5268"/>
                </a:lnTo>
                <a:lnTo>
                  <a:pt x="1023" y="5268"/>
                </a:lnTo>
                <a:lnTo>
                  <a:pt x="1023" y="5220"/>
                </a:lnTo>
                <a:lnTo>
                  <a:pt x="1091" y="5220"/>
                </a:lnTo>
                <a:lnTo>
                  <a:pt x="1091" y="5172"/>
                </a:lnTo>
                <a:lnTo>
                  <a:pt x="1095" y="5172"/>
                </a:lnTo>
                <a:lnTo>
                  <a:pt x="1095" y="5124"/>
                </a:lnTo>
                <a:lnTo>
                  <a:pt x="1159" y="5124"/>
                </a:lnTo>
                <a:lnTo>
                  <a:pt x="1159" y="5075"/>
                </a:lnTo>
                <a:lnTo>
                  <a:pt x="1227" y="5075"/>
                </a:lnTo>
                <a:lnTo>
                  <a:pt x="1227" y="4978"/>
                </a:lnTo>
                <a:lnTo>
                  <a:pt x="1297" y="4978"/>
                </a:lnTo>
                <a:lnTo>
                  <a:pt x="1297" y="4929"/>
                </a:lnTo>
                <a:lnTo>
                  <a:pt x="1704" y="4929"/>
                </a:lnTo>
                <a:lnTo>
                  <a:pt x="1704" y="4879"/>
                </a:lnTo>
                <a:lnTo>
                  <a:pt x="1910" y="4879"/>
                </a:lnTo>
                <a:lnTo>
                  <a:pt x="1910" y="4830"/>
                </a:lnTo>
                <a:lnTo>
                  <a:pt x="2047" y="4830"/>
                </a:lnTo>
                <a:lnTo>
                  <a:pt x="2047" y="4780"/>
                </a:lnTo>
                <a:lnTo>
                  <a:pt x="2114" y="4780"/>
                </a:lnTo>
                <a:lnTo>
                  <a:pt x="2114" y="4729"/>
                </a:lnTo>
                <a:lnTo>
                  <a:pt x="2177" y="4729"/>
                </a:lnTo>
                <a:lnTo>
                  <a:pt x="2177" y="4679"/>
                </a:lnTo>
                <a:lnTo>
                  <a:pt x="2184" y="4679"/>
                </a:lnTo>
                <a:lnTo>
                  <a:pt x="2184" y="4627"/>
                </a:lnTo>
                <a:lnTo>
                  <a:pt x="2246" y="4627"/>
                </a:lnTo>
                <a:lnTo>
                  <a:pt x="2246" y="4576"/>
                </a:lnTo>
                <a:lnTo>
                  <a:pt x="2251" y="4576"/>
                </a:lnTo>
                <a:lnTo>
                  <a:pt x="2251" y="4472"/>
                </a:lnTo>
                <a:lnTo>
                  <a:pt x="2318" y="4472"/>
                </a:lnTo>
                <a:lnTo>
                  <a:pt x="2318" y="4419"/>
                </a:lnTo>
                <a:lnTo>
                  <a:pt x="2321" y="4419"/>
                </a:lnTo>
                <a:lnTo>
                  <a:pt x="2321" y="4366"/>
                </a:lnTo>
                <a:lnTo>
                  <a:pt x="2452" y="4366"/>
                </a:lnTo>
                <a:lnTo>
                  <a:pt x="2452" y="4312"/>
                </a:lnTo>
                <a:lnTo>
                  <a:pt x="2520" y="4312"/>
                </a:lnTo>
                <a:lnTo>
                  <a:pt x="2520" y="4257"/>
                </a:lnTo>
                <a:lnTo>
                  <a:pt x="2523" y="4257"/>
                </a:lnTo>
                <a:lnTo>
                  <a:pt x="2523" y="4202"/>
                </a:lnTo>
                <a:lnTo>
                  <a:pt x="2591" y="4202"/>
                </a:lnTo>
                <a:lnTo>
                  <a:pt x="2591" y="4146"/>
                </a:lnTo>
                <a:lnTo>
                  <a:pt x="2656" y="4146"/>
                </a:lnTo>
                <a:lnTo>
                  <a:pt x="2656" y="4034"/>
                </a:lnTo>
                <a:lnTo>
                  <a:pt x="2659" y="4034"/>
                </a:lnTo>
                <a:lnTo>
                  <a:pt x="2659" y="3976"/>
                </a:lnTo>
                <a:lnTo>
                  <a:pt x="2726" y="3976"/>
                </a:lnTo>
                <a:lnTo>
                  <a:pt x="2726" y="3919"/>
                </a:lnTo>
                <a:lnTo>
                  <a:pt x="2795" y="3919"/>
                </a:lnTo>
                <a:lnTo>
                  <a:pt x="2795" y="3860"/>
                </a:lnTo>
                <a:lnTo>
                  <a:pt x="2999" y="3860"/>
                </a:lnTo>
                <a:lnTo>
                  <a:pt x="2999" y="3801"/>
                </a:lnTo>
                <a:lnTo>
                  <a:pt x="3136" y="3801"/>
                </a:lnTo>
                <a:lnTo>
                  <a:pt x="3136" y="3740"/>
                </a:lnTo>
                <a:lnTo>
                  <a:pt x="3275" y="3740"/>
                </a:lnTo>
                <a:lnTo>
                  <a:pt x="3275" y="3678"/>
                </a:lnTo>
                <a:lnTo>
                  <a:pt x="3339" y="3678"/>
                </a:lnTo>
                <a:lnTo>
                  <a:pt x="3339" y="3615"/>
                </a:lnTo>
                <a:lnTo>
                  <a:pt x="3545" y="3615"/>
                </a:lnTo>
                <a:lnTo>
                  <a:pt x="3545" y="3537"/>
                </a:lnTo>
                <a:lnTo>
                  <a:pt x="3546" y="3537"/>
                </a:lnTo>
                <a:lnTo>
                  <a:pt x="3546" y="3453"/>
                </a:lnTo>
                <a:lnTo>
                  <a:pt x="3616" y="3453"/>
                </a:lnTo>
                <a:lnTo>
                  <a:pt x="3616" y="3274"/>
                </a:lnTo>
                <a:lnTo>
                  <a:pt x="3750" y="3274"/>
                </a:lnTo>
                <a:lnTo>
                  <a:pt x="3750" y="3177"/>
                </a:lnTo>
                <a:lnTo>
                  <a:pt x="3888" y="3177"/>
                </a:lnTo>
                <a:lnTo>
                  <a:pt x="3888" y="3067"/>
                </a:lnTo>
                <a:lnTo>
                  <a:pt x="4019" y="3067"/>
                </a:lnTo>
                <a:lnTo>
                  <a:pt x="4019" y="2955"/>
                </a:lnTo>
                <a:lnTo>
                  <a:pt x="4095" y="2955"/>
                </a:lnTo>
                <a:lnTo>
                  <a:pt x="4095" y="2837"/>
                </a:lnTo>
                <a:lnTo>
                  <a:pt x="4364" y="2837"/>
                </a:lnTo>
                <a:lnTo>
                  <a:pt x="4364" y="2695"/>
                </a:lnTo>
                <a:lnTo>
                  <a:pt x="4563" y="2695"/>
                </a:lnTo>
                <a:lnTo>
                  <a:pt x="4563" y="2544"/>
                </a:lnTo>
                <a:lnTo>
                  <a:pt x="4982" y="2544"/>
                </a:lnTo>
                <a:lnTo>
                  <a:pt x="4982" y="2370"/>
                </a:lnTo>
                <a:lnTo>
                  <a:pt x="5112" y="2370"/>
                </a:lnTo>
                <a:lnTo>
                  <a:pt x="5112" y="2177"/>
                </a:lnTo>
                <a:lnTo>
                  <a:pt x="5526" y="2177"/>
                </a:lnTo>
                <a:lnTo>
                  <a:pt x="5526" y="1937"/>
                </a:lnTo>
                <a:lnTo>
                  <a:pt x="5862" y="1937"/>
                </a:lnTo>
                <a:lnTo>
                  <a:pt x="5862" y="1583"/>
                </a:lnTo>
                <a:lnTo>
                  <a:pt x="6478" y="1583"/>
                </a:lnTo>
                <a:lnTo>
                  <a:pt x="6478" y="0"/>
                </a:lnTo>
              </a:path>
            </a:pathLst>
          </a:custGeom>
          <a:noFill/>
          <a:ln w="19050" cap="flat">
            <a:solidFill>
              <a:schemeClr val="accent6">
                <a:lumMod val="75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b="0">
              <a:solidFill>
                <a:prstClr val="black"/>
              </a:solidFill>
              <a:latin typeface="Calibri"/>
              <a:ea typeface="ＭＳ Ｐゴシック" charset="0"/>
              <a:cs typeface="ＭＳ Ｐゴシック" charset="0"/>
            </a:endParaRPr>
          </a:p>
        </p:txBody>
      </p:sp>
      <p:sp>
        <p:nvSpPr>
          <p:cNvPr id="15454" name="3 CuadroTexto"/>
          <p:cNvSpPr txBox="1">
            <a:spLocks noChangeArrowheads="1"/>
          </p:cNvSpPr>
          <p:nvPr/>
        </p:nvSpPr>
        <p:spPr bwMode="auto">
          <a:xfrm>
            <a:off x="3078163" y="6126163"/>
            <a:ext cx="44370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l"/>
            <a:r>
              <a:rPr lang="en-GB" sz="1200" smtClean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Confounding factors: Age, Na, eGFR, treatment with BB and AB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 txBox="1">
            <a:spLocks/>
          </p:cNvSpPr>
          <p:nvPr/>
        </p:nvSpPr>
        <p:spPr bwMode="auto">
          <a:xfrm>
            <a:off x="-17463" y="277813"/>
            <a:ext cx="9148763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0" hangingPunct="0"/>
            <a:r>
              <a:rPr lang="en-GB" sz="2800" smtClean="0">
                <a:solidFill>
                  <a:srgbClr val="0070C0"/>
                </a:solidFill>
              </a:rPr>
              <a:t>How to support future work?</a:t>
            </a:r>
          </a:p>
        </p:txBody>
      </p:sp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425450" y="1236663"/>
            <a:ext cx="8128000" cy="535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l"/>
            <a:r>
              <a:rPr lang="en-GB" sz="1800" smtClean="0">
                <a:solidFill>
                  <a:prstClr val="black"/>
                </a:solidFill>
              </a:rPr>
              <a:t>Develop an efficient system for pre-application enquiries</a:t>
            </a:r>
          </a:p>
          <a:p>
            <a:pPr algn="l"/>
            <a:endParaRPr lang="en-GB" sz="1800" b="0" smtClean="0">
              <a:solidFill>
                <a:prstClr val="black"/>
              </a:solidFill>
            </a:endParaRPr>
          </a:p>
          <a:p>
            <a:pPr algn="l"/>
            <a:r>
              <a:rPr lang="en-GB" sz="1800" b="0" smtClean="0">
                <a:solidFill>
                  <a:prstClr val="black"/>
                </a:solidFill>
              </a:rPr>
              <a:t>Available samples?</a:t>
            </a:r>
          </a:p>
          <a:p>
            <a:pPr algn="l"/>
            <a:r>
              <a:rPr lang="en-GB" sz="1800" b="0" smtClean="0">
                <a:solidFill>
                  <a:prstClr val="black"/>
                </a:solidFill>
              </a:rPr>
              <a:t>Number of participants with a certain phenotype/event?</a:t>
            </a:r>
          </a:p>
          <a:p>
            <a:pPr algn="l"/>
            <a:endParaRPr lang="en-GB" sz="1800" b="0" smtClean="0">
              <a:solidFill>
                <a:prstClr val="black"/>
              </a:solidFill>
            </a:endParaRPr>
          </a:p>
          <a:p>
            <a:pPr algn="l"/>
            <a:endParaRPr lang="en-GB" sz="1800" b="0" smtClean="0">
              <a:solidFill>
                <a:prstClr val="black"/>
              </a:solidFill>
            </a:endParaRPr>
          </a:p>
          <a:p>
            <a:pPr algn="l"/>
            <a:r>
              <a:rPr lang="en-GB" sz="1800" smtClean="0">
                <a:solidFill>
                  <a:prstClr val="black"/>
                </a:solidFill>
              </a:rPr>
              <a:t>Systematically explore and publish relevant endpoints</a:t>
            </a:r>
          </a:p>
          <a:p>
            <a:pPr algn="l"/>
            <a:endParaRPr lang="en-GB" sz="1800" b="0" smtClean="0">
              <a:solidFill>
                <a:prstClr val="black"/>
              </a:solidFill>
            </a:endParaRPr>
          </a:p>
          <a:p>
            <a:pPr algn="l"/>
            <a:r>
              <a:rPr lang="en-GB" sz="1800" b="0" smtClean="0">
                <a:solidFill>
                  <a:prstClr val="black"/>
                </a:solidFill>
              </a:rPr>
              <a:t>e.g. number of hospitalisations for CAD</a:t>
            </a:r>
          </a:p>
          <a:p>
            <a:pPr algn="l"/>
            <a:r>
              <a:rPr lang="en-GB" sz="1800" b="0" smtClean="0">
                <a:solidFill>
                  <a:prstClr val="black"/>
                </a:solidFill>
              </a:rPr>
              <a:t>e.g. number of participants developing CKD stage 3</a:t>
            </a:r>
          </a:p>
          <a:p>
            <a:pPr algn="l"/>
            <a:r>
              <a:rPr lang="en-GB" sz="1800" b="0" smtClean="0">
                <a:solidFill>
                  <a:prstClr val="black"/>
                </a:solidFill>
              </a:rPr>
              <a:t>e.g. total mortality</a:t>
            </a:r>
          </a:p>
          <a:p>
            <a:pPr algn="l"/>
            <a:endParaRPr lang="en-GB" sz="1800" b="0" smtClean="0">
              <a:solidFill>
                <a:prstClr val="black"/>
              </a:solidFill>
            </a:endParaRPr>
          </a:p>
          <a:p>
            <a:pPr algn="l"/>
            <a:endParaRPr lang="en-GB" sz="1800" b="0" smtClean="0">
              <a:solidFill>
                <a:prstClr val="black"/>
              </a:solidFill>
            </a:endParaRPr>
          </a:p>
          <a:p>
            <a:pPr algn="l"/>
            <a:r>
              <a:rPr lang="en-GB" sz="1800" smtClean="0">
                <a:solidFill>
                  <a:prstClr val="black"/>
                </a:solidFill>
              </a:rPr>
              <a:t>Make more and better use of opportunities to recall participants for further studies</a:t>
            </a:r>
          </a:p>
          <a:p>
            <a:pPr algn="l"/>
            <a:endParaRPr lang="en-GB" sz="1800" b="0" smtClean="0">
              <a:solidFill>
                <a:prstClr val="black"/>
              </a:solidFill>
            </a:endParaRPr>
          </a:p>
          <a:p>
            <a:pPr algn="l"/>
            <a:r>
              <a:rPr lang="en-GB" sz="1800" b="0" smtClean="0">
                <a:solidFill>
                  <a:prstClr val="black"/>
                </a:solidFill>
              </a:rPr>
              <a:t>based on genotype</a:t>
            </a:r>
          </a:p>
          <a:p>
            <a:pPr algn="l"/>
            <a:r>
              <a:rPr lang="en-GB" sz="1800" b="0" smtClean="0">
                <a:solidFill>
                  <a:prstClr val="black"/>
                </a:solidFill>
              </a:rPr>
              <a:t>based on a biomarker (already available or to be measured)</a:t>
            </a:r>
          </a:p>
          <a:p>
            <a:pPr algn="l"/>
            <a:r>
              <a:rPr lang="en-GB" sz="1800" b="0" smtClean="0">
                <a:solidFill>
                  <a:prstClr val="black"/>
                </a:solidFill>
              </a:rPr>
              <a:t>based on a phenotype (already available or through record linkage)</a:t>
            </a:r>
          </a:p>
          <a:p>
            <a:pPr algn="l"/>
            <a:endParaRPr lang="en-GB" sz="1800" b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Box 6"/>
          <p:cNvSpPr txBox="1">
            <a:spLocks noChangeArrowheads="1"/>
          </p:cNvSpPr>
          <p:nvPr/>
        </p:nvSpPr>
        <p:spPr bwMode="auto">
          <a:xfrm>
            <a:off x="787401" y="3433603"/>
            <a:ext cx="7103532" cy="2773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68" tIns="32134" rIns="64268" bIns="32134">
            <a:spAutoFit/>
          </a:bodyPr>
          <a:lstStyle/>
          <a:p>
            <a:pPr defTabSz="407928" hangingPunct="0"/>
            <a:r>
              <a:rPr lang="en-GB" sz="4400" dirty="0" smtClean="0">
                <a:solidFill>
                  <a:srgbClr val="0066FF"/>
                </a:solidFill>
                <a:cs typeface="Calibri" pitchFamily="34" charset="0"/>
                <a:sym typeface="Helvetica Light" charset="0"/>
              </a:rPr>
              <a:t>Thank you</a:t>
            </a:r>
          </a:p>
          <a:p>
            <a:pPr defTabSz="407928" hangingPunct="0"/>
            <a:endParaRPr lang="en-GB" sz="4400" dirty="0" smtClean="0">
              <a:solidFill>
                <a:srgbClr val="0066FF"/>
              </a:solidFill>
              <a:cs typeface="Calibri" pitchFamily="34" charset="0"/>
              <a:sym typeface="Helvetica Light" charset="0"/>
            </a:endParaRPr>
          </a:p>
          <a:p>
            <a:pPr defTabSz="407928" hangingPunct="0"/>
            <a:r>
              <a:rPr lang="en-US" sz="4400" b="0" dirty="0" smtClean="0">
                <a:solidFill>
                  <a:srgbClr val="00B0F0"/>
                </a:solidFill>
                <a:latin typeface="Arial" pitchFamily="34" charset="0"/>
                <a:cs typeface="+mn-cs"/>
              </a:rPr>
              <a:t> </a:t>
            </a:r>
            <a:r>
              <a:rPr lang="en-US" sz="4400" u="sng" dirty="0" smtClean="0">
                <a:solidFill>
                  <a:srgbClr val="0066FF"/>
                </a:solidFill>
                <a:cs typeface="Calibri" pitchFamily="34" charset="0"/>
                <a:sym typeface="Helvetica Light" charset="0"/>
              </a:rPr>
              <a:t>www.stratmed.co.uk</a:t>
            </a:r>
            <a:endParaRPr lang="en-GB" sz="4400" u="sng" dirty="0" smtClean="0">
              <a:solidFill>
                <a:srgbClr val="0066FF"/>
              </a:solidFill>
              <a:cs typeface="Calibri" pitchFamily="34" charset="0"/>
              <a:sym typeface="Helvetica Light" charset="0"/>
            </a:endParaRPr>
          </a:p>
          <a:p>
            <a:pPr defTabSz="407928" hangingPunct="0"/>
            <a:r>
              <a:rPr lang="en-GB" sz="4400" dirty="0" smtClean="0">
                <a:solidFill>
                  <a:srgbClr val="0066FF"/>
                </a:solidFill>
                <a:cs typeface="Calibri" pitchFamily="34" charset="0"/>
                <a:sym typeface="Helvetica Light" charset="0"/>
              </a:rPr>
              <a:t> </a:t>
            </a:r>
            <a:endParaRPr lang="en-GB" sz="4400" dirty="0">
              <a:solidFill>
                <a:srgbClr val="0066FF"/>
              </a:solidFill>
              <a:cs typeface="Calibri" pitchFamily="34" charset="0"/>
              <a:sym typeface="Helvetica Light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152400" y="0"/>
            <a:ext cx="1473200" cy="1625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4" rIns="91426" bIns="45714" rtlCol="0" anchor="ctr"/>
          <a:lstStyle/>
          <a:p>
            <a:endParaRPr lang="en-US" sz="2000" b="0">
              <a:solidFill>
                <a:srgbClr val="FFFFFF"/>
              </a:solidFill>
              <a:latin typeface="Verdana"/>
            </a:endParaRPr>
          </a:p>
        </p:txBody>
      </p:sp>
      <p:pic>
        <p:nvPicPr>
          <p:cNvPr id="2050" name="Picture 2" descr="SMS-IC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3707" y="626533"/>
            <a:ext cx="4829364" cy="25146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2722" name="Rectangle 2"/>
          <p:cNvSpPr>
            <a:spLocks noChangeArrowheads="1"/>
          </p:cNvSpPr>
          <p:nvPr/>
        </p:nvSpPr>
        <p:spPr bwMode="auto">
          <a:xfrm>
            <a:off x="0" y="-7938"/>
            <a:ext cx="9144000" cy="162242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2857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868686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eaLnBrk="0" hangingPunct="0"/>
            <a:endParaRPr lang="en-US" sz="440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  <a:ea typeface="ＭＳ Ｐゴシック" charset="0"/>
              <a:cs typeface="+mn-cs"/>
            </a:endParaRPr>
          </a:p>
        </p:txBody>
      </p:sp>
      <p:sp>
        <p:nvSpPr>
          <p:cNvPr id="1182723" name="Rectangle 3"/>
          <p:cNvSpPr>
            <a:spLocks noChangeArrowheads="1"/>
          </p:cNvSpPr>
          <p:nvPr/>
        </p:nvSpPr>
        <p:spPr bwMode="auto">
          <a:xfrm>
            <a:off x="191916" y="2538620"/>
            <a:ext cx="8952089" cy="442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en-GB" sz="4600" smtClean="0">
                <a:solidFill>
                  <a:srgbClr val="00FFFF"/>
                </a:solidFill>
                <a:latin typeface="Comic Sans MS" charset="0"/>
                <a:ea typeface="ＭＳ Ｐゴシック" charset="0"/>
                <a:cs typeface="+mn-cs"/>
              </a:rPr>
              <a:t>Generation Scotland:</a:t>
            </a:r>
            <a:endParaRPr lang="en-GB" sz="1600" smtClean="0">
              <a:solidFill>
                <a:srgbClr val="00FFFF"/>
              </a:solidFill>
              <a:latin typeface="Comic Sans MS" charset="0"/>
              <a:ea typeface="ＭＳ Ｐゴシック" charset="0"/>
              <a:cs typeface="+mn-cs"/>
            </a:endParaRPr>
          </a:p>
          <a:p>
            <a:endParaRPr lang="en-GB" sz="1600" smtClean="0">
              <a:solidFill>
                <a:srgbClr val="00FFFF"/>
              </a:solidFill>
              <a:latin typeface="Comic Sans MS" charset="0"/>
              <a:ea typeface="ＭＳ Ｐゴシック" charset="0"/>
              <a:cs typeface="+mn-cs"/>
            </a:endParaRPr>
          </a:p>
          <a:p>
            <a:r>
              <a:rPr lang="en-GB" sz="3400" i="1" smtClean="0">
                <a:solidFill>
                  <a:srgbClr val="00FFFF"/>
                </a:solidFill>
                <a:latin typeface="Comic Sans MS" charset="0"/>
                <a:ea typeface="ＭＳ Ｐゴシック" charset="0"/>
                <a:cs typeface="+mn-cs"/>
              </a:rPr>
              <a:t>the Scottish Family Health Study</a:t>
            </a:r>
          </a:p>
          <a:p>
            <a:endParaRPr lang="en-GB" sz="2600" i="1" smtClean="0">
              <a:solidFill>
                <a:srgbClr val="00FFFF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charset="0"/>
              <a:ea typeface="ＭＳ Ｐゴシック" charset="0"/>
              <a:cs typeface="+mn-cs"/>
            </a:endParaRPr>
          </a:p>
          <a:p>
            <a:r>
              <a:rPr lang="en-GB" sz="3600" i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ea typeface="ＭＳ Ｐゴシック" charset="0"/>
                <a:cs typeface="+mn-cs"/>
              </a:rPr>
              <a:t>Anna Dominiczak</a:t>
            </a:r>
          </a:p>
          <a:p>
            <a:pPr eaLnBrk="0" hangingPunct="0"/>
            <a:r>
              <a:rPr lang="en-GB" sz="3600" i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ea typeface="ＭＳ Ｐゴシック" charset="0"/>
                <a:cs typeface="+mn-cs"/>
              </a:rPr>
              <a:t>on behalf of the Study Team</a:t>
            </a:r>
            <a:endParaRPr lang="en-GB" sz="2000" b="0" smtClean="0">
              <a:solidFill>
                <a:srgbClr val="00FFFF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charset="0"/>
              <a:ea typeface="ＭＳ Ｐゴシック" charset="0"/>
              <a:cs typeface="+mn-cs"/>
            </a:endParaRPr>
          </a:p>
          <a:p>
            <a:endParaRPr lang="en-GB" sz="2200" i="1" smtClean="0">
              <a:solidFill>
                <a:srgbClr val="00FFFF"/>
              </a:solidFill>
              <a:latin typeface="Comic Sans MS" charset="0"/>
              <a:ea typeface="ＭＳ Ｐゴシック" charset="0"/>
              <a:cs typeface="+mn-cs"/>
            </a:endParaRPr>
          </a:p>
          <a:p>
            <a:endParaRPr lang="en-GB" sz="3400" i="1" smtClean="0">
              <a:solidFill>
                <a:srgbClr val="00FFFF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charset="0"/>
              <a:ea typeface="ＭＳ Ｐゴシック" charset="0"/>
              <a:cs typeface="+mn-cs"/>
            </a:endParaRPr>
          </a:p>
          <a:p>
            <a:endParaRPr lang="en-GB" sz="3400" i="1" smtClean="0">
              <a:solidFill>
                <a:srgbClr val="00FFFF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charset="0"/>
              <a:ea typeface="ＭＳ Ｐゴシック" charset="0"/>
              <a:cs typeface="+mn-cs"/>
            </a:endParaRPr>
          </a:p>
        </p:txBody>
      </p:sp>
      <p:pic>
        <p:nvPicPr>
          <p:cNvPr id="1182724" name="Picture 4" descr="NHSScotland"/>
          <p:cNvPicPr>
            <a:picLocks noChangeAspect="1" noChangeArrowheads="1"/>
          </p:cNvPicPr>
          <p:nvPr/>
        </p:nvPicPr>
        <p:blipFill>
          <a:blip r:embed="rId3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70682" y="207963"/>
            <a:ext cx="1866900" cy="125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0000FF">
                    <a:alpha val="50000"/>
                  </a:srgbClr>
                </a:solidFill>
              </a14:hiddenFill>
            </a:ext>
          </a:extLst>
        </p:spPr>
      </p:pic>
      <p:pic>
        <p:nvPicPr>
          <p:cNvPr id="1182725" name="Picture 5" descr="bad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90827" y="84345"/>
            <a:ext cx="1303867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82726" name="Picture 6" descr="Dundee Universit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68048" y="195263"/>
            <a:ext cx="1378655" cy="1173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82727" name="Picture 7" descr="UoA 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500" y="201613"/>
            <a:ext cx="2211211" cy="874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82728" name="Group 8"/>
          <p:cNvGrpSpPr>
            <a:grpSpLocks/>
          </p:cNvGrpSpPr>
          <p:nvPr/>
        </p:nvGrpSpPr>
        <p:grpSpPr bwMode="auto">
          <a:xfrm>
            <a:off x="6970889" y="346282"/>
            <a:ext cx="2008012" cy="809625"/>
            <a:chOff x="4954" y="370"/>
            <a:chExt cx="1423" cy="510"/>
          </a:xfrm>
        </p:grpSpPr>
        <p:sp>
          <p:nvSpPr>
            <p:cNvPr id="1182729" name="Rectangle 9"/>
            <p:cNvSpPr>
              <a:spLocks noChangeArrowheads="1"/>
            </p:cNvSpPr>
            <p:nvPr/>
          </p:nvSpPr>
          <p:spPr bwMode="auto">
            <a:xfrm>
              <a:off x="4954" y="370"/>
              <a:ext cx="1423" cy="51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eaLnBrk="0" hangingPunct="0"/>
              <a:endParaRPr lang="en-US" sz="440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0"/>
                <a:cs typeface="+mn-cs"/>
              </a:endParaRPr>
            </a:p>
          </p:txBody>
        </p:sp>
        <p:pic>
          <p:nvPicPr>
            <p:cNvPr id="1182730" name="Picture 10" descr="UniofGlasgow_CMYK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7" y="407"/>
              <a:ext cx="1386" cy="44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01613" y="1125538"/>
            <a:ext cx="8713787" cy="358775"/>
          </a:xfrm>
          <a:prstGeom prst="roundRect">
            <a:avLst>
              <a:gd name="adj" fmla="val 3588"/>
            </a:avLst>
          </a:prstGeom>
          <a:gradFill flip="none" rotWithShape="1">
            <a:gsLst>
              <a:gs pos="39000">
                <a:srgbClr val="C0C0C0">
                  <a:tint val="44500"/>
                  <a:satMod val="160000"/>
                  <a:alpha val="84000"/>
                </a:srgbClr>
              </a:gs>
              <a:gs pos="100000">
                <a:srgbClr val="C0C0C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b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08400" y="255588"/>
            <a:ext cx="3225800" cy="314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spc="70" dirty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5</a:t>
            </a:r>
            <a:r>
              <a:rPr lang="en-GB" sz="1200" spc="70" baseline="30000" dirty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th</a:t>
            </a:r>
            <a:r>
              <a:rPr lang="en-GB" sz="1200" spc="70" dirty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 Consortium Meeting (Final)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6934200" y="254000"/>
            <a:ext cx="0" cy="5238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934200" y="260350"/>
            <a:ext cx="2209800" cy="812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spc="70" dirty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26</a:t>
            </a:r>
            <a:r>
              <a:rPr lang="en-GB" sz="1200" spc="70" baseline="30000" dirty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th</a:t>
            </a:r>
            <a:r>
              <a:rPr lang="en-GB" sz="1200" spc="70" dirty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 &amp; 27</a:t>
            </a:r>
            <a:r>
              <a:rPr lang="en-GB" sz="1200" spc="70" baseline="30000" dirty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th</a:t>
            </a:r>
            <a:r>
              <a:rPr lang="en-GB" sz="1200" spc="70" dirty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 April 2016</a:t>
            </a:r>
          </a:p>
          <a:p>
            <a:pPr algn="l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spc="70" dirty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Glasgow, UK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b="0" dirty="0">
              <a:solidFill>
                <a:prstClr val="black"/>
              </a:solidFill>
              <a:latin typeface="Calibri"/>
              <a:ea typeface="ＭＳ Ｐゴシック" charset="0"/>
              <a:cs typeface="ＭＳ Ｐゴシック" charset="0"/>
            </a:endParaRPr>
          </a:p>
        </p:txBody>
      </p:sp>
      <p:sp>
        <p:nvSpPr>
          <p:cNvPr id="16389" name="Title 1"/>
          <p:cNvSpPr txBox="1">
            <a:spLocks/>
          </p:cNvSpPr>
          <p:nvPr/>
        </p:nvSpPr>
        <p:spPr bwMode="auto">
          <a:xfrm>
            <a:off x="323850" y="1095375"/>
            <a:ext cx="859155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s-ES" sz="2000" smtClean="0">
                <a:solidFill>
                  <a:srgbClr val="002060"/>
                </a:solidFill>
                <a:latin typeface="Times New Roman" charset="0"/>
                <a:cs typeface="Times New Roman" charset="0"/>
              </a:rPr>
              <a:t>FIMA: WP6- BIOMARKERS OF MYOCARDIAL REMODELLING</a:t>
            </a:r>
          </a:p>
        </p:txBody>
      </p:sp>
      <p:sp>
        <p:nvSpPr>
          <p:cNvPr id="22" name="21 Cheurón"/>
          <p:cNvSpPr/>
          <p:nvPr/>
        </p:nvSpPr>
        <p:spPr>
          <a:xfrm>
            <a:off x="269875" y="1611313"/>
            <a:ext cx="228600" cy="184150"/>
          </a:xfrm>
          <a:prstGeom prst="chevron">
            <a:avLst/>
          </a:prstGeom>
          <a:solidFill>
            <a:schemeClr val="accent2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800" b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391" name="22 CuadroTexto"/>
          <p:cNvSpPr txBox="1">
            <a:spLocks noChangeArrowheads="1"/>
          </p:cNvSpPr>
          <p:nvPr/>
        </p:nvSpPr>
        <p:spPr bwMode="auto">
          <a:xfrm>
            <a:off x="508000" y="1503363"/>
            <a:ext cx="5724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l"/>
            <a:r>
              <a:rPr lang="es-ES" sz="1800" smtClean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Task 6.3. Cross-sectional and prospective analysis </a:t>
            </a:r>
            <a:r>
              <a:rPr lang="es-ES" sz="1800" b="0" smtClean="0">
                <a:solidFill>
                  <a:srgbClr val="000000"/>
                </a:solidFill>
              </a:rPr>
              <a:t>	</a:t>
            </a:r>
          </a:p>
        </p:txBody>
      </p:sp>
      <p:sp>
        <p:nvSpPr>
          <p:cNvPr id="16392" name="36 CuadroTexto"/>
          <p:cNvSpPr txBox="1">
            <a:spLocks noChangeArrowheads="1"/>
          </p:cNvSpPr>
          <p:nvPr/>
        </p:nvSpPr>
        <p:spPr bwMode="auto">
          <a:xfrm>
            <a:off x="163513" y="1836738"/>
            <a:ext cx="888523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l"/>
            <a:r>
              <a:rPr lang="es-ES" sz="1400" smtClean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Generation Scotland Cohort: </a:t>
            </a:r>
            <a:r>
              <a:rPr lang="es-ES" sz="1200" smtClean="0">
                <a:solidFill>
                  <a:srgbClr val="C00000"/>
                </a:solidFill>
                <a:latin typeface="Times New Roman" charset="0"/>
                <a:cs typeface="Times New Roman" charset="0"/>
              </a:rPr>
              <a:t>67 subjects </a:t>
            </a:r>
            <a:r>
              <a:rPr lang="es-ES" sz="1200" u="sng" smtClean="0">
                <a:solidFill>
                  <a:srgbClr val="C00000"/>
                </a:solidFill>
                <a:latin typeface="Times New Roman" charset="0"/>
                <a:cs typeface="Times New Roman" charset="0"/>
              </a:rPr>
              <a:t>with previous HF at baseline</a:t>
            </a:r>
            <a:r>
              <a:rPr lang="es-ES" sz="1200" smtClean="0">
                <a:solidFill>
                  <a:srgbClr val="C00000"/>
                </a:solidFill>
                <a:latin typeface="Times New Roman" charset="0"/>
                <a:cs typeface="Times New Roman" charset="0"/>
              </a:rPr>
              <a:t>, 20 of  which had hospitalization for HF code (IC50_X) or CV death</a:t>
            </a:r>
            <a:r>
              <a:rPr lang="es-ES" sz="1200" smtClean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 (Gla, MOS, FIHCUV)</a:t>
            </a:r>
          </a:p>
        </p:txBody>
      </p:sp>
      <p:sp>
        <p:nvSpPr>
          <p:cNvPr id="38" name="37 Elipse"/>
          <p:cNvSpPr/>
          <p:nvPr/>
        </p:nvSpPr>
        <p:spPr>
          <a:xfrm>
            <a:off x="138113" y="2001838"/>
            <a:ext cx="73025" cy="82550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800" b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2212975" y="2316163"/>
            <a:ext cx="4911725" cy="30638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>
                <a:solidFill>
                  <a:prstClr val="black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Biomarker score:  NT-</a:t>
            </a:r>
            <a:r>
              <a:rPr lang="en-GB" sz="1400" dirty="0" err="1">
                <a:solidFill>
                  <a:prstClr val="black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proBNP</a:t>
            </a:r>
            <a:r>
              <a:rPr lang="en-GB" sz="1400" dirty="0">
                <a:solidFill>
                  <a:prstClr val="black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, ICAM-1, TNF-alpha, ACSP75</a:t>
            </a:r>
          </a:p>
        </p:txBody>
      </p:sp>
      <p:sp>
        <p:nvSpPr>
          <p:cNvPr id="3" name="2 Rectángulo"/>
          <p:cNvSpPr/>
          <p:nvPr/>
        </p:nvSpPr>
        <p:spPr>
          <a:xfrm>
            <a:off x="508000" y="2633663"/>
            <a:ext cx="8443913" cy="34305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b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396" name="Rectangle 18"/>
          <p:cNvSpPr>
            <a:spLocks noChangeArrowheads="1"/>
          </p:cNvSpPr>
          <p:nvPr/>
        </p:nvSpPr>
        <p:spPr bwMode="auto">
          <a:xfrm>
            <a:off x="1870075" y="5846763"/>
            <a:ext cx="1524000" cy="13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s-ES" sz="1200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Time of follow up (years)</a:t>
            </a:r>
            <a:endParaRPr lang="es-ES" sz="1200" b="0" smtClean="0">
              <a:solidFill>
                <a:srgbClr val="000000"/>
              </a:solidFill>
              <a:latin typeface="Times New Roman" charset="0"/>
              <a:ea typeface="ＭＳ Ｐゴシック" charset="0"/>
              <a:cs typeface="Times New Roman" charset="0"/>
            </a:endParaRPr>
          </a:p>
        </p:txBody>
      </p:sp>
      <p:sp>
        <p:nvSpPr>
          <p:cNvPr id="16397" name="Rectangle 38"/>
          <p:cNvSpPr>
            <a:spLocks noChangeArrowheads="1"/>
          </p:cNvSpPr>
          <p:nvPr/>
        </p:nvSpPr>
        <p:spPr bwMode="auto">
          <a:xfrm rot="-5400000">
            <a:off x="-190499" y="4735512"/>
            <a:ext cx="183515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s-ES" sz="1000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Cumulative incidence of HF or CV death (%)</a:t>
            </a:r>
            <a:endParaRPr lang="es-ES" sz="1800" b="0" smtClean="0">
              <a:solidFill>
                <a:srgbClr val="000000"/>
              </a:solidFill>
              <a:latin typeface="Times New Roman" charset="0"/>
              <a:ea typeface="ＭＳ Ｐゴシック" charset="0"/>
              <a:cs typeface="Times New Roman" charset="0"/>
            </a:endParaRPr>
          </a:p>
        </p:txBody>
      </p:sp>
      <p:cxnSp>
        <p:nvCxnSpPr>
          <p:cNvPr id="16398" name="106 Conector recto"/>
          <p:cNvCxnSpPr>
            <a:cxnSpLocks noChangeShapeType="1"/>
          </p:cNvCxnSpPr>
          <p:nvPr/>
        </p:nvCxnSpPr>
        <p:spPr bwMode="auto">
          <a:xfrm>
            <a:off x="1749425" y="3208338"/>
            <a:ext cx="198438" cy="0"/>
          </a:xfrm>
          <a:prstGeom prst="line">
            <a:avLst/>
          </a:prstGeom>
          <a:noFill/>
          <a:ln w="19050">
            <a:solidFill>
              <a:srgbClr val="3E58A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6399" name="107 Conector recto"/>
          <p:cNvCxnSpPr>
            <a:cxnSpLocks noChangeShapeType="1"/>
          </p:cNvCxnSpPr>
          <p:nvPr/>
        </p:nvCxnSpPr>
        <p:spPr bwMode="auto">
          <a:xfrm>
            <a:off x="1749425" y="3314700"/>
            <a:ext cx="198438" cy="0"/>
          </a:xfrm>
          <a:prstGeom prst="line">
            <a:avLst/>
          </a:prstGeom>
          <a:noFill/>
          <a:ln w="1905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09" name="108 Conector recto"/>
          <p:cNvCxnSpPr/>
          <p:nvPr/>
        </p:nvCxnSpPr>
        <p:spPr>
          <a:xfrm>
            <a:off x="1749425" y="3421063"/>
            <a:ext cx="198438" cy="0"/>
          </a:xfrm>
          <a:prstGeom prst="line">
            <a:avLst/>
          </a:prstGeom>
          <a:noFill/>
          <a:ln w="19050" cap="flat">
            <a:solidFill>
              <a:schemeClr val="accent6">
                <a:lumMod val="75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cxnSp>
      <p:cxnSp>
        <p:nvCxnSpPr>
          <p:cNvPr id="110" name="109 Conector recto"/>
          <p:cNvCxnSpPr/>
          <p:nvPr/>
        </p:nvCxnSpPr>
        <p:spPr>
          <a:xfrm>
            <a:off x="1050925" y="2976563"/>
            <a:ext cx="325913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02" name="110 CuadroTexto"/>
          <p:cNvSpPr txBox="1">
            <a:spLocks noChangeArrowheads="1"/>
          </p:cNvSpPr>
          <p:nvPr/>
        </p:nvSpPr>
        <p:spPr bwMode="auto">
          <a:xfrm>
            <a:off x="1327150" y="3808413"/>
            <a:ext cx="2017713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l"/>
            <a:r>
              <a:rPr lang="en-GB" sz="1000" smtClean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HR (95%CI)= 8.8 (1.7-46.4),  </a:t>
            </a:r>
            <a:r>
              <a:rPr lang="en-GB" sz="1000" i="1" smtClean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P=</a:t>
            </a:r>
            <a:r>
              <a:rPr lang="en-GB" sz="1000" smtClean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0.01</a:t>
            </a:r>
          </a:p>
        </p:txBody>
      </p:sp>
      <p:cxnSp>
        <p:nvCxnSpPr>
          <p:cNvPr id="16403" name="111 Conector recto"/>
          <p:cNvCxnSpPr>
            <a:cxnSpLocks noChangeShapeType="1"/>
          </p:cNvCxnSpPr>
          <p:nvPr/>
        </p:nvCxnSpPr>
        <p:spPr bwMode="auto">
          <a:xfrm>
            <a:off x="1128713" y="4087813"/>
            <a:ext cx="200025" cy="0"/>
          </a:xfrm>
          <a:prstGeom prst="line">
            <a:avLst/>
          </a:prstGeom>
          <a:noFill/>
          <a:ln w="1905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13" name="112 Conector recto"/>
          <p:cNvCxnSpPr/>
          <p:nvPr/>
        </p:nvCxnSpPr>
        <p:spPr>
          <a:xfrm>
            <a:off x="1127125" y="3905250"/>
            <a:ext cx="198438" cy="0"/>
          </a:xfrm>
          <a:prstGeom prst="line">
            <a:avLst/>
          </a:prstGeom>
          <a:noFill/>
          <a:ln w="19050" cap="flat">
            <a:solidFill>
              <a:schemeClr val="accent6">
                <a:lumMod val="75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cxnSp>
      <p:sp>
        <p:nvSpPr>
          <p:cNvPr id="16405" name="113 CuadroTexto"/>
          <p:cNvSpPr txBox="1">
            <a:spLocks noChangeArrowheads="1"/>
          </p:cNvSpPr>
          <p:nvPr/>
        </p:nvSpPr>
        <p:spPr bwMode="auto">
          <a:xfrm>
            <a:off x="1325563" y="3990975"/>
            <a:ext cx="19685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l"/>
            <a:r>
              <a:rPr lang="en-GB" sz="1000" b="0" smtClean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HR (95%CI)= 2.6 (0.5-13.4),  </a:t>
            </a:r>
            <a:r>
              <a:rPr lang="en-GB" sz="1000" b="0" i="1" smtClean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P</a:t>
            </a:r>
            <a:r>
              <a:rPr lang="en-GB" sz="1000" b="0" smtClean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=0.25</a:t>
            </a:r>
          </a:p>
        </p:txBody>
      </p:sp>
      <p:sp>
        <p:nvSpPr>
          <p:cNvPr id="16406" name="Line 58"/>
          <p:cNvSpPr>
            <a:spLocks noChangeShapeType="1"/>
          </p:cNvSpPr>
          <p:nvPr/>
        </p:nvSpPr>
        <p:spPr bwMode="auto">
          <a:xfrm>
            <a:off x="1038225" y="5676900"/>
            <a:ext cx="3097213" cy="0"/>
          </a:xfrm>
          <a:prstGeom prst="line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l"/>
            <a:endParaRPr lang="en-US" sz="1800" b="0" smtClean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407" name="Line 59"/>
          <p:cNvSpPr>
            <a:spLocks noChangeShapeType="1"/>
          </p:cNvSpPr>
          <p:nvPr/>
        </p:nvSpPr>
        <p:spPr bwMode="auto">
          <a:xfrm>
            <a:off x="1193800" y="5676900"/>
            <a:ext cx="0" cy="44450"/>
          </a:xfrm>
          <a:prstGeom prst="line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l"/>
            <a:endParaRPr lang="en-US" sz="1800" b="0" smtClean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408" name="Line 60"/>
          <p:cNvSpPr>
            <a:spLocks noChangeShapeType="1"/>
          </p:cNvSpPr>
          <p:nvPr/>
        </p:nvSpPr>
        <p:spPr bwMode="auto">
          <a:xfrm>
            <a:off x="1751013" y="5676900"/>
            <a:ext cx="0" cy="44450"/>
          </a:xfrm>
          <a:prstGeom prst="line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l"/>
            <a:endParaRPr lang="en-US" sz="1800" b="0" smtClean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409" name="Line 61"/>
          <p:cNvSpPr>
            <a:spLocks noChangeShapeType="1"/>
          </p:cNvSpPr>
          <p:nvPr/>
        </p:nvSpPr>
        <p:spPr bwMode="auto">
          <a:xfrm>
            <a:off x="2308225" y="5676900"/>
            <a:ext cx="0" cy="44450"/>
          </a:xfrm>
          <a:prstGeom prst="line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l"/>
            <a:endParaRPr lang="en-US" sz="1800" b="0" smtClean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410" name="Line 62"/>
          <p:cNvSpPr>
            <a:spLocks noChangeShapeType="1"/>
          </p:cNvSpPr>
          <p:nvPr/>
        </p:nvSpPr>
        <p:spPr bwMode="auto">
          <a:xfrm>
            <a:off x="2865438" y="5676900"/>
            <a:ext cx="0" cy="44450"/>
          </a:xfrm>
          <a:prstGeom prst="line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l"/>
            <a:endParaRPr lang="en-US" sz="1800" b="0" smtClean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411" name="Line 63"/>
          <p:cNvSpPr>
            <a:spLocks noChangeShapeType="1"/>
          </p:cNvSpPr>
          <p:nvPr/>
        </p:nvSpPr>
        <p:spPr bwMode="auto">
          <a:xfrm>
            <a:off x="3424238" y="5676900"/>
            <a:ext cx="0" cy="44450"/>
          </a:xfrm>
          <a:prstGeom prst="line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l"/>
            <a:endParaRPr lang="en-US" sz="1800" b="0" smtClean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412" name="Rectangle 65"/>
          <p:cNvSpPr>
            <a:spLocks noChangeArrowheads="1"/>
          </p:cNvSpPr>
          <p:nvPr/>
        </p:nvSpPr>
        <p:spPr bwMode="auto">
          <a:xfrm>
            <a:off x="3957638" y="5727700"/>
            <a:ext cx="58737" cy="11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s-ES" sz="1000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5</a:t>
            </a:r>
          </a:p>
        </p:txBody>
      </p:sp>
      <p:sp>
        <p:nvSpPr>
          <p:cNvPr id="16413" name="Rectangle 66"/>
          <p:cNvSpPr>
            <a:spLocks noChangeArrowheads="1"/>
          </p:cNvSpPr>
          <p:nvPr/>
        </p:nvSpPr>
        <p:spPr bwMode="auto">
          <a:xfrm>
            <a:off x="3400425" y="5727700"/>
            <a:ext cx="60325" cy="11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s-ES" sz="1000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4</a:t>
            </a:r>
          </a:p>
        </p:txBody>
      </p:sp>
      <p:sp>
        <p:nvSpPr>
          <p:cNvPr id="16414" name="Rectangle 67"/>
          <p:cNvSpPr>
            <a:spLocks noChangeArrowheads="1"/>
          </p:cNvSpPr>
          <p:nvPr/>
        </p:nvSpPr>
        <p:spPr bwMode="auto">
          <a:xfrm>
            <a:off x="2843213" y="5727700"/>
            <a:ext cx="58737" cy="11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s-ES" sz="1000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3</a:t>
            </a:r>
          </a:p>
        </p:txBody>
      </p:sp>
      <p:sp>
        <p:nvSpPr>
          <p:cNvPr id="16415" name="Rectangle 68"/>
          <p:cNvSpPr>
            <a:spLocks noChangeArrowheads="1"/>
          </p:cNvSpPr>
          <p:nvPr/>
        </p:nvSpPr>
        <p:spPr bwMode="auto">
          <a:xfrm>
            <a:off x="2286000" y="5727700"/>
            <a:ext cx="58738" cy="11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s-ES" sz="1000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2</a:t>
            </a:r>
          </a:p>
        </p:txBody>
      </p:sp>
      <p:sp>
        <p:nvSpPr>
          <p:cNvPr id="16416" name="Rectangle 69"/>
          <p:cNvSpPr>
            <a:spLocks noChangeArrowheads="1"/>
          </p:cNvSpPr>
          <p:nvPr/>
        </p:nvSpPr>
        <p:spPr bwMode="auto">
          <a:xfrm>
            <a:off x="1728788" y="5727700"/>
            <a:ext cx="58737" cy="11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s-ES" sz="1000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1</a:t>
            </a:r>
          </a:p>
        </p:txBody>
      </p:sp>
      <p:sp>
        <p:nvSpPr>
          <p:cNvPr id="16417" name="Rectangle 70"/>
          <p:cNvSpPr>
            <a:spLocks noChangeArrowheads="1"/>
          </p:cNvSpPr>
          <p:nvPr/>
        </p:nvSpPr>
        <p:spPr bwMode="auto">
          <a:xfrm>
            <a:off x="1169988" y="5727700"/>
            <a:ext cx="60325" cy="11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s-ES" sz="1000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0</a:t>
            </a:r>
          </a:p>
        </p:txBody>
      </p:sp>
      <p:sp>
        <p:nvSpPr>
          <p:cNvPr id="16418" name="Line 71"/>
          <p:cNvSpPr>
            <a:spLocks noChangeShapeType="1"/>
          </p:cNvSpPr>
          <p:nvPr/>
        </p:nvSpPr>
        <p:spPr bwMode="auto">
          <a:xfrm>
            <a:off x="3979863" y="5676900"/>
            <a:ext cx="0" cy="44450"/>
          </a:xfrm>
          <a:prstGeom prst="line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l"/>
            <a:endParaRPr lang="en-US" sz="1800" b="0" smtClean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419" name="Rectangle 38"/>
          <p:cNvSpPr>
            <a:spLocks noChangeArrowheads="1"/>
          </p:cNvSpPr>
          <p:nvPr/>
        </p:nvSpPr>
        <p:spPr bwMode="auto">
          <a:xfrm rot="-5400000">
            <a:off x="4084638" y="4803775"/>
            <a:ext cx="183515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s-ES" sz="1000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Cumulative incidence of HF or CV death (%)</a:t>
            </a:r>
            <a:endParaRPr lang="es-ES" sz="1800" b="0" smtClean="0">
              <a:solidFill>
                <a:srgbClr val="000000"/>
              </a:solidFill>
              <a:latin typeface="Times New Roman" charset="0"/>
              <a:ea typeface="ＭＳ Ｐゴシック" charset="0"/>
              <a:cs typeface="Times New Roman" charset="0"/>
            </a:endParaRPr>
          </a:p>
        </p:txBody>
      </p:sp>
      <p:sp>
        <p:nvSpPr>
          <p:cNvPr id="16420" name="Rectangle 18"/>
          <p:cNvSpPr>
            <a:spLocks noChangeArrowheads="1"/>
          </p:cNvSpPr>
          <p:nvPr/>
        </p:nvSpPr>
        <p:spPr bwMode="auto">
          <a:xfrm>
            <a:off x="6135688" y="5840413"/>
            <a:ext cx="15240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s-ES" sz="1200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Time of follow up (years)</a:t>
            </a:r>
            <a:endParaRPr lang="es-ES" sz="1200" b="0" smtClean="0">
              <a:solidFill>
                <a:srgbClr val="000000"/>
              </a:solidFill>
              <a:latin typeface="Times New Roman" charset="0"/>
              <a:ea typeface="ＭＳ Ｐゴシック" charset="0"/>
              <a:cs typeface="Times New Roman" charset="0"/>
            </a:endParaRPr>
          </a:p>
        </p:txBody>
      </p:sp>
      <p:sp>
        <p:nvSpPr>
          <p:cNvPr id="16421" name="Rectangle 661"/>
          <p:cNvSpPr>
            <a:spLocks noChangeArrowheads="1"/>
          </p:cNvSpPr>
          <p:nvPr/>
        </p:nvSpPr>
        <p:spPr bwMode="auto">
          <a:xfrm>
            <a:off x="6291263" y="2787650"/>
            <a:ext cx="1627187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s-ES" sz="1400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NT-proBNP_125 pg/ml</a:t>
            </a:r>
            <a:endParaRPr lang="es-ES" sz="1400" b="0" smtClean="0">
              <a:solidFill>
                <a:srgbClr val="000000"/>
              </a:solidFill>
              <a:latin typeface="Times New Roman" charset="0"/>
              <a:ea typeface="ＭＳ Ｐゴシック" charset="0"/>
              <a:cs typeface="Times New Roman" charset="0"/>
            </a:endParaRPr>
          </a:p>
        </p:txBody>
      </p:sp>
      <p:sp>
        <p:nvSpPr>
          <p:cNvPr id="16422" name="130 CuadroTexto"/>
          <p:cNvSpPr txBox="1">
            <a:spLocks noChangeArrowheads="1"/>
          </p:cNvSpPr>
          <p:nvPr/>
        </p:nvSpPr>
        <p:spPr bwMode="auto">
          <a:xfrm>
            <a:off x="6423025" y="3324225"/>
            <a:ext cx="1320800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l"/>
            <a:r>
              <a:rPr lang="en-GB" sz="1000" smtClean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2</a:t>
            </a:r>
            <a:r>
              <a:rPr lang="en-GB" sz="1000" baseline="30000" smtClean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nd</a:t>
            </a:r>
            <a:r>
              <a:rPr lang="en-GB" sz="1000" smtClean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 tertile (&gt;125), n=50</a:t>
            </a:r>
          </a:p>
        </p:txBody>
      </p:sp>
      <p:sp>
        <p:nvSpPr>
          <p:cNvPr id="16423" name="131 CuadroTexto"/>
          <p:cNvSpPr txBox="1">
            <a:spLocks noChangeArrowheads="1"/>
          </p:cNvSpPr>
          <p:nvPr/>
        </p:nvSpPr>
        <p:spPr bwMode="auto">
          <a:xfrm>
            <a:off x="6429375" y="3216275"/>
            <a:ext cx="1290638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l"/>
            <a:r>
              <a:rPr lang="en-GB" sz="1000" smtClean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1</a:t>
            </a:r>
            <a:r>
              <a:rPr lang="en-GB" sz="1000" baseline="30000" smtClean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st</a:t>
            </a:r>
            <a:r>
              <a:rPr lang="en-GB" sz="1000" smtClean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 tertile (&lt;125), n=21</a:t>
            </a:r>
          </a:p>
        </p:txBody>
      </p:sp>
      <p:cxnSp>
        <p:nvCxnSpPr>
          <p:cNvPr id="16424" name="132 Conector recto"/>
          <p:cNvCxnSpPr>
            <a:cxnSpLocks noChangeShapeType="1"/>
          </p:cNvCxnSpPr>
          <p:nvPr/>
        </p:nvCxnSpPr>
        <p:spPr bwMode="auto">
          <a:xfrm>
            <a:off x="6270625" y="3316288"/>
            <a:ext cx="200025" cy="0"/>
          </a:xfrm>
          <a:prstGeom prst="line">
            <a:avLst/>
          </a:prstGeom>
          <a:noFill/>
          <a:ln w="19050">
            <a:solidFill>
              <a:srgbClr val="3E58A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6425" name="Freeform 143"/>
          <p:cNvSpPr>
            <a:spLocks/>
          </p:cNvSpPr>
          <p:nvPr/>
        </p:nvSpPr>
        <p:spPr bwMode="auto">
          <a:xfrm>
            <a:off x="5508625" y="4883150"/>
            <a:ext cx="2598738" cy="631825"/>
          </a:xfrm>
          <a:custGeom>
            <a:avLst/>
            <a:gdLst>
              <a:gd name="T0" fmla="*/ 0 w 6882"/>
              <a:gd name="T1" fmla="*/ 632979 h 2262"/>
              <a:gd name="T2" fmla="*/ 92893 w 6882"/>
              <a:gd name="T3" fmla="*/ 632979 h 2262"/>
              <a:gd name="T4" fmla="*/ 92893 w 6882"/>
              <a:gd name="T5" fmla="*/ 608913 h 2262"/>
              <a:gd name="T6" fmla="*/ 231854 w 6882"/>
              <a:gd name="T7" fmla="*/ 608913 h 2262"/>
              <a:gd name="T8" fmla="*/ 231854 w 6882"/>
              <a:gd name="T9" fmla="*/ 584288 h 2262"/>
              <a:gd name="T10" fmla="*/ 278301 w 6882"/>
              <a:gd name="T11" fmla="*/ 584288 h 2262"/>
              <a:gd name="T12" fmla="*/ 278301 w 6882"/>
              <a:gd name="T13" fmla="*/ 558824 h 2262"/>
              <a:gd name="T14" fmla="*/ 370816 w 6882"/>
              <a:gd name="T15" fmla="*/ 558824 h 2262"/>
              <a:gd name="T16" fmla="*/ 370816 w 6882"/>
              <a:gd name="T17" fmla="*/ 507055 h 2262"/>
              <a:gd name="T18" fmla="*/ 509778 w 6882"/>
              <a:gd name="T19" fmla="*/ 507055 h 2262"/>
              <a:gd name="T20" fmla="*/ 509778 w 6882"/>
              <a:gd name="T21" fmla="*/ 480751 h 2262"/>
              <a:gd name="T22" fmla="*/ 602670 w 6882"/>
              <a:gd name="T23" fmla="*/ 480751 h 2262"/>
              <a:gd name="T24" fmla="*/ 602670 w 6882"/>
              <a:gd name="T25" fmla="*/ 454167 h 2262"/>
              <a:gd name="T26" fmla="*/ 789966 w 6882"/>
              <a:gd name="T27" fmla="*/ 454167 h 2262"/>
              <a:gd name="T28" fmla="*/ 789966 w 6882"/>
              <a:gd name="T29" fmla="*/ 425344 h 2262"/>
              <a:gd name="T30" fmla="*/ 925152 w 6882"/>
              <a:gd name="T31" fmla="*/ 425344 h 2262"/>
              <a:gd name="T32" fmla="*/ 925152 w 6882"/>
              <a:gd name="T33" fmla="*/ 394563 h 2262"/>
              <a:gd name="T34" fmla="*/ 1018422 w 6882"/>
              <a:gd name="T35" fmla="*/ 394563 h 2262"/>
              <a:gd name="T36" fmla="*/ 1018422 w 6882"/>
              <a:gd name="T37" fmla="*/ 362942 h 2262"/>
              <a:gd name="T38" fmla="*/ 1019555 w 6882"/>
              <a:gd name="T39" fmla="*/ 362942 h 2262"/>
              <a:gd name="T40" fmla="*/ 1019555 w 6882"/>
              <a:gd name="T41" fmla="*/ 330201 h 2262"/>
              <a:gd name="T42" fmla="*/ 1342414 w 6882"/>
              <a:gd name="T43" fmla="*/ 330201 h 2262"/>
              <a:gd name="T44" fmla="*/ 1342414 w 6882"/>
              <a:gd name="T45" fmla="*/ 296621 h 2262"/>
              <a:gd name="T46" fmla="*/ 1345435 w 6882"/>
              <a:gd name="T47" fmla="*/ 296621 h 2262"/>
              <a:gd name="T48" fmla="*/ 1345435 w 6882"/>
              <a:gd name="T49" fmla="*/ 261643 h 2262"/>
              <a:gd name="T50" fmla="*/ 1390371 w 6882"/>
              <a:gd name="T51" fmla="*/ 261643 h 2262"/>
              <a:gd name="T52" fmla="*/ 1390371 w 6882"/>
              <a:gd name="T53" fmla="*/ 226104 h 2262"/>
              <a:gd name="T54" fmla="*/ 2039866 w 6882"/>
              <a:gd name="T55" fmla="*/ 226104 h 2262"/>
              <a:gd name="T56" fmla="*/ 2039866 w 6882"/>
              <a:gd name="T57" fmla="*/ 187487 h 2262"/>
              <a:gd name="T58" fmla="*/ 2178450 w 6882"/>
              <a:gd name="T59" fmla="*/ 187487 h 2262"/>
              <a:gd name="T60" fmla="*/ 2178450 w 6882"/>
              <a:gd name="T61" fmla="*/ 145512 h 2262"/>
              <a:gd name="T62" fmla="*/ 2224141 w 6882"/>
              <a:gd name="T63" fmla="*/ 145512 h 2262"/>
              <a:gd name="T64" fmla="*/ 2224141 w 6882"/>
              <a:gd name="T65" fmla="*/ 102698 h 2262"/>
              <a:gd name="T66" fmla="*/ 2271342 w 6882"/>
              <a:gd name="T67" fmla="*/ 102698 h 2262"/>
              <a:gd name="T68" fmla="*/ 2271342 w 6882"/>
              <a:gd name="T69" fmla="*/ 58205 h 2262"/>
              <a:gd name="T70" fmla="*/ 2598733 w 6882"/>
              <a:gd name="T71" fmla="*/ 58205 h 2262"/>
              <a:gd name="T72" fmla="*/ 2598733 w 6882"/>
              <a:gd name="T73" fmla="*/ 0 h 226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6882" h="2262">
                <a:moveTo>
                  <a:pt x="0" y="2262"/>
                </a:moveTo>
                <a:lnTo>
                  <a:pt x="246" y="2262"/>
                </a:lnTo>
                <a:lnTo>
                  <a:pt x="246" y="2176"/>
                </a:lnTo>
                <a:lnTo>
                  <a:pt x="614" y="2176"/>
                </a:lnTo>
                <a:lnTo>
                  <a:pt x="614" y="2088"/>
                </a:lnTo>
                <a:lnTo>
                  <a:pt x="737" y="2088"/>
                </a:lnTo>
                <a:lnTo>
                  <a:pt x="737" y="1997"/>
                </a:lnTo>
                <a:lnTo>
                  <a:pt x="982" y="1997"/>
                </a:lnTo>
                <a:lnTo>
                  <a:pt x="982" y="1812"/>
                </a:lnTo>
                <a:lnTo>
                  <a:pt x="1350" y="1812"/>
                </a:lnTo>
                <a:lnTo>
                  <a:pt x="1350" y="1718"/>
                </a:lnTo>
                <a:lnTo>
                  <a:pt x="1596" y="1718"/>
                </a:lnTo>
                <a:lnTo>
                  <a:pt x="1596" y="1623"/>
                </a:lnTo>
                <a:lnTo>
                  <a:pt x="2092" y="1623"/>
                </a:lnTo>
                <a:lnTo>
                  <a:pt x="2092" y="1520"/>
                </a:lnTo>
                <a:lnTo>
                  <a:pt x="2450" y="1520"/>
                </a:lnTo>
                <a:lnTo>
                  <a:pt x="2450" y="1410"/>
                </a:lnTo>
                <a:lnTo>
                  <a:pt x="2697" y="1410"/>
                </a:lnTo>
                <a:lnTo>
                  <a:pt x="2697" y="1297"/>
                </a:lnTo>
                <a:lnTo>
                  <a:pt x="2700" y="1297"/>
                </a:lnTo>
                <a:lnTo>
                  <a:pt x="2700" y="1180"/>
                </a:lnTo>
                <a:lnTo>
                  <a:pt x="3555" y="1180"/>
                </a:lnTo>
                <a:lnTo>
                  <a:pt x="3555" y="1060"/>
                </a:lnTo>
                <a:lnTo>
                  <a:pt x="3563" y="1060"/>
                </a:lnTo>
                <a:lnTo>
                  <a:pt x="3563" y="935"/>
                </a:lnTo>
                <a:lnTo>
                  <a:pt x="3682" y="935"/>
                </a:lnTo>
                <a:lnTo>
                  <a:pt x="3682" y="808"/>
                </a:lnTo>
                <a:lnTo>
                  <a:pt x="5402" y="808"/>
                </a:lnTo>
                <a:lnTo>
                  <a:pt x="5402" y="670"/>
                </a:lnTo>
                <a:lnTo>
                  <a:pt x="5769" y="670"/>
                </a:lnTo>
                <a:lnTo>
                  <a:pt x="5769" y="520"/>
                </a:lnTo>
                <a:lnTo>
                  <a:pt x="5890" y="520"/>
                </a:lnTo>
                <a:lnTo>
                  <a:pt x="5890" y="367"/>
                </a:lnTo>
                <a:lnTo>
                  <a:pt x="6015" y="367"/>
                </a:lnTo>
                <a:lnTo>
                  <a:pt x="6015" y="208"/>
                </a:lnTo>
                <a:lnTo>
                  <a:pt x="6882" y="208"/>
                </a:lnTo>
                <a:lnTo>
                  <a:pt x="6882" y="0"/>
                </a:lnTo>
              </a:path>
            </a:pathLst>
          </a:custGeom>
          <a:noFill/>
          <a:ln w="19050" cap="flat">
            <a:solidFill>
              <a:srgbClr val="3E58A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l"/>
            <a:endParaRPr lang="en-US" sz="1800" b="0" smtClean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426" name="Freeform 144"/>
          <p:cNvSpPr>
            <a:spLocks/>
          </p:cNvSpPr>
          <p:nvPr/>
        </p:nvSpPr>
        <p:spPr bwMode="auto">
          <a:xfrm>
            <a:off x="5508625" y="4735513"/>
            <a:ext cx="2598738" cy="765175"/>
          </a:xfrm>
          <a:custGeom>
            <a:avLst/>
            <a:gdLst>
              <a:gd name="T0" fmla="*/ 0 w 6882"/>
              <a:gd name="T1" fmla="*/ 764630 h 2732"/>
              <a:gd name="T2" fmla="*/ 92893 w 6882"/>
              <a:gd name="T3" fmla="*/ 764630 h 2732"/>
              <a:gd name="T4" fmla="*/ 92893 w 6882"/>
              <a:gd name="T5" fmla="*/ 735523 h 2732"/>
              <a:gd name="T6" fmla="*/ 231854 w 6882"/>
              <a:gd name="T7" fmla="*/ 735523 h 2732"/>
              <a:gd name="T8" fmla="*/ 231854 w 6882"/>
              <a:gd name="T9" fmla="*/ 705855 h 2732"/>
              <a:gd name="T10" fmla="*/ 278301 w 6882"/>
              <a:gd name="T11" fmla="*/ 705855 h 2732"/>
              <a:gd name="T12" fmla="*/ 278301 w 6882"/>
              <a:gd name="T13" fmla="*/ 675069 h 2732"/>
              <a:gd name="T14" fmla="*/ 370816 w 6882"/>
              <a:gd name="T15" fmla="*/ 675069 h 2732"/>
              <a:gd name="T16" fmla="*/ 370816 w 6882"/>
              <a:gd name="T17" fmla="*/ 612656 h 2732"/>
              <a:gd name="T18" fmla="*/ 509778 w 6882"/>
              <a:gd name="T19" fmla="*/ 612656 h 2732"/>
              <a:gd name="T20" fmla="*/ 509778 w 6882"/>
              <a:gd name="T21" fmla="*/ 580749 h 2732"/>
              <a:gd name="T22" fmla="*/ 602670 w 6882"/>
              <a:gd name="T23" fmla="*/ 580749 h 2732"/>
              <a:gd name="T24" fmla="*/ 602670 w 6882"/>
              <a:gd name="T25" fmla="*/ 548563 h 2732"/>
              <a:gd name="T26" fmla="*/ 789966 w 6882"/>
              <a:gd name="T27" fmla="*/ 548563 h 2732"/>
              <a:gd name="T28" fmla="*/ 789966 w 6882"/>
              <a:gd name="T29" fmla="*/ 513858 h 2732"/>
              <a:gd name="T30" fmla="*/ 925152 w 6882"/>
              <a:gd name="T31" fmla="*/ 513858 h 2732"/>
              <a:gd name="T32" fmla="*/ 925152 w 6882"/>
              <a:gd name="T33" fmla="*/ 476914 h 2732"/>
              <a:gd name="T34" fmla="*/ 1018422 w 6882"/>
              <a:gd name="T35" fmla="*/ 476914 h 2732"/>
              <a:gd name="T36" fmla="*/ 1018422 w 6882"/>
              <a:gd name="T37" fmla="*/ 438571 h 2732"/>
              <a:gd name="T38" fmla="*/ 1019555 w 6882"/>
              <a:gd name="T39" fmla="*/ 438571 h 2732"/>
              <a:gd name="T40" fmla="*/ 1019555 w 6882"/>
              <a:gd name="T41" fmla="*/ 399108 h 2732"/>
              <a:gd name="T42" fmla="*/ 1342414 w 6882"/>
              <a:gd name="T43" fmla="*/ 399108 h 2732"/>
              <a:gd name="T44" fmla="*/ 1342414 w 6882"/>
              <a:gd name="T45" fmla="*/ 358245 h 2732"/>
              <a:gd name="T46" fmla="*/ 1345435 w 6882"/>
              <a:gd name="T47" fmla="*/ 358245 h 2732"/>
              <a:gd name="T48" fmla="*/ 1345435 w 6882"/>
              <a:gd name="T49" fmla="*/ 316264 h 2732"/>
              <a:gd name="T50" fmla="*/ 1390371 w 6882"/>
              <a:gd name="T51" fmla="*/ 316264 h 2732"/>
              <a:gd name="T52" fmla="*/ 1390371 w 6882"/>
              <a:gd name="T53" fmla="*/ 273162 h 2732"/>
              <a:gd name="T54" fmla="*/ 2039866 w 6882"/>
              <a:gd name="T55" fmla="*/ 273162 h 2732"/>
              <a:gd name="T56" fmla="*/ 2039866 w 6882"/>
              <a:gd name="T57" fmla="*/ 226422 h 2732"/>
              <a:gd name="T58" fmla="*/ 2178450 w 6882"/>
              <a:gd name="T59" fmla="*/ 226422 h 2732"/>
              <a:gd name="T60" fmla="*/ 2178450 w 6882"/>
              <a:gd name="T61" fmla="*/ 176044 h 2732"/>
              <a:gd name="T62" fmla="*/ 2224141 w 6882"/>
              <a:gd name="T63" fmla="*/ 176044 h 2732"/>
              <a:gd name="T64" fmla="*/ 2224141 w 6882"/>
              <a:gd name="T65" fmla="*/ 123986 h 2732"/>
              <a:gd name="T66" fmla="*/ 2271342 w 6882"/>
              <a:gd name="T67" fmla="*/ 123986 h 2732"/>
              <a:gd name="T68" fmla="*/ 2271342 w 6882"/>
              <a:gd name="T69" fmla="*/ 70530 h 2732"/>
              <a:gd name="T70" fmla="*/ 2598733 w 6882"/>
              <a:gd name="T71" fmla="*/ 70530 h 2732"/>
              <a:gd name="T72" fmla="*/ 2598733 w 6882"/>
              <a:gd name="T73" fmla="*/ 0 h 273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6882" h="2732">
                <a:moveTo>
                  <a:pt x="0" y="2732"/>
                </a:moveTo>
                <a:lnTo>
                  <a:pt x="246" y="2732"/>
                </a:lnTo>
                <a:lnTo>
                  <a:pt x="246" y="2628"/>
                </a:lnTo>
                <a:lnTo>
                  <a:pt x="614" y="2628"/>
                </a:lnTo>
                <a:lnTo>
                  <a:pt x="614" y="2522"/>
                </a:lnTo>
                <a:lnTo>
                  <a:pt x="737" y="2522"/>
                </a:lnTo>
                <a:lnTo>
                  <a:pt x="737" y="2412"/>
                </a:lnTo>
                <a:lnTo>
                  <a:pt x="982" y="2412"/>
                </a:lnTo>
                <a:lnTo>
                  <a:pt x="982" y="2189"/>
                </a:lnTo>
                <a:lnTo>
                  <a:pt x="1350" y="2189"/>
                </a:lnTo>
                <a:lnTo>
                  <a:pt x="1350" y="2075"/>
                </a:lnTo>
                <a:lnTo>
                  <a:pt x="1596" y="2075"/>
                </a:lnTo>
                <a:lnTo>
                  <a:pt x="1596" y="1960"/>
                </a:lnTo>
                <a:lnTo>
                  <a:pt x="2092" y="1960"/>
                </a:lnTo>
                <a:lnTo>
                  <a:pt x="2092" y="1836"/>
                </a:lnTo>
                <a:lnTo>
                  <a:pt x="2450" y="1836"/>
                </a:lnTo>
                <a:lnTo>
                  <a:pt x="2450" y="1704"/>
                </a:lnTo>
                <a:lnTo>
                  <a:pt x="2697" y="1704"/>
                </a:lnTo>
                <a:lnTo>
                  <a:pt x="2697" y="1567"/>
                </a:lnTo>
                <a:lnTo>
                  <a:pt x="2700" y="1567"/>
                </a:lnTo>
                <a:lnTo>
                  <a:pt x="2700" y="1426"/>
                </a:lnTo>
                <a:lnTo>
                  <a:pt x="3555" y="1426"/>
                </a:lnTo>
                <a:lnTo>
                  <a:pt x="3555" y="1280"/>
                </a:lnTo>
                <a:lnTo>
                  <a:pt x="3563" y="1280"/>
                </a:lnTo>
                <a:lnTo>
                  <a:pt x="3563" y="1130"/>
                </a:lnTo>
                <a:lnTo>
                  <a:pt x="3682" y="1130"/>
                </a:lnTo>
                <a:lnTo>
                  <a:pt x="3682" y="976"/>
                </a:lnTo>
                <a:lnTo>
                  <a:pt x="5402" y="976"/>
                </a:lnTo>
                <a:lnTo>
                  <a:pt x="5402" y="809"/>
                </a:lnTo>
                <a:lnTo>
                  <a:pt x="5769" y="809"/>
                </a:lnTo>
                <a:lnTo>
                  <a:pt x="5769" y="629"/>
                </a:lnTo>
                <a:lnTo>
                  <a:pt x="5890" y="629"/>
                </a:lnTo>
                <a:lnTo>
                  <a:pt x="5890" y="443"/>
                </a:lnTo>
                <a:lnTo>
                  <a:pt x="6015" y="443"/>
                </a:lnTo>
                <a:lnTo>
                  <a:pt x="6015" y="252"/>
                </a:lnTo>
                <a:lnTo>
                  <a:pt x="6882" y="252"/>
                </a:lnTo>
                <a:lnTo>
                  <a:pt x="6882" y="0"/>
                </a:lnTo>
              </a:path>
            </a:pathLst>
          </a:custGeom>
          <a:noFill/>
          <a:ln w="19050" cap="flat">
            <a:solidFill>
              <a:srgbClr val="FF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l"/>
            <a:endParaRPr lang="en-US" sz="1800" b="0" smtClean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427" name="Line 58"/>
          <p:cNvSpPr>
            <a:spLocks noChangeShapeType="1"/>
          </p:cNvSpPr>
          <p:nvPr/>
        </p:nvSpPr>
        <p:spPr bwMode="auto">
          <a:xfrm>
            <a:off x="5303838" y="5683250"/>
            <a:ext cx="3097212" cy="0"/>
          </a:xfrm>
          <a:prstGeom prst="line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l"/>
            <a:endParaRPr lang="en-US" sz="1800" b="0" smtClean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428" name="Line 59"/>
          <p:cNvSpPr>
            <a:spLocks noChangeShapeType="1"/>
          </p:cNvSpPr>
          <p:nvPr/>
        </p:nvSpPr>
        <p:spPr bwMode="auto">
          <a:xfrm>
            <a:off x="5459413" y="5683250"/>
            <a:ext cx="0" cy="41275"/>
          </a:xfrm>
          <a:prstGeom prst="line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l"/>
            <a:endParaRPr lang="en-US" sz="1800" b="0" smtClean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429" name="Line 60"/>
          <p:cNvSpPr>
            <a:spLocks noChangeShapeType="1"/>
          </p:cNvSpPr>
          <p:nvPr/>
        </p:nvSpPr>
        <p:spPr bwMode="auto">
          <a:xfrm>
            <a:off x="6016625" y="5683250"/>
            <a:ext cx="0" cy="41275"/>
          </a:xfrm>
          <a:prstGeom prst="line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l"/>
            <a:endParaRPr lang="en-US" sz="1800" b="0" smtClean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430" name="Line 61"/>
          <p:cNvSpPr>
            <a:spLocks noChangeShapeType="1"/>
          </p:cNvSpPr>
          <p:nvPr/>
        </p:nvSpPr>
        <p:spPr bwMode="auto">
          <a:xfrm>
            <a:off x="6573838" y="5683250"/>
            <a:ext cx="0" cy="41275"/>
          </a:xfrm>
          <a:prstGeom prst="line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l"/>
            <a:endParaRPr lang="en-US" sz="1800" b="0" smtClean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431" name="Line 62"/>
          <p:cNvSpPr>
            <a:spLocks noChangeShapeType="1"/>
          </p:cNvSpPr>
          <p:nvPr/>
        </p:nvSpPr>
        <p:spPr bwMode="auto">
          <a:xfrm>
            <a:off x="7131050" y="5683250"/>
            <a:ext cx="0" cy="41275"/>
          </a:xfrm>
          <a:prstGeom prst="line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l"/>
            <a:endParaRPr lang="en-US" sz="1800" b="0" smtClean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432" name="Line 63"/>
          <p:cNvSpPr>
            <a:spLocks noChangeShapeType="1"/>
          </p:cNvSpPr>
          <p:nvPr/>
        </p:nvSpPr>
        <p:spPr bwMode="auto">
          <a:xfrm>
            <a:off x="7689850" y="5683250"/>
            <a:ext cx="0" cy="41275"/>
          </a:xfrm>
          <a:prstGeom prst="line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l"/>
            <a:endParaRPr lang="en-US" sz="1800" b="0" smtClean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433" name="Rectangle 65"/>
          <p:cNvSpPr>
            <a:spLocks noChangeArrowheads="1"/>
          </p:cNvSpPr>
          <p:nvPr/>
        </p:nvSpPr>
        <p:spPr bwMode="auto">
          <a:xfrm>
            <a:off x="8223250" y="5729288"/>
            <a:ext cx="58738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s-ES" sz="1000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5</a:t>
            </a:r>
          </a:p>
        </p:txBody>
      </p:sp>
      <p:sp>
        <p:nvSpPr>
          <p:cNvPr id="16434" name="Rectangle 66"/>
          <p:cNvSpPr>
            <a:spLocks noChangeArrowheads="1"/>
          </p:cNvSpPr>
          <p:nvPr/>
        </p:nvSpPr>
        <p:spPr bwMode="auto">
          <a:xfrm>
            <a:off x="7666038" y="5729288"/>
            <a:ext cx="60325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s-ES" sz="1000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4</a:t>
            </a:r>
          </a:p>
        </p:txBody>
      </p:sp>
      <p:sp>
        <p:nvSpPr>
          <p:cNvPr id="16435" name="Rectangle 67"/>
          <p:cNvSpPr>
            <a:spLocks noChangeArrowheads="1"/>
          </p:cNvSpPr>
          <p:nvPr/>
        </p:nvSpPr>
        <p:spPr bwMode="auto">
          <a:xfrm>
            <a:off x="7108825" y="5729288"/>
            <a:ext cx="58738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s-ES" sz="1000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3</a:t>
            </a:r>
          </a:p>
        </p:txBody>
      </p:sp>
      <p:sp>
        <p:nvSpPr>
          <p:cNvPr id="16436" name="Rectangle 68"/>
          <p:cNvSpPr>
            <a:spLocks noChangeArrowheads="1"/>
          </p:cNvSpPr>
          <p:nvPr/>
        </p:nvSpPr>
        <p:spPr bwMode="auto">
          <a:xfrm>
            <a:off x="6551613" y="5729288"/>
            <a:ext cx="58737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s-ES" sz="1000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2</a:t>
            </a:r>
          </a:p>
        </p:txBody>
      </p:sp>
      <p:sp>
        <p:nvSpPr>
          <p:cNvPr id="16437" name="Rectangle 69"/>
          <p:cNvSpPr>
            <a:spLocks noChangeArrowheads="1"/>
          </p:cNvSpPr>
          <p:nvPr/>
        </p:nvSpPr>
        <p:spPr bwMode="auto">
          <a:xfrm>
            <a:off x="5994400" y="5729288"/>
            <a:ext cx="58738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s-ES" sz="1000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1</a:t>
            </a:r>
          </a:p>
        </p:txBody>
      </p:sp>
      <p:sp>
        <p:nvSpPr>
          <p:cNvPr id="16438" name="Rectangle 70"/>
          <p:cNvSpPr>
            <a:spLocks noChangeArrowheads="1"/>
          </p:cNvSpPr>
          <p:nvPr/>
        </p:nvSpPr>
        <p:spPr bwMode="auto">
          <a:xfrm>
            <a:off x="5435600" y="5729288"/>
            <a:ext cx="60325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s-ES" sz="1000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0</a:t>
            </a:r>
          </a:p>
        </p:txBody>
      </p:sp>
      <p:sp>
        <p:nvSpPr>
          <p:cNvPr id="16439" name="Line 71"/>
          <p:cNvSpPr>
            <a:spLocks noChangeShapeType="1"/>
          </p:cNvSpPr>
          <p:nvPr/>
        </p:nvSpPr>
        <p:spPr bwMode="auto">
          <a:xfrm>
            <a:off x="8245475" y="5683250"/>
            <a:ext cx="0" cy="41275"/>
          </a:xfrm>
          <a:prstGeom prst="line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l"/>
            <a:endParaRPr lang="en-US" sz="1800" b="0" smtClean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16440" name="148 Conector recto"/>
          <p:cNvCxnSpPr>
            <a:cxnSpLocks noChangeShapeType="1"/>
          </p:cNvCxnSpPr>
          <p:nvPr/>
        </p:nvCxnSpPr>
        <p:spPr bwMode="auto">
          <a:xfrm>
            <a:off x="6280150" y="3422650"/>
            <a:ext cx="200025" cy="0"/>
          </a:xfrm>
          <a:prstGeom prst="line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50" name="149 Conector recto"/>
          <p:cNvCxnSpPr/>
          <p:nvPr/>
        </p:nvCxnSpPr>
        <p:spPr>
          <a:xfrm>
            <a:off x="5389563" y="2976563"/>
            <a:ext cx="325913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42" name="Rectangle 441"/>
          <p:cNvSpPr>
            <a:spLocks noChangeArrowheads="1"/>
          </p:cNvSpPr>
          <p:nvPr/>
        </p:nvSpPr>
        <p:spPr bwMode="auto">
          <a:xfrm>
            <a:off x="1865313" y="2773363"/>
            <a:ext cx="121920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s-ES" sz="1400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Biomarker-Score</a:t>
            </a:r>
            <a:endParaRPr lang="es-ES" sz="1400" b="0" smtClean="0">
              <a:solidFill>
                <a:srgbClr val="000000"/>
              </a:solidFill>
              <a:latin typeface="Times New Roman" charset="0"/>
              <a:ea typeface="ＭＳ Ｐゴシック" charset="0"/>
              <a:cs typeface="Times New Roman" charset="0"/>
            </a:endParaRPr>
          </a:p>
        </p:txBody>
      </p:sp>
      <p:sp>
        <p:nvSpPr>
          <p:cNvPr id="16443" name="151 CuadroTexto"/>
          <p:cNvSpPr txBox="1">
            <a:spLocks noChangeArrowheads="1"/>
          </p:cNvSpPr>
          <p:nvPr/>
        </p:nvSpPr>
        <p:spPr bwMode="auto">
          <a:xfrm>
            <a:off x="1900238" y="3321050"/>
            <a:ext cx="1460500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l"/>
            <a:r>
              <a:rPr lang="en-GB" sz="1000" smtClean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3</a:t>
            </a:r>
            <a:r>
              <a:rPr lang="en-GB" sz="1000" baseline="30000" smtClean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rd</a:t>
            </a:r>
            <a:r>
              <a:rPr lang="en-GB" sz="1000" smtClean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 tertile (&gt;0.4032), n=22</a:t>
            </a:r>
          </a:p>
        </p:txBody>
      </p:sp>
      <p:sp>
        <p:nvSpPr>
          <p:cNvPr id="16444" name="152 CuadroTexto"/>
          <p:cNvSpPr txBox="1">
            <a:spLocks noChangeArrowheads="1"/>
          </p:cNvSpPr>
          <p:nvPr/>
        </p:nvSpPr>
        <p:spPr bwMode="auto">
          <a:xfrm>
            <a:off x="1901825" y="3216275"/>
            <a:ext cx="1766888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l"/>
            <a:r>
              <a:rPr lang="en-GB" sz="1000" smtClean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2</a:t>
            </a:r>
            <a:r>
              <a:rPr lang="en-GB" sz="1000" baseline="30000" smtClean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nd</a:t>
            </a:r>
            <a:r>
              <a:rPr lang="en-GB" sz="1000" smtClean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 tertile (0.2122-0.4032), n=23</a:t>
            </a:r>
          </a:p>
        </p:txBody>
      </p:sp>
      <p:sp>
        <p:nvSpPr>
          <p:cNvPr id="16445" name="153 CuadroTexto"/>
          <p:cNvSpPr txBox="1">
            <a:spLocks noChangeArrowheads="1"/>
          </p:cNvSpPr>
          <p:nvPr/>
        </p:nvSpPr>
        <p:spPr bwMode="auto">
          <a:xfrm>
            <a:off x="1906588" y="3108325"/>
            <a:ext cx="1439862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l"/>
            <a:r>
              <a:rPr lang="en-GB" sz="1000" smtClean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1</a:t>
            </a:r>
            <a:r>
              <a:rPr lang="en-GB" sz="1000" baseline="30000" smtClean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st</a:t>
            </a:r>
            <a:r>
              <a:rPr lang="en-GB" sz="1000" smtClean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 tertile (&lt;0.2122), n=22</a:t>
            </a:r>
          </a:p>
        </p:txBody>
      </p:sp>
      <p:sp>
        <p:nvSpPr>
          <p:cNvPr id="16446" name="Line 21"/>
          <p:cNvSpPr>
            <a:spLocks noChangeShapeType="1"/>
          </p:cNvSpPr>
          <p:nvPr/>
        </p:nvSpPr>
        <p:spPr bwMode="auto">
          <a:xfrm>
            <a:off x="1036638" y="3600450"/>
            <a:ext cx="0" cy="2068513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l"/>
            <a:endParaRPr lang="en-US" sz="1800" b="0" smtClean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447" name="Line 22"/>
          <p:cNvSpPr>
            <a:spLocks noChangeShapeType="1"/>
          </p:cNvSpPr>
          <p:nvPr/>
        </p:nvSpPr>
        <p:spPr bwMode="auto">
          <a:xfrm flipH="1">
            <a:off x="977900" y="5572125"/>
            <a:ext cx="58738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l"/>
            <a:endParaRPr lang="en-US" sz="1800" b="0" smtClean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448" name="Line 23"/>
          <p:cNvSpPr>
            <a:spLocks noChangeShapeType="1"/>
          </p:cNvSpPr>
          <p:nvPr/>
        </p:nvSpPr>
        <p:spPr bwMode="auto">
          <a:xfrm flipH="1">
            <a:off x="977900" y="5353050"/>
            <a:ext cx="58738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l"/>
            <a:endParaRPr lang="en-US" sz="1800" b="0" smtClean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449" name="Line 24"/>
          <p:cNvSpPr>
            <a:spLocks noChangeShapeType="1"/>
          </p:cNvSpPr>
          <p:nvPr/>
        </p:nvSpPr>
        <p:spPr bwMode="auto">
          <a:xfrm flipH="1">
            <a:off x="977900" y="5133975"/>
            <a:ext cx="58738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l"/>
            <a:endParaRPr lang="en-US" sz="1800" b="0" smtClean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450" name="Line 25"/>
          <p:cNvSpPr>
            <a:spLocks noChangeShapeType="1"/>
          </p:cNvSpPr>
          <p:nvPr/>
        </p:nvSpPr>
        <p:spPr bwMode="auto">
          <a:xfrm flipH="1">
            <a:off x="977900" y="4914900"/>
            <a:ext cx="58738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l"/>
            <a:endParaRPr lang="en-US" sz="1800" b="0" smtClean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451" name="Line 26"/>
          <p:cNvSpPr>
            <a:spLocks noChangeShapeType="1"/>
          </p:cNvSpPr>
          <p:nvPr/>
        </p:nvSpPr>
        <p:spPr bwMode="auto">
          <a:xfrm flipH="1">
            <a:off x="977900" y="4695825"/>
            <a:ext cx="58738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l"/>
            <a:endParaRPr lang="en-US" sz="1800" b="0" smtClean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452" name="Line 27"/>
          <p:cNvSpPr>
            <a:spLocks noChangeShapeType="1"/>
          </p:cNvSpPr>
          <p:nvPr/>
        </p:nvSpPr>
        <p:spPr bwMode="auto">
          <a:xfrm flipH="1">
            <a:off x="977900" y="4476750"/>
            <a:ext cx="58738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l"/>
            <a:endParaRPr lang="en-US" sz="1800" b="0" smtClean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453" name="Line 28"/>
          <p:cNvSpPr>
            <a:spLocks noChangeShapeType="1"/>
          </p:cNvSpPr>
          <p:nvPr/>
        </p:nvSpPr>
        <p:spPr bwMode="auto">
          <a:xfrm flipH="1">
            <a:off x="977900" y="4257675"/>
            <a:ext cx="58738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l"/>
            <a:endParaRPr lang="en-US" sz="1800" b="0" smtClean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454" name="Line 29"/>
          <p:cNvSpPr>
            <a:spLocks noChangeShapeType="1"/>
          </p:cNvSpPr>
          <p:nvPr/>
        </p:nvSpPr>
        <p:spPr bwMode="auto">
          <a:xfrm flipH="1">
            <a:off x="977900" y="4038600"/>
            <a:ext cx="58738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l"/>
            <a:endParaRPr lang="en-US" sz="1800" b="0" smtClean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455" name="Line 30"/>
          <p:cNvSpPr>
            <a:spLocks noChangeShapeType="1"/>
          </p:cNvSpPr>
          <p:nvPr/>
        </p:nvSpPr>
        <p:spPr bwMode="auto">
          <a:xfrm flipH="1">
            <a:off x="977900" y="3819525"/>
            <a:ext cx="58738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l"/>
            <a:endParaRPr lang="en-US" sz="1800" b="0" smtClean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456" name="Rectangle 32"/>
          <p:cNvSpPr>
            <a:spLocks noChangeArrowheads="1"/>
          </p:cNvSpPr>
          <p:nvPr/>
        </p:nvSpPr>
        <p:spPr bwMode="auto">
          <a:xfrm>
            <a:off x="893763" y="3552825"/>
            <a:ext cx="60325" cy="11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s-ES" sz="1000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9</a:t>
            </a:r>
          </a:p>
        </p:txBody>
      </p:sp>
      <p:sp>
        <p:nvSpPr>
          <p:cNvPr id="16457" name="Rectangle 33"/>
          <p:cNvSpPr>
            <a:spLocks noChangeArrowheads="1"/>
          </p:cNvSpPr>
          <p:nvPr/>
        </p:nvSpPr>
        <p:spPr bwMode="auto">
          <a:xfrm>
            <a:off x="893763" y="3771900"/>
            <a:ext cx="60325" cy="11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s-ES" sz="1000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8</a:t>
            </a:r>
          </a:p>
        </p:txBody>
      </p:sp>
      <p:sp>
        <p:nvSpPr>
          <p:cNvPr id="16458" name="Rectangle 34"/>
          <p:cNvSpPr>
            <a:spLocks noChangeArrowheads="1"/>
          </p:cNvSpPr>
          <p:nvPr/>
        </p:nvSpPr>
        <p:spPr bwMode="auto">
          <a:xfrm>
            <a:off x="893763" y="3989388"/>
            <a:ext cx="60325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s-ES" sz="1000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7</a:t>
            </a:r>
          </a:p>
        </p:txBody>
      </p:sp>
      <p:sp>
        <p:nvSpPr>
          <p:cNvPr id="16459" name="Rectangle 35"/>
          <p:cNvSpPr>
            <a:spLocks noChangeArrowheads="1"/>
          </p:cNvSpPr>
          <p:nvPr/>
        </p:nvSpPr>
        <p:spPr bwMode="auto">
          <a:xfrm>
            <a:off x="893763" y="4208463"/>
            <a:ext cx="60325" cy="11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s-ES" sz="1000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6</a:t>
            </a:r>
          </a:p>
        </p:txBody>
      </p:sp>
      <p:sp>
        <p:nvSpPr>
          <p:cNvPr id="16460" name="Rectangle 36"/>
          <p:cNvSpPr>
            <a:spLocks noChangeArrowheads="1"/>
          </p:cNvSpPr>
          <p:nvPr/>
        </p:nvSpPr>
        <p:spPr bwMode="auto">
          <a:xfrm>
            <a:off x="893763" y="4427538"/>
            <a:ext cx="60325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s-ES" sz="1000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5</a:t>
            </a:r>
          </a:p>
        </p:txBody>
      </p:sp>
      <p:sp>
        <p:nvSpPr>
          <p:cNvPr id="16461" name="Rectangle 37"/>
          <p:cNvSpPr>
            <a:spLocks noChangeArrowheads="1"/>
          </p:cNvSpPr>
          <p:nvPr/>
        </p:nvSpPr>
        <p:spPr bwMode="auto">
          <a:xfrm>
            <a:off x="893763" y="4646613"/>
            <a:ext cx="60325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s-ES" sz="1000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4</a:t>
            </a:r>
          </a:p>
        </p:txBody>
      </p:sp>
      <p:sp>
        <p:nvSpPr>
          <p:cNvPr id="16462" name="Rectangle 38"/>
          <p:cNvSpPr>
            <a:spLocks noChangeArrowheads="1"/>
          </p:cNvSpPr>
          <p:nvPr/>
        </p:nvSpPr>
        <p:spPr bwMode="auto">
          <a:xfrm>
            <a:off x="893763" y="4865688"/>
            <a:ext cx="60325" cy="11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s-ES" sz="1000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3</a:t>
            </a:r>
          </a:p>
        </p:txBody>
      </p:sp>
      <p:sp>
        <p:nvSpPr>
          <p:cNvPr id="16463" name="Rectangle 39"/>
          <p:cNvSpPr>
            <a:spLocks noChangeArrowheads="1"/>
          </p:cNvSpPr>
          <p:nvPr/>
        </p:nvSpPr>
        <p:spPr bwMode="auto">
          <a:xfrm>
            <a:off x="893763" y="5084763"/>
            <a:ext cx="60325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s-ES" sz="1000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2</a:t>
            </a:r>
          </a:p>
        </p:txBody>
      </p:sp>
      <p:sp>
        <p:nvSpPr>
          <p:cNvPr id="16464" name="Rectangle 40"/>
          <p:cNvSpPr>
            <a:spLocks noChangeArrowheads="1"/>
          </p:cNvSpPr>
          <p:nvPr/>
        </p:nvSpPr>
        <p:spPr bwMode="auto">
          <a:xfrm>
            <a:off x="893763" y="5303838"/>
            <a:ext cx="60325" cy="11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s-ES" sz="1000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1</a:t>
            </a:r>
          </a:p>
        </p:txBody>
      </p:sp>
      <p:sp>
        <p:nvSpPr>
          <p:cNvPr id="16465" name="Rectangle 41"/>
          <p:cNvSpPr>
            <a:spLocks noChangeArrowheads="1"/>
          </p:cNvSpPr>
          <p:nvPr/>
        </p:nvSpPr>
        <p:spPr bwMode="auto">
          <a:xfrm>
            <a:off x="893763" y="5522913"/>
            <a:ext cx="60325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s-ES" sz="1000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0</a:t>
            </a:r>
          </a:p>
        </p:txBody>
      </p:sp>
      <p:sp>
        <p:nvSpPr>
          <p:cNvPr id="16466" name="Line 42"/>
          <p:cNvSpPr>
            <a:spLocks noChangeShapeType="1"/>
          </p:cNvSpPr>
          <p:nvPr/>
        </p:nvSpPr>
        <p:spPr bwMode="auto">
          <a:xfrm flipH="1">
            <a:off x="977900" y="3600450"/>
            <a:ext cx="58738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l"/>
            <a:endParaRPr lang="en-US" sz="1800" b="0" smtClean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467" name="Freeform 43"/>
          <p:cNvSpPr>
            <a:spLocks/>
          </p:cNvSpPr>
          <p:nvPr/>
        </p:nvSpPr>
        <p:spPr bwMode="auto">
          <a:xfrm>
            <a:off x="1257300" y="5364163"/>
            <a:ext cx="2867025" cy="182562"/>
          </a:xfrm>
          <a:custGeom>
            <a:avLst/>
            <a:gdLst>
              <a:gd name="T0" fmla="*/ 0 w 6882"/>
              <a:gd name="T1" fmla="*/ 182368 h 588"/>
              <a:gd name="T2" fmla="*/ 102491 w 6882"/>
              <a:gd name="T3" fmla="*/ 182368 h 588"/>
              <a:gd name="T4" fmla="*/ 102491 w 6882"/>
              <a:gd name="T5" fmla="*/ 176165 h 588"/>
              <a:gd name="T6" fmla="*/ 255812 w 6882"/>
              <a:gd name="T7" fmla="*/ 176165 h 588"/>
              <a:gd name="T8" fmla="*/ 255812 w 6882"/>
              <a:gd name="T9" fmla="*/ 169962 h 588"/>
              <a:gd name="T10" fmla="*/ 409133 w 6882"/>
              <a:gd name="T11" fmla="*/ 169962 h 588"/>
              <a:gd name="T12" fmla="*/ 409133 w 6882"/>
              <a:gd name="T13" fmla="*/ 156626 h 588"/>
              <a:gd name="T14" fmla="*/ 664945 w 6882"/>
              <a:gd name="T15" fmla="*/ 156626 h 588"/>
              <a:gd name="T16" fmla="*/ 664945 w 6882"/>
              <a:gd name="T17" fmla="*/ 150112 h 588"/>
              <a:gd name="T18" fmla="*/ 871594 w 6882"/>
              <a:gd name="T19" fmla="*/ 150112 h 588"/>
              <a:gd name="T20" fmla="*/ 871594 w 6882"/>
              <a:gd name="T21" fmla="*/ 142359 h 588"/>
              <a:gd name="T22" fmla="*/ 1020749 w 6882"/>
              <a:gd name="T23" fmla="*/ 142359 h 588"/>
              <a:gd name="T24" fmla="*/ 1020749 w 6882"/>
              <a:gd name="T25" fmla="*/ 133675 h 588"/>
              <a:gd name="T26" fmla="*/ 1123657 w 6882"/>
              <a:gd name="T27" fmla="*/ 133675 h 588"/>
              <a:gd name="T28" fmla="*/ 1123657 w 6882"/>
              <a:gd name="T29" fmla="*/ 124370 h 588"/>
              <a:gd name="T30" fmla="*/ 1124907 w 6882"/>
              <a:gd name="T31" fmla="*/ 124370 h 588"/>
              <a:gd name="T32" fmla="*/ 1124907 w 6882"/>
              <a:gd name="T33" fmla="*/ 114445 h 588"/>
              <a:gd name="T34" fmla="*/ 1481127 w 6882"/>
              <a:gd name="T35" fmla="*/ 114445 h 588"/>
              <a:gd name="T36" fmla="*/ 1481127 w 6882"/>
              <a:gd name="T37" fmla="*/ 103900 h 588"/>
              <a:gd name="T38" fmla="*/ 1484460 w 6882"/>
              <a:gd name="T39" fmla="*/ 103900 h 588"/>
              <a:gd name="T40" fmla="*/ 1484460 w 6882"/>
              <a:gd name="T41" fmla="*/ 93045 h 588"/>
              <a:gd name="T42" fmla="*/ 1534039 w 6882"/>
              <a:gd name="T43" fmla="*/ 93045 h 588"/>
              <a:gd name="T44" fmla="*/ 1534039 w 6882"/>
              <a:gd name="T45" fmla="*/ 81569 h 588"/>
              <a:gd name="T46" fmla="*/ 2250647 w 6882"/>
              <a:gd name="T47" fmla="*/ 81569 h 588"/>
              <a:gd name="T48" fmla="*/ 2250647 w 6882"/>
              <a:gd name="T49" fmla="*/ 68853 h 588"/>
              <a:gd name="T50" fmla="*/ 2403550 w 6882"/>
              <a:gd name="T51" fmla="*/ 68853 h 588"/>
              <a:gd name="T52" fmla="*/ 2403550 w 6882"/>
              <a:gd name="T53" fmla="*/ 54586 h 588"/>
              <a:gd name="T54" fmla="*/ 2453963 w 6882"/>
              <a:gd name="T55" fmla="*/ 54586 h 588"/>
              <a:gd name="T56" fmla="*/ 2453963 w 6882"/>
              <a:gd name="T57" fmla="*/ 40009 h 588"/>
              <a:gd name="T58" fmla="*/ 2506042 w 6882"/>
              <a:gd name="T59" fmla="*/ 40009 h 588"/>
              <a:gd name="T60" fmla="*/ 2506042 w 6882"/>
              <a:gd name="T61" fmla="*/ 24192 h 588"/>
              <a:gd name="T62" fmla="*/ 2867262 w 6882"/>
              <a:gd name="T63" fmla="*/ 24192 h 588"/>
              <a:gd name="T64" fmla="*/ 2867262 w 6882"/>
              <a:gd name="T65" fmla="*/ 0 h 58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6882" h="588">
                <a:moveTo>
                  <a:pt x="0" y="588"/>
                </a:moveTo>
                <a:lnTo>
                  <a:pt x="246" y="588"/>
                </a:lnTo>
                <a:lnTo>
                  <a:pt x="246" y="568"/>
                </a:lnTo>
                <a:lnTo>
                  <a:pt x="614" y="568"/>
                </a:lnTo>
                <a:lnTo>
                  <a:pt x="614" y="548"/>
                </a:lnTo>
                <a:lnTo>
                  <a:pt x="982" y="548"/>
                </a:lnTo>
                <a:lnTo>
                  <a:pt x="982" y="505"/>
                </a:lnTo>
                <a:lnTo>
                  <a:pt x="1596" y="505"/>
                </a:lnTo>
                <a:lnTo>
                  <a:pt x="1596" y="484"/>
                </a:lnTo>
                <a:lnTo>
                  <a:pt x="2092" y="484"/>
                </a:lnTo>
                <a:lnTo>
                  <a:pt x="2092" y="459"/>
                </a:lnTo>
                <a:lnTo>
                  <a:pt x="2450" y="459"/>
                </a:lnTo>
                <a:lnTo>
                  <a:pt x="2450" y="431"/>
                </a:lnTo>
                <a:lnTo>
                  <a:pt x="2697" y="431"/>
                </a:lnTo>
                <a:lnTo>
                  <a:pt x="2697" y="401"/>
                </a:lnTo>
                <a:lnTo>
                  <a:pt x="2700" y="401"/>
                </a:lnTo>
                <a:lnTo>
                  <a:pt x="2700" y="369"/>
                </a:lnTo>
                <a:lnTo>
                  <a:pt x="3555" y="369"/>
                </a:lnTo>
                <a:lnTo>
                  <a:pt x="3555" y="335"/>
                </a:lnTo>
                <a:lnTo>
                  <a:pt x="3563" y="335"/>
                </a:lnTo>
                <a:lnTo>
                  <a:pt x="3563" y="300"/>
                </a:lnTo>
                <a:lnTo>
                  <a:pt x="3682" y="300"/>
                </a:lnTo>
                <a:lnTo>
                  <a:pt x="3682" y="263"/>
                </a:lnTo>
                <a:lnTo>
                  <a:pt x="5402" y="263"/>
                </a:lnTo>
                <a:lnTo>
                  <a:pt x="5402" y="222"/>
                </a:lnTo>
                <a:lnTo>
                  <a:pt x="5769" y="222"/>
                </a:lnTo>
                <a:lnTo>
                  <a:pt x="5769" y="176"/>
                </a:lnTo>
                <a:lnTo>
                  <a:pt x="5890" y="176"/>
                </a:lnTo>
                <a:lnTo>
                  <a:pt x="5890" y="129"/>
                </a:lnTo>
                <a:lnTo>
                  <a:pt x="6015" y="129"/>
                </a:lnTo>
                <a:lnTo>
                  <a:pt x="6015" y="78"/>
                </a:lnTo>
                <a:lnTo>
                  <a:pt x="6882" y="78"/>
                </a:lnTo>
                <a:lnTo>
                  <a:pt x="6882" y="0"/>
                </a:lnTo>
              </a:path>
            </a:pathLst>
          </a:custGeom>
          <a:noFill/>
          <a:ln w="19050" cap="flat">
            <a:solidFill>
              <a:srgbClr val="3E58A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l"/>
            <a:endParaRPr lang="en-US" sz="1800" b="0" smtClean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468" name="Freeform 44"/>
          <p:cNvSpPr>
            <a:spLocks/>
          </p:cNvSpPr>
          <p:nvPr/>
        </p:nvSpPr>
        <p:spPr bwMode="auto">
          <a:xfrm>
            <a:off x="1257300" y="4962525"/>
            <a:ext cx="2867025" cy="549275"/>
          </a:xfrm>
          <a:custGeom>
            <a:avLst/>
            <a:gdLst>
              <a:gd name="T0" fmla="*/ 0 w 6882"/>
              <a:gd name="T1" fmla="*/ 549442 h 1767"/>
              <a:gd name="T2" fmla="*/ 102491 w 6882"/>
              <a:gd name="T3" fmla="*/ 549442 h 1767"/>
              <a:gd name="T4" fmla="*/ 102491 w 6882"/>
              <a:gd name="T5" fmla="*/ 531096 h 1767"/>
              <a:gd name="T6" fmla="*/ 255812 w 6882"/>
              <a:gd name="T7" fmla="*/ 531096 h 1767"/>
              <a:gd name="T8" fmla="*/ 255812 w 6882"/>
              <a:gd name="T9" fmla="*/ 512128 h 1767"/>
              <a:gd name="T10" fmla="*/ 409133 w 6882"/>
              <a:gd name="T11" fmla="*/ 512128 h 1767"/>
              <a:gd name="T12" fmla="*/ 409133 w 6882"/>
              <a:gd name="T13" fmla="*/ 472327 h 1767"/>
              <a:gd name="T14" fmla="*/ 664945 w 6882"/>
              <a:gd name="T15" fmla="*/ 472327 h 1767"/>
              <a:gd name="T16" fmla="*/ 664945 w 6882"/>
              <a:gd name="T17" fmla="*/ 452116 h 1767"/>
              <a:gd name="T18" fmla="*/ 871594 w 6882"/>
              <a:gd name="T19" fmla="*/ 452116 h 1767"/>
              <a:gd name="T20" fmla="*/ 871594 w 6882"/>
              <a:gd name="T21" fmla="*/ 429417 h 1767"/>
              <a:gd name="T22" fmla="*/ 1020749 w 6882"/>
              <a:gd name="T23" fmla="*/ 429417 h 1767"/>
              <a:gd name="T24" fmla="*/ 1020749 w 6882"/>
              <a:gd name="T25" fmla="*/ 403297 h 1767"/>
              <a:gd name="T26" fmla="*/ 1123657 w 6882"/>
              <a:gd name="T27" fmla="*/ 403297 h 1767"/>
              <a:gd name="T28" fmla="*/ 1123657 w 6882"/>
              <a:gd name="T29" fmla="*/ 374690 h 1767"/>
              <a:gd name="T30" fmla="*/ 1124907 w 6882"/>
              <a:gd name="T31" fmla="*/ 374690 h 1767"/>
              <a:gd name="T32" fmla="*/ 1124907 w 6882"/>
              <a:gd name="T33" fmla="*/ 345150 h 1767"/>
              <a:gd name="T34" fmla="*/ 1481127 w 6882"/>
              <a:gd name="T35" fmla="*/ 345150 h 1767"/>
              <a:gd name="T36" fmla="*/ 1481127 w 6882"/>
              <a:gd name="T37" fmla="*/ 313434 h 1767"/>
              <a:gd name="T38" fmla="*/ 1484460 w 6882"/>
              <a:gd name="T39" fmla="*/ 313434 h 1767"/>
              <a:gd name="T40" fmla="*/ 1484460 w 6882"/>
              <a:gd name="T41" fmla="*/ 280474 h 1767"/>
              <a:gd name="T42" fmla="*/ 1534039 w 6882"/>
              <a:gd name="T43" fmla="*/ 280474 h 1767"/>
              <a:gd name="T44" fmla="*/ 1534039 w 6882"/>
              <a:gd name="T45" fmla="*/ 245958 h 1767"/>
              <a:gd name="T46" fmla="*/ 2250647 w 6882"/>
              <a:gd name="T47" fmla="*/ 245958 h 1767"/>
              <a:gd name="T48" fmla="*/ 2250647 w 6882"/>
              <a:gd name="T49" fmla="*/ 207712 h 1767"/>
              <a:gd name="T50" fmla="*/ 2403550 w 6882"/>
              <a:gd name="T51" fmla="*/ 207712 h 1767"/>
              <a:gd name="T52" fmla="*/ 2403550 w 6882"/>
              <a:gd name="T53" fmla="*/ 165112 h 1767"/>
              <a:gd name="T54" fmla="*/ 2453963 w 6882"/>
              <a:gd name="T55" fmla="*/ 165112 h 1767"/>
              <a:gd name="T56" fmla="*/ 2453963 w 6882"/>
              <a:gd name="T57" fmla="*/ 120647 h 1767"/>
              <a:gd name="T58" fmla="*/ 2506042 w 6882"/>
              <a:gd name="T59" fmla="*/ 120647 h 1767"/>
              <a:gd name="T60" fmla="*/ 2506042 w 6882"/>
              <a:gd name="T61" fmla="*/ 73072 h 1767"/>
              <a:gd name="T62" fmla="*/ 2867262 w 6882"/>
              <a:gd name="T63" fmla="*/ 73072 h 1767"/>
              <a:gd name="T64" fmla="*/ 2867262 w 6882"/>
              <a:gd name="T65" fmla="*/ 0 h 176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6882" h="1767">
                <a:moveTo>
                  <a:pt x="0" y="1767"/>
                </a:moveTo>
                <a:lnTo>
                  <a:pt x="246" y="1767"/>
                </a:lnTo>
                <a:lnTo>
                  <a:pt x="246" y="1708"/>
                </a:lnTo>
                <a:lnTo>
                  <a:pt x="614" y="1708"/>
                </a:lnTo>
                <a:lnTo>
                  <a:pt x="614" y="1647"/>
                </a:lnTo>
                <a:lnTo>
                  <a:pt x="982" y="1647"/>
                </a:lnTo>
                <a:lnTo>
                  <a:pt x="982" y="1519"/>
                </a:lnTo>
                <a:lnTo>
                  <a:pt x="1596" y="1519"/>
                </a:lnTo>
                <a:lnTo>
                  <a:pt x="1596" y="1454"/>
                </a:lnTo>
                <a:lnTo>
                  <a:pt x="2092" y="1454"/>
                </a:lnTo>
                <a:lnTo>
                  <a:pt x="2092" y="1381"/>
                </a:lnTo>
                <a:lnTo>
                  <a:pt x="2450" y="1381"/>
                </a:lnTo>
                <a:lnTo>
                  <a:pt x="2450" y="1297"/>
                </a:lnTo>
                <a:lnTo>
                  <a:pt x="2697" y="1297"/>
                </a:lnTo>
                <a:lnTo>
                  <a:pt x="2697" y="1205"/>
                </a:lnTo>
                <a:lnTo>
                  <a:pt x="2700" y="1205"/>
                </a:lnTo>
                <a:lnTo>
                  <a:pt x="2700" y="1110"/>
                </a:lnTo>
                <a:lnTo>
                  <a:pt x="3555" y="1110"/>
                </a:lnTo>
                <a:lnTo>
                  <a:pt x="3555" y="1008"/>
                </a:lnTo>
                <a:lnTo>
                  <a:pt x="3563" y="1008"/>
                </a:lnTo>
                <a:lnTo>
                  <a:pt x="3563" y="902"/>
                </a:lnTo>
                <a:lnTo>
                  <a:pt x="3682" y="902"/>
                </a:lnTo>
                <a:lnTo>
                  <a:pt x="3682" y="791"/>
                </a:lnTo>
                <a:lnTo>
                  <a:pt x="5402" y="791"/>
                </a:lnTo>
                <a:lnTo>
                  <a:pt x="5402" y="668"/>
                </a:lnTo>
                <a:lnTo>
                  <a:pt x="5769" y="668"/>
                </a:lnTo>
                <a:lnTo>
                  <a:pt x="5769" y="531"/>
                </a:lnTo>
                <a:lnTo>
                  <a:pt x="5890" y="531"/>
                </a:lnTo>
                <a:lnTo>
                  <a:pt x="5890" y="388"/>
                </a:lnTo>
                <a:lnTo>
                  <a:pt x="6015" y="388"/>
                </a:lnTo>
                <a:lnTo>
                  <a:pt x="6015" y="235"/>
                </a:lnTo>
                <a:lnTo>
                  <a:pt x="6882" y="235"/>
                </a:lnTo>
                <a:lnTo>
                  <a:pt x="6882" y="0"/>
                </a:lnTo>
              </a:path>
            </a:pathLst>
          </a:custGeom>
          <a:noFill/>
          <a:ln w="19050" cap="flat">
            <a:solidFill>
              <a:srgbClr val="00B05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l"/>
            <a:endParaRPr lang="en-US" sz="1800" b="0" smtClean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8" name="Freeform 45"/>
          <p:cNvSpPr>
            <a:spLocks/>
          </p:cNvSpPr>
          <p:nvPr/>
        </p:nvSpPr>
        <p:spPr bwMode="auto">
          <a:xfrm>
            <a:off x="1257300" y="3570288"/>
            <a:ext cx="2867025" cy="1819275"/>
          </a:xfrm>
          <a:custGeom>
            <a:avLst/>
            <a:gdLst>
              <a:gd name="T0" fmla="*/ 0 w 6882"/>
              <a:gd name="T1" fmla="*/ 5853 h 5853"/>
              <a:gd name="T2" fmla="*/ 246 w 6882"/>
              <a:gd name="T3" fmla="*/ 5853 h 5853"/>
              <a:gd name="T4" fmla="*/ 246 w 6882"/>
              <a:gd name="T5" fmla="*/ 5657 h 5853"/>
              <a:gd name="T6" fmla="*/ 614 w 6882"/>
              <a:gd name="T7" fmla="*/ 5657 h 5853"/>
              <a:gd name="T8" fmla="*/ 614 w 6882"/>
              <a:gd name="T9" fmla="*/ 5455 h 5853"/>
              <a:gd name="T10" fmla="*/ 982 w 6882"/>
              <a:gd name="T11" fmla="*/ 5455 h 5853"/>
              <a:gd name="T12" fmla="*/ 982 w 6882"/>
              <a:gd name="T13" fmla="*/ 5032 h 5853"/>
              <a:gd name="T14" fmla="*/ 1596 w 6882"/>
              <a:gd name="T15" fmla="*/ 5032 h 5853"/>
              <a:gd name="T16" fmla="*/ 1596 w 6882"/>
              <a:gd name="T17" fmla="*/ 4816 h 5853"/>
              <a:gd name="T18" fmla="*/ 2092 w 6882"/>
              <a:gd name="T19" fmla="*/ 4816 h 5853"/>
              <a:gd name="T20" fmla="*/ 2092 w 6882"/>
              <a:gd name="T21" fmla="*/ 4573 h 5853"/>
              <a:gd name="T22" fmla="*/ 2450 w 6882"/>
              <a:gd name="T23" fmla="*/ 4573 h 5853"/>
              <a:gd name="T24" fmla="*/ 2450 w 6882"/>
              <a:gd name="T25" fmla="*/ 4295 h 5853"/>
              <a:gd name="T26" fmla="*/ 2697 w 6882"/>
              <a:gd name="T27" fmla="*/ 4295 h 5853"/>
              <a:gd name="T28" fmla="*/ 2697 w 6882"/>
              <a:gd name="T29" fmla="*/ 3991 h 5853"/>
              <a:gd name="T30" fmla="*/ 2700 w 6882"/>
              <a:gd name="T31" fmla="*/ 3991 h 5853"/>
              <a:gd name="T32" fmla="*/ 2700 w 6882"/>
              <a:gd name="T33" fmla="*/ 3674 h 5853"/>
              <a:gd name="T34" fmla="*/ 3555 w 6882"/>
              <a:gd name="T35" fmla="*/ 3674 h 5853"/>
              <a:gd name="T36" fmla="*/ 3555 w 6882"/>
              <a:gd name="T37" fmla="*/ 3339 h 5853"/>
              <a:gd name="T38" fmla="*/ 3563 w 6882"/>
              <a:gd name="T39" fmla="*/ 3339 h 5853"/>
              <a:gd name="T40" fmla="*/ 3563 w 6882"/>
              <a:gd name="T41" fmla="*/ 2985 h 5853"/>
              <a:gd name="T42" fmla="*/ 3682 w 6882"/>
              <a:gd name="T43" fmla="*/ 2985 h 5853"/>
              <a:gd name="T44" fmla="*/ 3682 w 6882"/>
              <a:gd name="T45" fmla="*/ 2617 h 5853"/>
              <a:gd name="T46" fmla="*/ 5402 w 6882"/>
              <a:gd name="T47" fmla="*/ 2617 h 5853"/>
              <a:gd name="T48" fmla="*/ 5402 w 6882"/>
              <a:gd name="T49" fmla="*/ 2210 h 5853"/>
              <a:gd name="T50" fmla="*/ 5769 w 6882"/>
              <a:gd name="T51" fmla="*/ 2210 h 5853"/>
              <a:gd name="T52" fmla="*/ 5769 w 6882"/>
              <a:gd name="T53" fmla="*/ 1757 h 5853"/>
              <a:gd name="T54" fmla="*/ 5890 w 6882"/>
              <a:gd name="T55" fmla="*/ 1757 h 5853"/>
              <a:gd name="T56" fmla="*/ 5890 w 6882"/>
              <a:gd name="T57" fmla="*/ 1285 h 5853"/>
              <a:gd name="T58" fmla="*/ 6015 w 6882"/>
              <a:gd name="T59" fmla="*/ 1285 h 5853"/>
              <a:gd name="T60" fmla="*/ 6015 w 6882"/>
              <a:gd name="T61" fmla="*/ 776 h 5853"/>
              <a:gd name="T62" fmla="*/ 6882 w 6882"/>
              <a:gd name="T63" fmla="*/ 776 h 5853"/>
              <a:gd name="T64" fmla="*/ 6882 w 6882"/>
              <a:gd name="T65" fmla="*/ 0 h 58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6882" h="5853">
                <a:moveTo>
                  <a:pt x="0" y="5853"/>
                </a:moveTo>
                <a:lnTo>
                  <a:pt x="246" y="5853"/>
                </a:lnTo>
                <a:lnTo>
                  <a:pt x="246" y="5657"/>
                </a:lnTo>
                <a:lnTo>
                  <a:pt x="614" y="5657"/>
                </a:lnTo>
                <a:lnTo>
                  <a:pt x="614" y="5455"/>
                </a:lnTo>
                <a:lnTo>
                  <a:pt x="982" y="5455"/>
                </a:lnTo>
                <a:lnTo>
                  <a:pt x="982" y="5032"/>
                </a:lnTo>
                <a:lnTo>
                  <a:pt x="1596" y="5032"/>
                </a:lnTo>
                <a:lnTo>
                  <a:pt x="1596" y="4816"/>
                </a:lnTo>
                <a:lnTo>
                  <a:pt x="2092" y="4816"/>
                </a:lnTo>
                <a:lnTo>
                  <a:pt x="2092" y="4573"/>
                </a:lnTo>
                <a:lnTo>
                  <a:pt x="2450" y="4573"/>
                </a:lnTo>
                <a:lnTo>
                  <a:pt x="2450" y="4295"/>
                </a:lnTo>
                <a:lnTo>
                  <a:pt x="2697" y="4295"/>
                </a:lnTo>
                <a:lnTo>
                  <a:pt x="2697" y="3991"/>
                </a:lnTo>
                <a:lnTo>
                  <a:pt x="2700" y="3991"/>
                </a:lnTo>
                <a:lnTo>
                  <a:pt x="2700" y="3674"/>
                </a:lnTo>
                <a:lnTo>
                  <a:pt x="3555" y="3674"/>
                </a:lnTo>
                <a:lnTo>
                  <a:pt x="3555" y="3339"/>
                </a:lnTo>
                <a:lnTo>
                  <a:pt x="3563" y="3339"/>
                </a:lnTo>
                <a:lnTo>
                  <a:pt x="3563" y="2985"/>
                </a:lnTo>
                <a:lnTo>
                  <a:pt x="3682" y="2985"/>
                </a:lnTo>
                <a:lnTo>
                  <a:pt x="3682" y="2617"/>
                </a:lnTo>
                <a:lnTo>
                  <a:pt x="5402" y="2617"/>
                </a:lnTo>
                <a:lnTo>
                  <a:pt x="5402" y="2210"/>
                </a:lnTo>
                <a:lnTo>
                  <a:pt x="5769" y="2210"/>
                </a:lnTo>
                <a:lnTo>
                  <a:pt x="5769" y="1757"/>
                </a:lnTo>
                <a:lnTo>
                  <a:pt x="5890" y="1757"/>
                </a:lnTo>
                <a:lnTo>
                  <a:pt x="5890" y="1285"/>
                </a:lnTo>
                <a:lnTo>
                  <a:pt x="6015" y="1285"/>
                </a:lnTo>
                <a:lnTo>
                  <a:pt x="6015" y="776"/>
                </a:lnTo>
                <a:lnTo>
                  <a:pt x="6882" y="776"/>
                </a:lnTo>
                <a:lnTo>
                  <a:pt x="6882" y="0"/>
                </a:lnTo>
              </a:path>
            </a:pathLst>
          </a:custGeom>
          <a:noFill/>
          <a:ln w="19050" cap="flat">
            <a:solidFill>
              <a:schemeClr val="accent6">
                <a:lumMod val="75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b="0">
              <a:solidFill>
                <a:prstClr val="black"/>
              </a:solidFill>
              <a:latin typeface="Calibri"/>
              <a:ea typeface="ＭＳ Ｐゴシック" charset="0"/>
              <a:cs typeface="ＭＳ Ｐゴシック" charset="0"/>
            </a:endParaRPr>
          </a:p>
        </p:txBody>
      </p:sp>
      <p:sp>
        <p:nvSpPr>
          <p:cNvPr id="16470" name="178 CuadroTexto"/>
          <p:cNvSpPr txBox="1">
            <a:spLocks noChangeArrowheads="1"/>
          </p:cNvSpPr>
          <p:nvPr/>
        </p:nvSpPr>
        <p:spPr bwMode="auto">
          <a:xfrm>
            <a:off x="5740400" y="3868738"/>
            <a:ext cx="195897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l"/>
            <a:r>
              <a:rPr lang="en-GB" sz="1000" b="0" smtClean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HR (95%CI)= 1.2 (0.4-3.3),  </a:t>
            </a:r>
            <a:r>
              <a:rPr lang="en-GB" sz="1000" b="0" i="1" smtClean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P=</a:t>
            </a:r>
            <a:r>
              <a:rPr lang="en-GB" sz="1000" b="0" smtClean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0.71</a:t>
            </a:r>
          </a:p>
        </p:txBody>
      </p:sp>
      <p:cxnSp>
        <p:nvCxnSpPr>
          <p:cNvPr id="16471" name="179 Conector recto"/>
          <p:cNvCxnSpPr>
            <a:cxnSpLocks noChangeShapeType="1"/>
          </p:cNvCxnSpPr>
          <p:nvPr/>
        </p:nvCxnSpPr>
        <p:spPr bwMode="auto">
          <a:xfrm>
            <a:off x="5540375" y="3965575"/>
            <a:ext cx="200025" cy="0"/>
          </a:xfrm>
          <a:prstGeom prst="line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6472" name="Line 21"/>
          <p:cNvSpPr>
            <a:spLocks noChangeShapeType="1"/>
          </p:cNvSpPr>
          <p:nvPr/>
        </p:nvSpPr>
        <p:spPr bwMode="auto">
          <a:xfrm>
            <a:off x="5303838" y="3616325"/>
            <a:ext cx="0" cy="2068513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l"/>
            <a:endParaRPr lang="en-US" sz="1800" b="0" smtClean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473" name="Line 22"/>
          <p:cNvSpPr>
            <a:spLocks noChangeShapeType="1"/>
          </p:cNvSpPr>
          <p:nvPr/>
        </p:nvSpPr>
        <p:spPr bwMode="auto">
          <a:xfrm flipH="1">
            <a:off x="5245100" y="5588000"/>
            <a:ext cx="58738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l"/>
            <a:endParaRPr lang="en-US" sz="1800" b="0" smtClean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474" name="Line 23"/>
          <p:cNvSpPr>
            <a:spLocks noChangeShapeType="1"/>
          </p:cNvSpPr>
          <p:nvPr/>
        </p:nvSpPr>
        <p:spPr bwMode="auto">
          <a:xfrm flipH="1">
            <a:off x="5245100" y="5367338"/>
            <a:ext cx="58738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l"/>
            <a:endParaRPr lang="en-US" sz="1800" b="0" smtClean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475" name="Line 24"/>
          <p:cNvSpPr>
            <a:spLocks noChangeShapeType="1"/>
          </p:cNvSpPr>
          <p:nvPr/>
        </p:nvSpPr>
        <p:spPr bwMode="auto">
          <a:xfrm flipH="1">
            <a:off x="5245100" y="5149850"/>
            <a:ext cx="58738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l"/>
            <a:endParaRPr lang="en-US" sz="1800" b="0" smtClean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476" name="Line 25"/>
          <p:cNvSpPr>
            <a:spLocks noChangeShapeType="1"/>
          </p:cNvSpPr>
          <p:nvPr/>
        </p:nvSpPr>
        <p:spPr bwMode="auto">
          <a:xfrm flipH="1">
            <a:off x="5245100" y="4930775"/>
            <a:ext cx="58738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l"/>
            <a:endParaRPr lang="en-US" sz="1800" b="0" smtClean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477" name="Line 26"/>
          <p:cNvSpPr>
            <a:spLocks noChangeShapeType="1"/>
          </p:cNvSpPr>
          <p:nvPr/>
        </p:nvSpPr>
        <p:spPr bwMode="auto">
          <a:xfrm flipH="1">
            <a:off x="5245100" y="4711700"/>
            <a:ext cx="58738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l"/>
            <a:endParaRPr lang="en-US" sz="1800" b="0" smtClean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478" name="Line 27"/>
          <p:cNvSpPr>
            <a:spLocks noChangeShapeType="1"/>
          </p:cNvSpPr>
          <p:nvPr/>
        </p:nvSpPr>
        <p:spPr bwMode="auto">
          <a:xfrm flipH="1">
            <a:off x="5245100" y="4492625"/>
            <a:ext cx="58738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l"/>
            <a:endParaRPr lang="en-US" sz="1800" b="0" smtClean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479" name="Line 28"/>
          <p:cNvSpPr>
            <a:spLocks noChangeShapeType="1"/>
          </p:cNvSpPr>
          <p:nvPr/>
        </p:nvSpPr>
        <p:spPr bwMode="auto">
          <a:xfrm flipH="1">
            <a:off x="5245100" y="4273550"/>
            <a:ext cx="58738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l"/>
            <a:endParaRPr lang="en-US" sz="1800" b="0" smtClean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480" name="Line 29"/>
          <p:cNvSpPr>
            <a:spLocks noChangeShapeType="1"/>
          </p:cNvSpPr>
          <p:nvPr/>
        </p:nvSpPr>
        <p:spPr bwMode="auto">
          <a:xfrm flipH="1">
            <a:off x="5245100" y="4054475"/>
            <a:ext cx="58738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l"/>
            <a:endParaRPr lang="en-US" sz="1800" b="0" smtClean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481" name="Line 30"/>
          <p:cNvSpPr>
            <a:spLocks noChangeShapeType="1"/>
          </p:cNvSpPr>
          <p:nvPr/>
        </p:nvSpPr>
        <p:spPr bwMode="auto">
          <a:xfrm flipH="1">
            <a:off x="5245100" y="3835400"/>
            <a:ext cx="58738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l"/>
            <a:endParaRPr lang="en-US" sz="1800" b="0" smtClean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482" name="Rectangle 32"/>
          <p:cNvSpPr>
            <a:spLocks noChangeArrowheads="1"/>
          </p:cNvSpPr>
          <p:nvPr/>
        </p:nvSpPr>
        <p:spPr bwMode="auto">
          <a:xfrm>
            <a:off x="5162550" y="3568700"/>
            <a:ext cx="58738" cy="11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s-ES" sz="1000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9</a:t>
            </a:r>
          </a:p>
        </p:txBody>
      </p:sp>
      <p:sp>
        <p:nvSpPr>
          <p:cNvPr id="16483" name="Rectangle 33"/>
          <p:cNvSpPr>
            <a:spLocks noChangeArrowheads="1"/>
          </p:cNvSpPr>
          <p:nvPr/>
        </p:nvSpPr>
        <p:spPr bwMode="auto">
          <a:xfrm>
            <a:off x="5162550" y="3787775"/>
            <a:ext cx="58738" cy="11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s-ES" sz="1000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8</a:t>
            </a:r>
          </a:p>
        </p:txBody>
      </p:sp>
      <p:sp>
        <p:nvSpPr>
          <p:cNvPr id="16484" name="Rectangle 34"/>
          <p:cNvSpPr>
            <a:spLocks noChangeArrowheads="1"/>
          </p:cNvSpPr>
          <p:nvPr/>
        </p:nvSpPr>
        <p:spPr bwMode="auto">
          <a:xfrm>
            <a:off x="5162550" y="4005263"/>
            <a:ext cx="58738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s-ES" sz="1000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7</a:t>
            </a:r>
          </a:p>
        </p:txBody>
      </p:sp>
      <p:sp>
        <p:nvSpPr>
          <p:cNvPr id="16485" name="Rectangle 35"/>
          <p:cNvSpPr>
            <a:spLocks noChangeArrowheads="1"/>
          </p:cNvSpPr>
          <p:nvPr/>
        </p:nvSpPr>
        <p:spPr bwMode="auto">
          <a:xfrm>
            <a:off x="5162550" y="4224338"/>
            <a:ext cx="58738" cy="11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s-ES" sz="1000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6</a:t>
            </a:r>
          </a:p>
        </p:txBody>
      </p:sp>
      <p:sp>
        <p:nvSpPr>
          <p:cNvPr id="16486" name="Rectangle 36"/>
          <p:cNvSpPr>
            <a:spLocks noChangeArrowheads="1"/>
          </p:cNvSpPr>
          <p:nvPr/>
        </p:nvSpPr>
        <p:spPr bwMode="auto">
          <a:xfrm>
            <a:off x="5162550" y="4443413"/>
            <a:ext cx="58738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s-ES" sz="1000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5</a:t>
            </a:r>
          </a:p>
        </p:txBody>
      </p:sp>
      <p:sp>
        <p:nvSpPr>
          <p:cNvPr id="16487" name="Rectangle 37"/>
          <p:cNvSpPr>
            <a:spLocks noChangeArrowheads="1"/>
          </p:cNvSpPr>
          <p:nvPr/>
        </p:nvSpPr>
        <p:spPr bwMode="auto">
          <a:xfrm>
            <a:off x="5162550" y="4662488"/>
            <a:ext cx="58738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s-ES" sz="1000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4</a:t>
            </a:r>
          </a:p>
        </p:txBody>
      </p:sp>
      <p:sp>
        <p:nvSpPr>
          <p:cNvPr id="16488" name="Rectangle 38"/>
          <p:cNvSpPr>
            <a:spLocks noChangeArrowheads="1"/>
          </p:cNvSpPr>
          <p:nvPr/>
        </p:nvSpPr>
        <p:spPr bwMode="auto">
          <a:xfrm>
            <a:off x="5162550" y="4881563"/>
            <a:ext cx="58738" cy="11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s-ES" sz="1000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3</a:t>
            </a:r>
          </a:p>
        </p:txBody>
      </p:sp>
      <p:sp>
        <p:nvSpPr>
          <p:cNvPr id="16489" name="Rectangle 39"/>
          <p:cNvSpPr>
            <a:spLocks noChangeArrowheads="1"/>
          </p:cNvSpPr>
          <p:nvPr/>
        </p:nvSpPr>
        <p:spPr bwMode="auto">
          <a:xfrm>
            <a:off x="5162550" y="5100638"/>
            <a:ext cx="58738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s-ES" sz="1000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2</a:t>
            </a:r>
          </a:p>
        </p:txBody>
      </p:sp>
      <p:sp>
        <p:nvSpPr>
          <p:cNvPr id="16490" name="Rectangle 40"/>
          <p:cNvSpPr>
            <a:spLocks noChangeArrowheads="1"/>
          </p:cNvSpPr>
          <p:nvPr/>
        </p:nvSpPr>
        <p:spPr bwMode="auto">
          <a:xfrm>
            <a:off x="5162550" y="5319713"/>
            <a:ext cx="58738" cy="11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s-ES" sz="1000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1</a:t>
            </a:r>
          </a:p>
        </p:txBody>
      </p:sp>
      <p:sp>
        <p:nvSpPr>
          <p:cNvPr id="16491" name="Rectangle 41"/>
          <p:cNvSpPr>
            <a:spLocks noChangeArrowheads="1"/>
          </p:cNvSpPr>
          <p:nvPr/>
        </p:nvSpPr>
        <p:spPr bwMode="auto">
          <a:xfrm>
            <a:off x="5162550" y="5538788"/>
            <a:ext cx="58738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s-ES" sz="1000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0</a:t>
            </a:r>
          </a:p>
        </p:txBody>
      </p:sp>
      <p:sp>
        <p:nvSpPr>
          <p:cNvPr id="16492" name="Line 42"/>
          <p:cNvSpPr>
            <a:spLocks noChangeShapeType="1"/>
          </p:cNvSpPr>
          <p:nvPr/>
        </p:nvSpPr>
        <p:spPr bwMode="auto">
          <a:xfrm flipH="1">
            <a:off x="5245100" y="3616325"/>
            <a:ext cx="58738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l"/>
            <a:endParaRPr lang="en-US" sz="1800" b="0" smtClean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930401" y="0"/>
            <a:ext cx="7213600" cy="762000"/>
          </a:xfrm>
        </p:spPr>
        <p:txBody>
          <a:bodyPr>
            <a:normAutofit/>
          </a:bodyPr>
          <a:lstStyle/>
          <a:p>
            <a:r>
              <a:rPr lang="en-GB" b="1" dirty="0"/>
              <a:t>Exemplar 4 – IBD/COPD 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969002" y="1049875"/>
            <a:ext cx="3067496" cy="3958861"/>
            <a:chOff x="5652120" y="1532104"/>
            <a:chExt cx="3384376" cy="4207768"/>
          </a:xfrm>
        </p:grpSpPr>
        <p:pic>
          <p:nvPicPr>
            <p:cNvPr id="25" name="Picture 2"/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652120" y="1532104"/>
              <a:ext cx="3347864" cy="4207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3" name="Group 8"/>
            <p:cNvGrpSpPr/>
            <p:nvPr/>
          </p:nvGrpSpPr>
          <p:grpSpPr>
            <a:xfrm>
              <a:off x="5792887" y="1532104"/>
              <a:ext cx="3243609" cy="2990895"/>
              <a:chOff x="5792887" y="2173560"/>
              <a:chExt cx="3243609" cy="2990895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8388424" y="2173560"/>
                <a:ext cx="648072" cy="82339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GB" sz="2000" b="0">
                  <a:solidFill>
                    <a:srgbClr val="FFFFFF"/>
                  </a:solidFill>
                  <a:latin typeface="Calibri"/>
                  <a:cs typeface="Arial"/>
                </a:endParaRPr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7020272" y="4221088"/>
                <a:ext cx="288032" cy="288032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GB" sz="2000" b="0">
                  <a:solidFill>
                    <a:srgbClr val="FFFFFF"/>
                  </a:solidFill>
                  <a:latin typeface="Calibri"/>
                  <a:cs typeface="Arial"/>
                </a:endParaRPr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7308304" y="4509120"/>
                <a:ext cx="288032" cy="288032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GB" sz="2000" b="0">
                  <a:solidFill>
                    <a:srgbClr val="FFFFFF"/>
                  </a:solidFill>
                  <a:latin typeface="Calibri"/>
                  <a:cs typeface="Arial"/>
                </a:endParaRPr>
              </a:p>
            </p:txBody>
          </p:sp>
          <p:pic>
            <p:nvPicPr>
              <p:cNvPr id="15" name="Picture 2" descr="12/02/2009 11:37:00 - NHSGGC Logo - 2 Colour Process CMYK - EPS file for use with full colour print jobs">
                <a:hlinkClick r:id="rId3"/>
              </p:cNvPr>
              <p:cNvPicPr>
                <a:picLocks noChangeAspect="1" noChangeArrowheads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08006" y="3833530"/>
                <a:ext cx="708670" cy="510243"/>
              </a:xfrm>
              <a:prstGeom prst="rect">
                <a:avLst/>
              </a:prstGeom>
              <a:noFill/>
            </p:spPr>
          </p:pic>
          <p:pic>
            <p:nvPicPr>
              <p:cNvPr id="16" name="Picture 10" descr="biopta_logo.jpg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68144" y="4221088"/>
                <a:ext cx="1079724" cy="4696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" name="Picture 7" descr="NHS Research Scotland Logo"/>
              <p:cNvPicPr>
                <a:picLocks noChangeAspect="1" noChangeArrowheads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76256" y="3068960"/>
                <a:ext cx="649288" cy="6445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" name="Picture 10"/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96336" y="3789040"/>
                <a:ext cx="605664" cy="4973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9" name="Oval 18"/>
              <p:cNvSpPr/>
              <p:nvPr/>
            </p:nvSpPr>
            <p:spPr>
              <a:xfrm>
                <a:off x="7020272" y="4581128"/>
                <a:ext cx="288032" cy="288032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GB" sz="2000" b="0">
                  <a:solidFill>
                    <a:srgbClr val="FFFFFF"/>
                  </a:solidFill>
                  <a:latin typeface="Calibri"/>
                  <a:cs typeface="Arial"/>
                </a:endParaRPr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7308304" y="4221088"/>
                <a:ext cx="288032" cy="288032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GB" sz="2000" b="0">
                  <a:solidFill>
                    <a:srgbClr val="FFFFFF"/>
                  </a:solidFill>
                  <a:latin typeface="Calibri"/>
                  <a:cs typeface="Arial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7936152" y="4484599"/>
                <a:ext cx="288032" cy="288032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GB" sz="2000" b="0">
                  <a:solidFill>
                    <a:srgbClr val="FFFFFF"/>
                  </a:solidFill>
                  <a:latin typeface="Calibri"/>
                  <a:cs typeface="Arial"/>
                </a:endParaRPr>
              </a:p>
            </p:txBody>
          </p:sp>
          <p:pic>
            <p:nvPicPr>
              <p:cNvPr id="22" name="Picture 6" descr="http://www.ga-project.eu/files/content/sites/guardians-angels-neutre/files/images/partners/aridhia_logo.jpg">
                <a:hlinkClick r:id="rId8"/>
              </p:cNvPr>
              <p:cNvPicPr>
                <a:picLocks noChangeAspect="1" noChangeArrowheads="1"/>
              </p:cNvPicPr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24184" y="4455929"/>
                <a:ext cx="647758" cy="498774"/>
              </a:xfrm>
              <a:prstGeom prst="rect">
                <a:avLst/>
              </a:prstGeom>
              <a:noFill/>
            </p:spPr>
          </p:pic>
          <p:pic>
            <p:nvPicPr>
              <p:cNvPr id="24" name="Picture 5" descr="fios genomics logo"/>
              <p:cNvPicPr>
                <a:picLocks noChangeAspect="1" noChangeArrowheads="1"/>
              </p:cNvPicPr>
              <p:nvPr/>
            </p:nvPicPr>
            <p:blipFill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92887" y="4592955"/>
                <a:ext cx="795337" cy="5715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6" name="Picture 2" descr="Thermo Fisher Scientific">
              <a:hlinkClick r:id="rId11"/>
            </p:cNvPr>
            <p:cNvPicPr>
              <a:picLocks noChangeAspect="1" noChangeArrowheads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40290"/>
            <a:stretch>
              <a:fillRect/>
            </a:stretch>
          </p:blipFill>
          <p:spPr bwMode="auto">
            <a:xfrm>
              <a:off x="6505261" y="4306510"/>
              <a:ext cx="1222830" cy="332671"/>
            </a:xfrm>
            <a:prstGeom prst="rect">
              <a:avLst/>
            </a:prstGeom>
            <a:noFill/>
          </p:spPr>
        </p:pic>
        <p:pic>
          <p:nvPicPr>
            <p:cNvPr id="1026" name="Picture 2" descr="http://offshorerenewables.ac.uk/files/2013/05/University-of-Dundee-Logo.png"/>
            <p:cNvPicPr>
              <a:picLocks noChangeAspect="1" noChangeArrowheads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9740" y="3305995"/>
              <a:ext cx="666756" cy="547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Oval 26"/>
            <p:cNvSpPr/>
            <p:nvPr/>
          </p:nvSpPr>
          <p:spPr>
            <a:xfrm>
              <a:off x="8015744" y="3629300"/>
              <a:ext cx="288032" cy="28803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sz="2000" b="0">
                <a:solidFill>
                  <a:srgbClr val="FFFFFF"/>
                </a:solidFill>
                <a:latin typeface="Calibri"/>
                <a:cs typeface="Arial"/>
              </a:endParaRPr>
            </a:p>
          </p:txBody>
        </p:sp>
      </p:grpSp>
      <p:sp>
        <p:nvSpPr>
          <p:cNvPr id="28" name="Content Placeholder 6"/>
          <p:cNvSpPr>
            <a:spLocks noGrp="1"/>
          </p:cNvSpPr>
          <p:nvPr>
            <p:ph idx="1"/>
          </p:nvPr>
        </p:nvSpPr>
        <p:spPr>
          <a:xfrm>
            <a:off x="355600" y="931341"/>
            <a:ext cx="7543800" cy="4525963"/>
          </a:xfrm>
        </p:spPr>
        <p:txBody>
          <a:bodyPr>
            <a:noAutofit/>
          </a:bodyPr>
          <a:lstStyle/>
          <a:p>
            <a:r>
              <a:rPr lang="en-GB" sz="1800" dirty="0" smtClean="0"/>
              <a:t>Involved:  </a:t>
            </a:r>
          </a:p>
          <a:p>
            <a:pPr lvl="1"/>
            <a:r>
              <a:rPr lang="en-GB" sz="1800" dirty="0" smtClean="0">
                <a:latin typeface="+mn-lt"/>
              </a:rPr>
              <a:t>Dr David Bunton (Biopta; PI)</a:t>
            </a:r>
          </a:p>
          <a:p>
            <a:pPr lvl="1"/>
            <a:r>
              <a:rPr lang="en-GB" sz="1800" dirty="0" smtClean="0">
                <a:latin typeface="+mn-lt"/>
              </a:rPr>
              <a:t>Ms Jane Hair (GG&amp;CHB bio-repository)</a:t>
            </a:r>
          </a:p>
          <a:p>
            <a:pPr lvl="1"/>
            <a:r>
              <a:rPr lang="en-GB" sz="1800" dirty="0" smtClean="0">
                <a:latin typeface="+mn-lt"/>
              </a:rPr>
              <a:t>Prof Jack </a:t>
            </a:r>
            <a:r>
              <a:rPr lang="en-GB" sz="1800" dirty="0" err="1" smtClean="0">
                <a:latin typeface="+mn-lt"/>
              </a:rPr>
              <a:t>Satsangi</a:t>
            </a:r>
            <a:r>
              <a:rPr lang="en-GB" sz="1800" dirty="0" smtClean="0">
                <a:latin typeface="+mn-lt"/>
              </a:rPr>
              <a:t> (UoE)</a:t>
            </a:r>
          </a:p>
          <a:p>
            <a:pPr lvl="1"/>
            <a:r>
              <a:rPr lang="en-GB" sz="1800" dirty="0" smtClean="0">
                <a:latin typeface="+mn-lt"/>
              </a:rPr>
              <a:t>Prof Colin Palmer (UoD)</a:t>
            </a:r>
          </a:p>
          <a:p>
            <a:pPr lvl="1"/>
            <a:r>
              <a:rPr lang="en-GB" sz="1800" dirty="0" smtClean="0">
                <a:latin typeface="+mn-lt"/>
              </a:rPr>
              <a:t>FIOS Genomics</a:t>
            </a:r>
          </a:p>
          <a:p>
            <a:pPr lvl="1"/>
            <a:r>
              <a:rPr lang="en-GB" sz="1800" dirty="0">
                <a:latin typeface="+mn-lt"/>
              </a:rPr>
              <a:t> SMS-IC SMART Lab</a:t>
            </a:r>
          </a:p>
          <a:p>
            <a:pPr lvl="1"/>
            <a:r>
              <a:rPr lang="en-GB" sz="1800" dirty="0" err="1">
                <a:latin typeface="+mn-lt"/>
              </a:rPr>
              <a:t>ThermoFisher</a:t>
            </a:r>
            <a:endParaRPr lang="en-GB" sz="1800" dirty="0">
              <a:latin typeface="+mn-lt"/>
            </a:endParaRPr>
          </a:p>
          <a:p>
            <a:pPr lvl="1"/>
            <a:r>
              <a:rPr lang="en-GB" sz="1800" dirty="0" smtClean="0">
                <a:latin typeface="+mn-lt"/>
              </a:rPr>
              <a:t>Aridhia</a:t>
            </a:r>
          </a:p>
          <a:p>
            <a:r>
              <a:rPr lang="en-GB" sz="1800" dirty="0"/>
              <a:t>Delivers</a:t>
            </a:r>
            <a:r>
              <a:rPr lang="en-GB" sz="1800" dirty="0" smtClean="0"/>
              <a:t>: </a:t>
            </a:r>
          </a:p>
          <a:p>
            <a:pPr lvl="1"/>
            <a:r>
              <a:rPr lang="en-GB" sz="1800" dirty="0" smtClean="0">
                <a:latin typeface="+mn-lt"/>
              </a:rPr>
              <a:t>Identifies genetic signature in IBD/COPD tissues predictive of response to positive control agents in in vitro pharmacology </a:t>
            </a:r>
            <a:r>
              <a:rPr lang="en-GB" sz="1800" dirty="0" err="1" smtClean="0">
                <a:latin typeface="+mn-lt"/>
              </a:rPr>
              <a:t>organoculture</a:t>
            </a:r>
            <a:r>
              <a:rPr lang="en-GB" sz="1800" dirty="0" smtClean="0">
                <a:latin typeface="+mn-lt"/>
              </a:rPr>
              <a:t> </a:t>
            </a:r>
          </a:p>
          <a:p>
            <a:r>
              <a:rPr lang="en-GB" sz="1800" dirty="0" smtClean="0"/>
              <a:t>Utility: </a:t>
            </a:r>
          </a:p>
          <a:p>
            <a:pPr lvl="1"/>
            <a:r>
              <a:rPr lang="en-GB" sz="1800" dirty="0" smtClean="0">
                <a:latin typeface="+mn-lt"/>
              </a:rPr>
              <a:t>Allows a commercial advantage and USP for Biopta – </a:t>
            </a:r>
            <a:r>
              <a:rPr lang="en-GB" sz="1800" dirty="0" err="1" smtClean="0">
                <a:latin typeface="+mn-lt"/>
              </a:rPr>
              <a:t>pt</a:t>
            </a:r>
            <a:r>
              <a:rPr lang="en-GB" sz="1800" dirty="0" smtClean="0">
                <a:latin typeface="+mn-lt"/>
              </a:rPr>
              <a:t> samples (blood) could be pre-screened for predicted response ahead of committing to </a:t>
            </a:r>
            <a:r>
              <a:rPr lang="en-GB" sz="1800" dirty="0" err="1" smtClean="0">
                <a:latin typeface="+mn-lt"/>
              </a:rPr>
              <a:t>organoculture</a:t>
            </a:r>
            <a:r>
              <a:rPr lang="en-GB" sz="1800" dirty="0" smtClean="0">
                <a:latin typeface="+mn-lt"/>
              </a:rPr>
              <a:t> (contract screening service for </a:t>
            </a:r>
            <a:r>
              <a:rPr lang="en-GB" sz="1800" dirty="0" err="1" smtClean="0">
                <a:latin typeface="+mn-lt"/>
              </a:rPr>
              <a:t>pharma</a:t>
            </a:r>
            <a:r>
              <a:rPr lang="en-GB" sz="1800" dirty="0" smtClean="0">
                <a:latin typeface="+mn-lt"/>
              </a:rPr>
              <a:t>/biotech)</a:t>
            </a:r>
          </a:p>
          <a:p>
            <a:endParaRPr lang="en-GB" sz="1800" dirty="0"/>
          </a:p>
        </p:txBody>
      </p:sp>
      <p:pic>
        <p:nvPicPr>
          <p:cNvPr id="29" name="Picture 9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69865" y="3793150"/>
            <a:ext cx="487676" cy="420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643" y="8"/>
            <a:ext cx="1661651" cy="837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140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The Clinical Genome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3062090" y="1660922"/>
            <a:ext cx="805343" cy="369312"/>
          </a:xfrm>
          <a:prstGeom prst="rect">
            <a:avLst/>
          </a:prstGeom>
        </p:spPr>
        <p:txBody>
          <a:bodyPr lIns="91417" tIns="45710" rIns="91417" bIns="45710" rtlCol="0" anchor="ctr">
            <a:spAutoFit/>
          </a:bodyPr>
          <a:lstStyle/>
          <a:p>
            <a:endParaRPr lang="en-GB" sz="1800" b="0" dirty="0" err="1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851" y="2337531"/>
            <a:ext cx="8731179" cy="2639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4670" y="1203900"/>
            <a:ext cx="8363541" cy="461645"/>
          </a:xfrm>
          <a:prstGeom prst="rect">
            <a:avLst/>
          </a:prstGeom>
          <a:noFill/>
        </p:spPr>
        <p:txBody>
          <a:bodyPr wrap="none" lIns="91417" tIns="45710" rIns="91417" bIns="45710" rtlCol="0">
            <a:spAutoFit/>
          </a:bodyPr>
          <a:lstStyle/>
          <a:p>
            <a:r>
              <a:rPr lang="en-GB" sz="2400" dirty="0">
                <a:solidFill>
                  <a:srgbClr val="003C69"/>
                </a:solidFill>
              </a:rPr>
              <a:t>Genomics England plans to  sequence 100,000 genomes by 2017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7460" y="5126907"/>
            <a:ext cx="1569614" cy="646311"/>
          </a:xfrm>
          <a:prstGeom prst="rect">
            <a:avLst/>
          </a:prstGeom>
          <a:noFill/>
        </p:spPr>
        <p:txBody>
          <a:bodyPr wrap="none" lIns="91417" tIns="45710" rIns="91417" bIns="45710" rtlCol="0">
            <a:spAutoFit/>
          </a:bodyPr>
          <a:lstStyle/>
          <a:p>
            <a:r>
              <a:rPr lang="en-GB" sz="1800" dirty="0">
                <a:solidFill>
                  <a:srgbClr val="003C69"/>
                </a:solidFill>
              </a:rPr>
              <a:t>Recruit 75,000</a:t>
            </a:r>
          </a:p>
          <a:p>
            <a:r>
              <a:rPr lang="en-GB" sz="1800" dirty="0">
                <a:solidFill>
                  <a:srgbClr val="003C69"/>
                </a:solidFill>
              </a:rPr>
              <a:t>people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39714" y="5126907"/>
            <a:ext cx="1773621" cy="646311"/>
          </a:xfrm>
          <a:prstGeom prst="rect">
            <a:avLst/>
          </a:prstGeom>
          <a:noFill/>
        </p:spPr>
        <p:txBody>
          <a:bodyPr wrap="none" lIns="91417" tIns="45710" rIns="91417" bIns="45710" rtlCol="0">
            <a:spAutoFit/>
          </a:bodyPr>
          <a:lstStyle/>
          <a:p>
            <a:r>
              <a:rPr lang="en-GB" sz="1800" dirty="0">
                <a:solidFill>
                  <a:srgbClr val="003C69"/>
                </a:solidFill>
              </a:rPr>
              <a:t>Next Generation</a:t>
            </a:r>
          </a:p>
          <a:p>
            <a:r>
              <a:rPr lang="en-GB" sz="1800" dirty="0">
                <a:solidFill>
                  <a:srgbClr val="003C69"/>
                </a:solidFill>
              </a:rPr>
              <a:t>Sequencing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68224" y="5126907"/>
            <a:ext cx="1547523" cy="646311"/>
          </a:xfrm>
          <a:prstGeom prst="rect">
            <a:avLst/>
          </a:prstGeom>
          <a:noFill/>
        </p:spPr>
        <p:txBody>
          <a:bodyPr wrap="none" lIns="91417" tIns="45710" rIns="91417" bIns="45710" rtlCol="0">
            <a:spAutoFit/>
          </a:bodyPr>
          <a:lstStyle/>
          <a:p>
            <a:r>
              <a:rPr lang="en-GB" sz="1800" dirty="0">
                <a:solidFill>
                  <a:srgbClr val="003C69"/>
                </a:solidFill>
              </a:rPr>
              <a:t>Automated</a:t>
            </a:r>
          </a:p>
          <a:p>
            <a:r>
              <a:rPr lang="en-GB" sz="1800" dirty="0">
                <a:solidFill>
                  <a:srgbClr val="003C69"/>
                </a:solidFill>
              </a:rPr>
              <a:t>Interpretation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03104" y="5126907"/>
            <a:ext cx="1547523" cy="646311"/>
          </a:xfrm>
          <a:prstGeom prst="rect">
            <a:avLst/>
          </a:prstGeom>
          <a:noFill/>
        </p:spPr>
        <p:txBody>
          <a:bodyPr wrap="none" lIns="91417" tIns="45710" rIns="91417" bIns="45710" rtlCol="0">
            <a:spAutoFit/>
          </a:bodyPr>
          <a:lstStyle/>
          <a:p>
            <a:r>
              <a:rPr lang="en-GB" sz="1800" dirty="0">
                <a:solidFill>
                  <a:srgbClr val="003C69"/>
                </a:solidFill>
              </a:rPr>
              <a:t>Clinical</a:t>
            </a:r>
          </a:p>
          <a:p>
            <a:r>
              <a:rPr lang="en-GB" sz="1800" dirty="0">
                <a:solidFill>
                  <a:srgbClr val="003C69"/>
                </a:solidFill>
              </a:rPr>
              <a:t>Interpretation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22161" y="6199248"/>
            <a:ext cx="3133268" cy="369312"/>
          </a:xfrm>
          <a:prstGeom prst="rect">
            <a:avLst/>
          </a:prstGeom>
          <a:noFill/>
        </p:spPr>
        <p:txBody>
          <a:bodyPr wrap="none" lIns="91417" tIns="45710" rIns="91417" bIns="45710" rtlCol="0">
            <a:spAutoFit/>
          </a:bodyPr>
          <a:lstStyle/>
          <a:p>
            <a:r>
              <a:rPr lang="en-GB" sz="1800" i="1">
                <a:solidFill>
                  <a:srgbClr val="006600"/>
                </a:solidFill>
              </a:rPr>
              <a:t>V. Marx</a:t>
            </a:r>
            <a:r>
              <a:rPr lang="en-GB" sz="1800" i="1" dirty="0">
                <a:solidFill>
                  <a:srgbClr val="006600"/>
                </a:solidFill>
              </a:rPr>
              <a:t>, Nature 2015;524:503</a:t>
            </a:r>
          </a:p>
        </p:txBody>
      </p:sp>
    </p:spTree>
    <p:extLst>
      <p:ext uri="{BB962C8B-B14F-4D97-AF65-F5344CB8AC3E}">
        <p14:creationId xmlns:p14="http://schemas.microsoft.com/office/powerpoint/2010/main" val="3850484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dirty="0" smtClean="0"/>
              <a:t>Value of health from hypothetical  </a:t>
            </a:r>
            <a:r>
              <a:rPr lang="en-GB" sz="2000" dirty="0"/>
              <a:t>precision medicine prevention innovation </a:t>
            </a:r>
            <a:r>
              <a:rPr lang="en-GB" sz="2000" dirty="0" smtClean="0"/>
              <a:t>in </a:t>
            </a:r>
            <a:r>
              <a:rPr lang="en-GB" sz="2000" dirty="0"/>
              <a:t>the USA </a:t>
            </a:r>
          </a:p>
        </p:txBody>
      </p:sp>
      <p:sp>
        <p:nvSpPr>
          <p:cNvPr id="6" name="Rectangle 5"/>
          <p:cNvSpPr/>
          <p:nvPr/>
        </p:nvSpPr>
        <p:spPr>
          <a:xfrm>
            <a:off x="5362481" y="6333176"/>
            <a:ext cx="36514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849947">
              <a:spcBef>
                <a:spcPct val="30000"/>
              </a:spcBef>
            </a:pPr>
            <a:r>
              <a:rPr lang="en-GB" sz="1800" i="1" kern="0" dirty="0" err="1">
                <a:solidFill>
                  <a:srgbClr val="006600"/>
                </a:solidFill>
                <a:cs typeface="Calibri" pitchFamily="34" charset="0"/>
              </a:rPr>
              <a:t>Dzau</a:t>
            </a:r>
            <a:r>
              <a:rPr lang="en-GB" sz="1800" i="1" kern="0" dirty="0">
                <a:solidFill>
                  <a:srgbClr val="006600"/>
                </a:solidFill>
                <a:cs typeface="Calibri" pitchFamily="34" charset="0"/>
              </a:rPr>
              <a:t> </a:t>
            </a:r>
            <a:r>
              <a:rPr lang="en-GB" sz="1800" i="1" kern="0" dirty="0" smtClean="0">
                <a:solidFill>
                  <a:srgbClr val="006600"/>
                </a:solidFill>
                <a:cs typeface="Calibri" pitchFamily="34" charset="0"/>
              </a:rPr>
              <a:t>VJ, </a:t>
            </a:r>
            <a:r>
              <a:rPr lang="en-GB" sz="1800" i="1" kern="0" dirty="0">
                <a:solidFill>
                  <a:srgbClr val="006600"/>
                </a:solidFill>
                <a:cs typeface="Calibri" pitchFamily="34" charset="0"/>
              </a:rPr>
              <a:t>Lancet </a:t>
            </a:r>
            <a:r>
              <a:rPr lang="en-GB" sz="1800" i="1" kern="0" dirty="0" smtClean="0">
                <a:solidFill>
                  <a:srgbClr val="006600"/>
                </a:solidFill>
                <a:cs typeface="Calibri" pitchFamily="34" charset="0"/>
              </a:rPr>
              <a:t>2015;385:2118-2119</a:t>
            </a:r>
            <a:endParaRPr lang="en-GB" sz="1800" i="1" kern="0" dirty="0">
              <a:solidFill>
                <a:srgbClr val="006600"/>
              </a:solidFill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991" y="1787256"/>
            <a:ext cx="4966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rgbClr val="003C69"/>
                </a:solidFill>
              </a:rPr>
              <a:t>700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3991" y="2322011"/>
            <a:ext cx="4966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rgbClr val="003C69"/>
                </a:solidFill>
              </a:rPr>
              <a:t>600</a:t>
            </a:r>
            <a:endParaRPr lang="en-GB" sz="1600" dirty="0">
              <a:solidFill>
                <a:srgbClr val="003C69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3991" y="2856766"/>
            <a:ext cx="4966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rgbClr val="003C69"/>
                </a:solidFill>
              </a:rPr>
              <a:t>500</a:t>
            </a:r>
            <a:endParaRPr lang="en-GB" sz="1600" dirty="0">
              <a:solidFill>
                <a:srgbClr val="003C69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991" y="3391521"/>
            <a:ext cx="4966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rgbClr val="003C69"/>
                </a:solidFill>
              </a:rPr>
              <a:t>400</a:t>
            </a:r>
            <a:endParaRPr lang="en-GB" sz="1600" dirty="0">
              <a:solidFill>
                <a:srgbClr val="003C69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3991" y="3926276"/>
            <a:ext cx="4966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rgbClr val="003C69"/>
                </a:solidFill>
              </a:rPr>
              <a:t>300</a:t>
            </a:r>
            <a:endParaRPr lang="en-GB" sz="1600" dirty="0">
              <a:solidFill>
                <a:srgbClr val="003C69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3991" y="4461031"/>
            <a:ext cx="4966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rgbClr val="003C69"/>
                </a:solidFill>
              </a:rPr>
              <a:t>200</a:t>
            </a:r>
            <a:endParaRPr lang="en-GB" sz="1600" dirty="0">
              <a:solidFill>
                <a:srgbClr val="003C69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3991" y="4995786"/>
            <a:ext cx="4966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rgbClr val="003C69"/>
                </a:solidFill>
              </a:rPr>
              <a:t>100</a:t>
            </a:r>
            <a:endParaRPr lang="en-GB" sz="1600" dirty="0">
              <a:solidFill>
                <a:srgbClr val="003C69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8086" y="5530540"/>
            <a:ext cx="2886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rgbClr val="003C69"/>
                </a:solidFill>
              </a:rPr>
              <a:t>0</a:t>
            </a:r>
            <a:endParaRPr lang="en-GB" sz="1600" dirty="0">
              <a:solidFill>
                <a:srgbClr val="003C69"/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1125881" y="1787256"/>
            <a:ext cx="7829550" cy="4267490"/>
            <a:chOff x="1139141" y="1787256"/>
            <a:chExt cx="7829550" cy="4267490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9141" y="1845578"/>
              <a:ext cx="7829550" cy="398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1474452" y="5716192"/>
              <a:ext cx="7667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smtClean="0">
                  <a:solidFill>
                    <a:srgbClr val="003C69"/>
                  </a:solidFill>
                </a:rPr>
                <a:t>Cancer</a:t>
              </a:r>
              <a:endParaRPr lang="en-GB" sz="1600" dirty="0">
                <a:solidFill>
                  <a:srgbClr val="003C69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681388" y="5716192"/>
              <a:ext cx="9353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smtClean="0">
                  <a:solidFill>
                    <a:srgbClr val="003C69"/>
                  </a:solidFill>
                </a:rPr>
                <a:t>Diabetes</a:t>
              </a:r>
              <a:endParaRPr lang="en-GB" sz="1600" dirty="0">
                <a:solidFill>
                  <a:srgbClr val="003C69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746998" y="5716192"/>
              <a:ext cx="136447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smtClean="0">
                  <a:solidFill>
                    <a:srgbClr val="003C69"/>
                  </a:solidFill>
                </a:rPr>
                <a:t>Heart Disease</a:t>
              </a:r>
              <a:endParaRPr lang="en-GB" sz="1600" dirty="0">
                <a:solidFill>
                  <a:srgbClr val="003C69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053068" y="5716192"/>
              <a:ext cx="133482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smtClean="0">
                  <a:solidFill>
                    <a:srgbClr val="003C69"/>
                  </a:solidFill>
                </a:rPr>
                <a:t>Hypertension</a:t>
              </a:r>
              <a:endParaRPr lang="en-GB" sz="1600" dirty="0">
                <a:solidFill>
                  <a:srgbClr val="003C69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356871" y="5716192"/>
              <a:ext cx="128753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smtClean="0">
                  <a:solidFill>
                    <a:srgbClr val="003C69"/>
                  </a:solidFill>
                </a:rPr>
                <a:t>Lung Disease</a:t>
              </a:r>
              <a:endParaRPr lang="en-GB" sz="1600" dirty="0">
                <a:solidFill>
                  <a:srgbClr val="003C69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922977" y="5716192"/>
              <a:ext cx="73780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smtClean="0">
                  <a:solidFill>
                    <a:srgbClr val="003C69"/>
                  </a:solidFill>
                </a:rPr>
                <a:t>Stroke</a:t>
              </a:r>
              <a:endParaRPr lang="en-GB" sz="1600" dirty="0">
                <a:solidFill>
                  <a:srgbClr val="003C69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6858000" y="1787256"/>
              <a:ext cx="342900" cy="704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rtlCol="0" anchor="ctr">
              <a:noAutofit/>
            </a:bodyPr>
            <a:lstStyle/>
            <a:p>
              <a:endParaRPr lang="en-GB" sz="1800" b="0" dirty="0" err="1" smtClean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846809" y="758775"/>
            <a:ext cx="72897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>
                <a:solidFill>
                  <a:srgbClr val="003C69"/>
                </a:solidFill>
              </a:rPr>
              <a:t>Cumulative value of additional quality-adjusted life-years generated</a:t>
            </a:r>
          </a:p>
          <a:p>
            <a:pPr algn="l"/>
            <a:r>
              <a:rPr lang="en-GB" sz="1800" dirty="0" smtClean="0">
                <a:solidFill>
                  <a:srgbClr val="003C69"/>
                </a:solidFill>
              </a:rPr>
              <a:t>(2012-60, valued at US$100,000 each)</a:t>
            </a:r>
          </a:p>
        </p:txBody>
      </p:sp>
      <p:sp>
        <p:nvSpPr>
          <p:cNvPr id="23" name="TextBox 22"/>
          <p:cNvSpPr txBox="1"/>
          <p:nvPr/>
        </p:nvSpPr>
        <p:spPr>
          <a:xfrm rot="16200000">
            <a:off x="-982812" y="3609902"/>
            <a:ext cx="2963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 smtClean="0">
                <a:solidFill>
                  <a:srgbClr val="003C69"/>
                </a:solidFill>
              </a:rPr>
              <a:t>Value of health (US $billions)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6385586" y="1415640"/>
            <a:ext cx="2987732" cy="949222"/>
            <a:chOff x="6544741" y="1646617"/>
            <a:chExt cx="2636378" cy="995083"/>
          </a:xfrm>
        </p:grpSpPr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4741" y="1646617"/>
              <a:ext cx="295742" cy="979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6840211" y="1812791"/>
              <a:ext cx="2004440" cy="3549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smtClean="0">
                  <a:solidFill>
                    <a:srgbClr val="003C69"/>
                  </a:solidFill>
                </a:rPr>
                <a:t>10% Incidence reduction</a:t>
              </a:r>
              <a:endParaRPr lang="en-GB" sz="1600" dirty="0">
                <a:solidFill>
                  <a:srgbClr val="003C69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591438" y="2286789"/>
              <a:ext cx="2589681" cy="3549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>
                  <a:solidFill>
                    <a:srgbClr val="003C69"/>
                  </a:solidFill>
                </a:rPr>
                <a:t>50% Incidence reduction</a:t>
              </a:r>
              <a:endParaRPr lang="en-GB" sz="1600" dirty="0">
                <a:solidFill>
                  <a:srgbClr val="003C6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6485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5810" name="Rectangle 2"/>
          <p:cNvSpPr>
            <a:spLocks noGrp="1" noChangeArrowheads="1"/>
          </p:cNvSpPr>
          <p:nvPr>
            <p:ph type="title"/>
          </p:nvPr>
        </p:nvSpPr>
        <p:spPr>
          <a:xfrm>
            <a:off x="-193323" y="182640"/>
            <a:ext cx="8232423" cy="1144587"/>
          </a:xfrm>
        </p:spPr>
        <p:txBody>
          <a:bodyPr/>
          <a:lstStyle/>
          <a:p>
            <a:r>
              <a:rPr lang="en-GB"/>
              <a:t>The team!</a:t>
            </a:r>
          </a:p>
        </p:txBody>
      </p:sp>
      <p:pic>
        <p:nvPicPr>
          <p:cNvPr id="1015811" name="Picture 3" descr="DSC0309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016" y="1100138"/>
            <a:ext cx="698500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26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-169333"/>
            <a:ext cx="6961012" cy="1312333"/>
          </a:xfrm>
        </p:spPr>
        <p:txBody>
          <a:bodyPr/>
          <a:lstStyle/>
          <a:p>
            <a:r>
              <a:rPr lang="en-GB" sz="4000" dirty="0"/>
              <a:t>Research questions</a:t>
            </a:r>
          </a:p>
        </p:txBody>
      </p:sp>
      <p:sp>
        <p:nvSpPr>
          <p:cNvPr id="1222659" name="Rectangle 3"/>
          <p:cNvSpPr>
            <a:spLocks noChangeArrowheads="1"/>
          </p:cNvSpPr>
          <p:nvPr/>
        </p:nvSpPr>
        <p:spPr bwMode="auto">
          <a:xfrm>
            <a:off x="304800" y="1134533"/>
            <a:ext cx="6818493" cy="4739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74638" indent="-274638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sz="2000" dirty="0" smtClean="0">
                <a:solidFill>
                  <a:srgbClr val="FF9900"/>
                </a:solidFill>
                <a:latin typeface="Comic Sans MS" charset="0"/>
                <a:ea typeface="ＭＳ Ｐゴシック" charset="0"/>
                <a:cs typeface="+mn-cs"/>
              </a:rPr>
              <a:t>Heart Disease</a:t>
            </a:r>
          </a:p>
          <a:p>
            <a:pPr marL="636588" lvl="1" indent="-182563" algn="l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GB" sz="2000" b="0" dirty="0" smtClean="0">
                <a:solidFill>
                  <a:srgbClr val="FFFFFF"/>
                </a:solidFill>
                <a:latin typeface="Comic Sans MS" charset="0"/>
                <a:ea typeface="ＭＳ Ｐゴシック" charset="0"/>
                <a:cs typeface="+mn-cs"/>
              </a:rPr>
              <a:t>Why does high blood pressure run in families?</a:t>
            </a:r>
          </a:p>
          <a:p>
            <a:pPr marL="636588" lvl="1" indent="-182563" algn="l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GB" sz="2000" b="0" dirty="0" smtClean="0">
                <a:solidFill>
                  <a:srgbClr val="FFFFFF"/>
                </a:solidFill>
                <a:latin typeface="Comic Sans MS" charset="0"/>
                <a:ea typeface="ＭＳ Ｐゴシック" charset="0"/>
                <a:cs typeface="+mn-cs"/>
              </a:rPr>
              <a:t>Who responds to cholesterol lowering drugs?</a:t>
            </a:r>
          </a:p>
          <a:p>
            <a:pPr marL="274638" indent="-274638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sz="2000" dirty="0" smtClean="0">
                <a:solidFill>
                  <a:srgbClr val="FF9900"/>
                </a:solidFill>
                <a:latin typeface="Comic Sans MS" charset="0"/>
                <a:ea typeface="ＭＳ Ｐゴシック" charset="0"/>
                <a:cs typeface="+mn-cs"/>
              </a:rPr>
              <a:t>Mental Health</a:t>
            </a:r>
          </a:p>
          <a:p>
            <a:pPr marL="636588" lvl="1" indent="-182563" algn="l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GB" sz="2000" b="0" dirty="0" smtClean="0">
                <a:solidFill>
                  <a:srgbClr val="FFFFFF"/>
                </a:solidFill>
                <a:latin typeface="Comic Sans MS" charset="0"/>
                <a:ea typeface="ＭＳ Ｐゴシック" charset="0"/>
                <a:cs typeface="+mn-cs"/>
              </a:rPr>
              <a:t>Can we identify which patients </a:t>
            </a:r>
          </a:p>
          <a:p>
            <a:pPr marL="636588" lvl="1" indent="-182563" algn="l">
              <a:lnSpc>
                <a:spcPct val="90000"/>
              </a:lnSpc>
              <a:spcBef>
                <a:spcPct val="20000"/>
              </a:spcBef>
            </a:pPr>
            <a:r>
              <a:rPr lang="en-GB" sz="2000" b="0" dirty="0" smtClean="0">
                <a:solidFill>
                  <a:srgbClr val="FFFFFF"/>
                </a:solidFill>
                <a:latin typeface="Comic Sans MS" charset="0"/>
                <a:ea typeface="ＭＳ Ｐゴシック" charset="0"/>
                <a:cs typeface="+mn-cs"/>
              </a:rPr>
              <a:t>    with depression respond best to specific drugs?</a:t>
            </a:r>
          </a:p>
          <a:p>
            <a:pPr marL="274638" indent="-274638" algn="l" eaLnBrk="0" hangingPunct="0">
              <a:buFontTx/>
              <a:buChar char="•"/>
            </a:pPr>
            <a:r>
              <a:rPr lang="en-GB" sz="2000" dirty="0" smtClean="0">
                <a:solidFill>
                  <a:srgbClr val="FF9900"/>
                </a:solidFill>
                <a:latin typeface="Comic Sans MS" charset="0"/>
                <a:ea typeface="ＭＳ Ｐゴシック" charset="0"/>
                <a:cs typeface="+mn-cs"/>
              </a:rPr>
              <a:t>Bone Disease</a:t>
            </a:r>
          </a:p>
          <a:p>
            <a:pPr marL="636588" lvl="1" indent="-182563" algn="l" eaLnBrk="0" hangingPunct="0">
              <a:buFont typeface="Comic Sans MS" charset="0"/>
              <a:buChar char="–"/>
            </a:pPr>
            <a:r>
              <a:rPr lang="en-GB" sz="2000" b="0" dirty="0" smtClean="0">
                <a:solidFill>
                  <a:srgbClr val="FFFFFF"/>
                </a:solidFill>
                <a:latin typeface="Comic Sans MS" charset="0"/>
                <a:ea typeface="ＭＳ Ｐゴシック" charset="0"/>
                <a:cs typeface="+mn-cs"/>
              </a:rPr>
              <a:t>Why does osteoporosis run in families?</a:t>
            </a:r>
          </a:p>
          <a:p>
            <a:pPr marL="636588" lvl="1" indent="-182563" algn="l" eaLnBrk="0" hangingPunct="0">
              <a:buFont typeface="Comic Sans MS" charset="0"/>
              <a:buChar char="–"/>
            </a:pPr>
            <a:r>
              <a:rPr lang="en-GB" sz="2000" b="0" dirty="0" smtClean="0">
                <a:solidFill>
                  <a:srgbClr val="FFFFFF"/>
                </a:solidFill>
                <a:latin typeface="Comic Sans MS" charset="0"/>
                <a:ea typeface="ＭＳ Ｐゴシック" charset="0"/>
                <a:cs typeface="+mn-cs"/>
              </a:rPr>
              <a:t>Which people with osteoporosis are most likely to suffer a fracture?</a:t>
            </a:r>
          </a:p>
          <a:p>
            <a:pPr marL="274638" indent="-274638" algn="l" eaLnBrk="0" hangingPunct="0">
              <a:buFontTx/>
              <a:buChar char="•"/>
            </a:pPr>
            <a:r>
              <a:rPr lang="en-GB" sz="2000" b="0" dirty="0" smtClean="0">
                <a:solidFill>
                  <a:srgbClr val="FF9900"/>
                </a:solidFill>
                <a:latin typeface="Comic Sans MS" charset="0"/>
                <a:ea typeface="ＭＳ Ｐゴシック" charset="0"/>
                <a:cs typeface="+mn-cs"/>
              </a:rPr>
              <a:t>Adverse drug reactions</a:t>
            </a:r>
          </a:p>
          <a:p>
            <a:pPr marL="636588" lvl="1" indent="-182563" algn="l" eaLnBrk="0" hangingPunct="0">
              <a:buFont typeface="Comic Sans MS" charset="0"/>
              <a:buChar char="–"/>
            </a:pPr>
            <a:r>
              <a:rPr lang="en-GB" sz="2000" b="0" dirty="0" smtClean="0">
                <a:solidFill>
                  <a:srgbClr val="FFFFFF"/>
                </a:solidFill>
                <a:latin typeface="Comic Sans MS" charset="0"/>
                <a:ea typeface="ＭＳ Ｐゴシック" charset="0"/>
                <a:cs typeface="+mn-cs"/>
              </a:rPr>
              <a:t>Can we identify those people who may respond adversely to commonly prescribed drugs?</a:t>
            </a:r>
          </a:p>
          <a:p>
            <a:pPr marL="636588" lvl="1" indent="-182563" algn="l" eaLnBrk="0" hangingPunct="0">
              <a:lnSpc>
                <a:spcPct val="90000"/>
              </a:lnSpc>
              <a:spcBef>
                <a:spcPct val="50000"/>
              </a:spcBef>
              <a:buClr>
                <a:srgbClr val="000000"/>
              </a:buClr>
              <a:buSzPct val="100000"/>
              <a:buFontTx/>
              <a:buChar char="–"/>
            </a:pPr>
            <a:endParaRPr lang="en-GB" sz="2400" b="0" dirty="0" smtClean="0">
              <a:solidFill>
                <a:srgbClr val="FFFFFF"/>
              </a:solidFill>
              <a:latin typeface="Times New Roman" charset="0"/>
              <a:ea typeface="ＭＳ Ｐゴシック" charset="0"/>
              <a:cs typeface="+mn-cs"/>
            </a:endParaRPr>
          </a:p>
        </p:txBody>
      </p:sp>
      <p:pic>
        <p:nvPicPr>
          <p:cNvPr id="1222664" name="Picture 8" descr="osteoporosis-stagesof-progression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31760" y="4038600"/>
            <a:ext cx="1233311" cy="93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2665" name="Picture 9" descr="Tablets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31756" y="5346709"/>
            <a:ext cx="1238956" cy="92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2666" name="Picture 10" descr="IMG_0345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31755" y="1163638"/>
            <a:ext cx="1260123" cy="944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2667" name="Picture 11" descr="distress_old_man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6478" y="2457450"/>
            <a:ext cx="1281289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34"/>
          <p:cNvSpPr txBox="1">
            <a:spLocks noChangeArrowheads="1"/>
          </p:cNvSpPr>
          <p:nvPr/>
        </p:nvSpPr>
        <p:spPr bwMode="auto">
          <a:xfrm>
            <a:off x="3397006" y="20675"/>
            <a:ext cx="4202694" cy="461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118" tIns="45560" rIns="91118" bIns="45560">
            <a:spAutoFit/>
          </a:bodyPr>
          <a:lstStyle/>
          <a:p>
            <a:r>
              <a:rPr lang="en-US" sz="2400" dirty="0">
                <a:solidFill>
                  <a:prstClr val="white"/>
                </a:solidFill>
              </a:rPr>
              <a:t>Precision or Stratified Medicine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12081" y="911643"/>
            <a:ext cx="8280400" cy="5262657"/>
          </a:xfrm>
          <a:prstGeom prst="rect">
            <a:avLst/>
          </a:prstGeom>
          <a:noFill/>
        </p:spPr>
        <p:txBody>
          <a:bodyPr lIns="91118" tIns="45560" rIns="91118" bIns="45560">
            <a:spAutoFit/>
          </a:bodyPr>
          <a:lstStyle/>
          <a:p>
            <a:pPr indent="1588"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prstClr val="black"/>
                </a:solidFill>
                <a:latin typeface="Calibri"/>
              </a:rPr>
              <a:t>Stratified </a:t>
            </a:r>
            <a:r>
              <a:rPr lang="en-GB" sz="2800" dirty="0" smtClean="0">
                <a:solidFill>
                  <a:prstClr val="black"/>
                </a:solidFill>
                <a:latin typeface="Calibri"/>
              </a:rPr>
              <a:t>(precision) medicine </a:t>
            </a:r>
            <a:r>
              <a:rPr lang="en-GB" sz="2800" dirty="0">
                <a:solidFill>
                  <a:prstClr val="black"/>
                </a:solidFill>
                <a:latin typeface="Calibri"/>
              </a:rPr>
              <a:t>is based on identifying subgroups of patients </a:t>
            </a:r>
            <a:r>
              <a:rPr lang="en-GB" sz="2800" dirty="0" smtClean="0">
                <a:solidFill>
                  <a:prstClr val="black"/>
                </a:solidFill>
                <a:latin typeface="Calibri"/>
              </a:rPr>
              <a:t>with:</a:t>
            </a:r>
          </a:p>
          <a:p>
            <a:pPr indent="1588"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800" dirty="0">
              <a:solidFill>
                <a:prstClr val="black"/>
              </a:solidFill>
              <a:latin typeface="Calibri"/>
            </a:endParaRPr>
          </a:p>
          <a:p>
            <a:pPr marL="457200" indent="-457200" algn="l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800" dirty="0">
                <a:solidFill>
                  <a:schemeClr val="tx1"/>
                </a:solidFill>
                <a:latin typeface="Calibri"/>
              </a:rPr>
              <a:t>D</a:t>
            </a:r>
            <a:r>
              <a:rPr lang="en-GB" sz="2800" dirty="0" smtClean="0">
                <a:solidFill>
                  <a:schemeClr val="tx1"/>
                </a:solidFill>
                <a:latin typeface="Calibri"/>
              </a:rPr>
              <a:t>istinct </a:t>
            </a:r>
            <a:r>
              <a:rPr lang="en-GB" sz="2800" dirty="0">
                <a:solidFill>
                  <a:schemeClr val="tx1"/>
                </a:solidFill>
                <a:latin typeface="Calibri"/>
              </a:rPr>
              <a:t>mechanisms of </a:t>
            </a:r>
            <a:r>
              <a:rPr lang="en-GB" sz="2800" dirty="0" smtClean="0">
                <a:solidFill>
                  <a:schemeClr val="tx1"/>
                </a:solidFill>
                <a:latin typeface="Calibri"/>
              </a:rPr>
              <a:t>disease &amp;</a:t>
            </a:r>
            <a:r>
              <a:rPr lang="en-GB" sz="2800" dirty="0">
                <a:solidFill>
                  <a:schemeClr val="tx1"/>
                </a:solidFill>
                <a:latin typeface="Calibri"/>
              </a:rPr>
              <a:t> </a:t>
            </a:r>
            <a:r>
              <a:rPr lang="en-GB" sz="2800" dirty="0" smtClean="0">
                <a:solidFill>
                  <a:schemeClr val="tx1"/>
                </a:solidFill>
                <a:latin typeface="Calibri"/>
              </a:rPr>
              <a:t>particular </a:t>
            </a:r>
            <a:r>
              <a:rPr lang="en-GB" sz="2800" dirty="0">
                <a:solidFill>
                  <a:schemeClr val="tx1"/>
                </a:solidFill>
                <a:latin typeface="Calibri"/>
              </a:rPr>
              <a:t>responses to </a:t>
            </a:r>
            <a:r>
              <a:rPr lang="en-GB" sz="2800" dirty="0" smtClean="0">
                <a:solidFill>
                  <a:schemeClr val="tx1"/>
                </a:solidFill>
                <a:latin typeface="Calibri"/>
              </a:rPr>
              <a:t>treatments </a:t>
            </a:r>
          </a:p>
          <a:p>
            <a:pPr marL="457200" indent="-457200" algn="l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sz="2800" dirty="0">
              <a:solidFill>
                <a:schemeClr val="tx1"/>
              </a:solidFill>
              <a:latin typeface="Calibri"/>
            </a:endParaRPr>
          </a:p>
          <a:p>
            <a:pPr marL="457200" indent="-457200" algn="l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800" dirty="0" smtClean="0">
                <a:solidFill>
                  <a:prstClr val="black"/>
                </a:solidFill>
                <a:latin typeface="Calibri"/>
              </a:rPr>
              <a:t>This </a:t>
            </a:r>
            <a:r>
              <a:rPr lang="en-GB" sz="2800" dirty="0">
                <a:solidFill>
                  <a:prstClr val="black"/>
                </a:solidFill>
                <a:latin typeface="Calibri"/>
              </a:rPr>
              <a:t>allows us to identify and develop treatments that are effective for particular groups of </a:t>
            </a:r>
            <a:r>
              <a:rPr lang="en-GB" sz="2800" dirty="0" smtClean="0">
                <a:solidFill>
                  <a:prstClr val="black"/>
                </a:solidFill>
                <a:latin typeface="Calibri"/>
              </a:rPr>
              <a:t>patients </a:t>
            </a:r>
          </a:p>
          <a:p>
            <a:pPr marL="457200" indent="-457200" algn="l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sz="2800" dirty="0">
              <a:solidFill>
                <a:prstClr val="black"/>
              </a:solidFill>
              <a:latin typeface="Calibri"/>
            </a:endParaRPr>
          </a:p>
          <a:p>
            <a:pPr marL="457200" indent="-457200" algn="l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800" dirty="0" smtClean="0">
                <a:solidFill>
                  <a:prstClr val="black"/>
                </a:solidFill>
                <a:latin typeface="Calibri"/>
              </a:rPr>
              <a:t>Ultimately precision </a:t>
            </a:r>
            <a:r>
              <a:rPr lang="en-GB" sz="2800" dirty="0">
                <a:solidFill>
                  <a:prstClr val="black"/>
                </a:solidFill>
                <a:latin typeface="Calibri"/>
              </a:rPr>
              <a:t>medicine will ensure that the right patient gets the right treatment at the right </a:t>
            </a:r>
            <a:r>
              <a:rPr lang="en-GB" sz="2800" dirty="0" smtClean="0">
                <a:solidFill>
                  <a:prstClr val="black"/>
                </a:solidFill>
                <a:latin typeface="Calibri"/>
              </a:rPr>
              <a:t>time </a:t>
            </a:r>
            <a:endParaRPr lang="de-DE" sz="2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Text Box 42"/>
          <p:cNvSpPr txBox="1">
            <a:spLocks noChangeArrowheads="1"/>
          </p:cNvSpPr>
          <p:nvPr/>
        </p:nvSpPr>
        <p:spPr bwMode="auto">
          <a:xfrm>
            <a:off x="6391012" y="6508984"/>
            <a:ext cx="2718213" cy="307453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lIns="91118" tIns="45560" rIns="91118" bIns="45560">
            <a:spAutoFit/>
          </a:bodyPr>
          <a:lstStyle/>
          <a:p>
            <a:pPr algn="r"/>
            <a:r>
              <a:rPr lang="en-GB" sz="1400" dirty="0">
                <a:solidFill>
                  <a:srgbClr val="023761"/>
                </a:solidFill>
                <a:latin typeface="Arial" charset="0"/>
              </a:rPr>
              <a:t>UK Medical Research Council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Freeform 80"/>
          <p:cNvSpPr/>
          <p:nvPr/>
        </p:nvSpPr>
        <p:spPr bwMode="auto">
          <a:xfrm>
            <a:off x="428986" y="681321"/>
            <a:ext cx="4374444" cy="3989387"/>
          </a:xfrm>
          <a:custGeom>
            <a:avLst/>
            <a:gdLst>
              <a:gd name="connsiteX0" fmla="*/ 0 w 4808305"/>
              <a:gd name="connsiteY0" fmla="*/ 1993187 h 3986373"/>
              <a:gd name="connsiteX1" fmla="*/ 869727 w 4808305"/>
              <a:gd name="connsiteY1" fmla="*/ 458759 h 3986373"/>
              <a:gd name="connsiteX2" fmla="*/ 2404156 w 4808305"/>
              <a:gd name="connsiteY2" fmla="*/ 2 h 3986373"/>
              <a:gd name="connsiteX3" fmla="*/ 3938585 w 4808305"/>
              <a:gd name="connsiteY3" fmla="*/ 458762 h 3986373"/>
              <a:gd name="connsiteX4" fmla="*/ 4808307 w 4808305"/>
              <a:gd name="connsiteY4" fmla="*/ 1993193 h 3986373"/>
              <a:gd name="connsiteX5" fmla="*/ 3938582 w 4808305"/>
              <a:gd name="connsiteY5" fmla="*/ 3527622 h 3986373"/>
              <a:gd name="connsiteX6" fmla="*/ 2404153 w 4808305"/>
              <a:gd name="connsiteY6" fmla="*/ 3986380 h 3986373"/>
              <a:gd name="connsiteX7" fmla="*/ 869724 w 4808305"/>
              <a:gd name="connsiteY7" fmla="*/ 3527621 h 3986373"/>
              <a:gd name="connsiteX8" fmla="*/ 1 w 4808305"/>
              <a:gd name="connsiteY8" fmla="*/ 1993191 h 3986373"/>
              <a:gd name="connsiteX9" fmla="*/ 0 w 4808305"/>
              <a:gd name="connsiteY9" fmla="*/ 1993187 h 3986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808305" h="3986373">
                <a:moveTo>
                  <a:pt x="0" y="1993187"/>
                </a:moveTo>
                <a:cubicBezTo>
                  <a:pt x="1" y="1399887"/>
                  <a:pt x="318808" y="837427"/>
                  <a:pt x="869727" y="458759"/>
                </a:cubicBezTo>
                <a:cubicBezTo>
                  <a:pt x="1301091" y="162266"/>
                  <a:pt x="1843825" y="2"/>
                  <a:pt x="2404156" y="2"/>
                </a:cubicBezTo>
                <a:cubicBezTo>
                  <a:pt x="2964488" y="2"/>
                  <a:pt x="3507221" y="162268"/>
                  <a:pt x="3938585" y="458762"/>
                </a:cubicBezTo>
                <a:cubicBezTo>
                  <a:pt x="4489503" y="837431"/>
                  <a:pt x="4808308" y="1399892"/>
                  <a:pt x="4808307" y="1993193"/>
                </a:cubicBezTo>
                <a:cubicBezTo>
                  <a:pt x="4808307" y="2586493"/>
                  <a:pt x="4489501" y="3148954"/>
                  <a:pt x="3938582" y="3527622"/>
                </a:cubicBezTo>
                <a:cubicBezTo>
                  <a:pt x="3507218" y="3824116"/>
                  <a:pt x="2964485" y="3986380"/>
                  <a:pt x="2404153" y="3986380"/>
                </a:cubicBezTo>
                <a:cubicBezTo>
                  <a:pt x="1843821" y="3986380"/>
                  <a:pt x="1301088" y="3824115"/>
                  <a:pt x="869724" y="3527621"/>
                </a:cubicBezTo>
                <a:cubicBezTo>
                  <a:pt x="318806" y="3148952"/>
                  <a:pt x="0" y="2586491"/>
                  <a:pt x="1" y="1993191"/>
                </a:cubicBezTo>
                <a:cubicBezTo>
                  <a:pt x="1" y="1993190"/>
                  <a:pt x="0" y="1993188"/>
                  <a:pt x="0" y="1993187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4998" tIns="42504" rIns="84998" bIns="42504"/>
          <a:lstStyle/>
          <a:p>
            <a:pPr algn="l">
              <a:defRPr/>
            </a:pPr>
            <a:endParaRPr lang="en-US" sz="2600" dirty="0">
              <a:cs typeface="Arial" charset="0"/>
            </a:endParaRP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92681" y="3"/>
            <a:ext cx="7051322" cy="584200"/>
          </a:xfrm>
          <a:noFill/>
          <a:ln>
            <a:miter lim="800000"/>
            <a:headEnd/>
            <a:tailEnd/>
          </a:ln>
        </p:spPr>
        <p:txBody>
          <a:bodyPr vert="horz" wrap="square" lIns="84998" tIns="42504" rIns="84998" bIns="42504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dirty="0" smtClean="0"/>
              <a:t>Promise of Precision Medicine</a:t>
            </a:r>
            <a:endParaRPr lang="en-US" dirty="0" smtClean="0"/>
          </a:p>
        </p:txBody>
      </p:sp>
      <p:pic>
        <p:nvPicPr>
          <p:cNvPr id="8224" name="Picture 89" descr="Green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03144" y="2998788"/>
            <a:ext cx="364067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25" name="Picture 90" descr="Green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0938" y="1887538"/>
            <a:ext cx="364067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26" name="Picture 91" descr="Green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20824" y="3436938"/>
            <a:ext cx="362655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27" name="Picture 92" descr="Green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1418" y="2674938"/>
            <a:ext cx="364067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28" name="Picture 93" descr="Green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10523" y="2283182"/>
            <a:ext cx="364067" cy="74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29" name="Picture 94" descr="Green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2043" y="3822786"/>
            <a:ext cx="364067" cy="74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30" name="Picture 95" descr="Green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16241" y="2721332"/>
            <a:ext cx="362655" cy="74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31" name="Picture 96" descr="Green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04953" y="1928813"/>
            <a:ext cx="364067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32" name="Picture 97" descr="Green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4744" y="1279882"/>
            <a:ext cx="364067" cy="74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33" name="Picture 98" descr="Green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77913" y="3157538"/>
            <a:ext cx="362656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34" name="Picture 99" descr="Green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338" y="2217738"/>
            <a:ext cx="364067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35" name="Picture 100" descr="Green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83418" y="2175232"/>
            <a:ext cx="364067" cy="74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36" name="Picture 101" descr="Green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8378" y="3046413"/>
            <a:ext cx="364067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37" name="Picture 102" descr="Green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99323" y="938213"/>
            <a:ext cx="364067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38" name="Picture 103" descr="Green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23760" y="773113"/>
            <a:ext cx="362655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39" name="Picture 104" descr="Green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5134" y="2608263"/>
            <a:ext cx="364067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40" name="Picture 105" descr="Green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68458" y="778232"/>
            <a:ext cx="364067" cy="74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42" name="Picture 109" descr="orange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7480" y="1603455"/>
            <a:ext cx="426156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43" name="Picture 110" descr="orange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8480" y="1190982"/>
            <a:ext cx="426156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44" name="Picture 111" descr="orange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9245" y="3562437"/>
            <a:ext cx="426156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45" name="Picture 112" descr="orange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26935" y="971907"/>
            <a:ext cx="426156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46" name="Picture 113" descr="blue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3978" y="3059204"/>
            <a:ext cx="306212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47" name="Picture 114" descr="blue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54669" y="2359382"/>
            <a:ext cx="306212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48" name="Picture 115" descr="blue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87133" y="1668543"/>
            <a:ext cx="306211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8"/>
          <p:cNvGrpSpPr/>
          <p:nvPr/>
        </p:nvGrpSpPr>
        <p:grpSpPr>
          <a:xfrm>
            <a:off x="4183947" y="878201"/>
            <a:ext cx="4883860" cy="1443015"/>
            <a:chOff x="4183946" y="877923"/>
            <a:chExt cx="4883860" cy="1443015"/>
          </a:xfrm>
        </p:grpSpPr>
        <p:sp>
          <p:nvSpPr>
            <p:cNvPr id="8219" name="Down Arrow 78"/>
            <p:cNvSpPr>
              <a:spLocks noChangeArrowheads="1"/>
            </p:cNvSpPr>
            <p:nvPr/>
          </p:nvSpPr>
          <p:spPr bwMode="auto">
            <a:xfrm rot="-5089193">
              <a:off x="4535313" y="1601271"/>
              <a:ext cx="368300" cy="1071034"/>
            </a:xfrm>
            <a:prstGeom prst="downArrow">
              <a:avLst>
                <a:gd name="adj1" fmla="val 50000"/>
                <a:gd name="adj2" fmla="val 50043"/>
              </a:avLst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85019" tIns="42514" rIns="85019" bIns="42514"/>
            <a:lstStyle/>
            <a:p>
              <a:pPr algn="l"/>
              <a:endParaRPr lang="en-US" sz="2600" dirty="0">
                <a:cs typeface="Arial" charset="0"/>
              </a:endParaRPr>
            </a:p>
          </p:txBody>
        </p:sp>
        <p:sp>
          <p:nvSpPr>
            <p:cNvPr id="8249" name="TextBox 116"/>
            <p:cNvSpPr txBox="1">
              <a:spLocks noChangeArrowheads="1"/>
            </p:cNvSpPr>
            <p:nvPr/>
          </p:nvSpPr>
          <p:spPr bwMode="auto">
            <a:xfrm>
              <a:off x="6913040" y="877923"/>
              <a:ext cx="2154766" cy="1039966"/>
            </a:xfrm>
            <a:prstGeom prst="rect">
              <a:avLst/>
            </a:prstGeom>
            <a:solidFill>
              <a:srgbClr val="FF7C80"/>
            </a:solidFill>
            <a:ln w="9525">
              <a:noFill/>
              <a:miter lim="800000"/>
              <a:headEnd/>
              <a:tailEnd/>
            </a:ln>
          </p:spPr>
          <p:txBody>
            <a:bodyPr lIns="85019" tIns="42514" rIns="85019" bIns="42514">
              <a:spAutoFit/>
            </a:bodyPr>
            <a:lstStyle/>
            <a:p>
              <a:pPr algn="l"/>
              <a:r>
                <a:rPr lang="en-GB" sz="2600" i="1" dirty="0">
                  <a:solidFill>
                    <a:srgbClr val="003C69"/>
                  </a:solidFill>
                  <a:cs typeface="Arial" charset="0"/>
                </a:rPr>
                <a:t>Remove</a:t>
              </a:r>
            </a:p>
            <a:p>
              <a:pPr algn="l"/>
              <a:r>
                <a:rPr lang="en-GB" sz="1800" b="0" i="1" dirty="0">
                  <a:solidFill>
                    <a:srgbClr val="003C69"/>
                  </a:solidFill>
                  <a:cs typeface="Arial" charset="0"/>
                </a:rPr>
                <a:t>Non-responders and toxic responders</a:t>
              </a:r>
              <a:endParaRPr lang="en-US" sz="1800" b="0" i="1" dirty="0">
                <a:solidFill>
                  <a:srgbClr val="003C69"/>
                </a:solidFill>
                <a:cs typeface="Arial" charset="0"/>
              </a:endParaRP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3262565" y="4289448"/>
            <a:ext cx="5739604" cy="1460666"/>
            <a:chOff x="3262564" y="4289439"/>
            <a:chExt cx="5739604" cy="1460666"/>
          </a:xfrm>
        </p:grpSpPr>
        <p:sp>
          <p:nvSpPr>
            <p:cNvPr id="8220" name="Down Arrow 79"/>
            <p:cNvSpPr>
              <a:spLocks noChangeArrowheads="1"/>
            </p:cNvSpPr>
            <p:nvPr/>
          </p:nvSpPr>
          <p:spPr bwMode="auto">
            <a:xfrm rot="17868420">
              <a:off x="3628218" y="3923785"/>
              <a:ext cx="339725" cy="1071034"/>
            </a:xfrm>
            <a:prstGeom prst="downArrow">
              <a:avLst>
                <a:gd name="adj1" fmla="val 50000"/>
                <a:gd name="adj2" fmla="val 50065"/>
              </a:avLst>
            </a:prstGeom>
            <a:solidFill>
              <a:srgbClr val="00B05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85019" tIns="42514" rIns="85019" bIns="42514"/>
            <a:lstStyle/>
            <a:p>
              <a:pPr algn="l"/>
              <a:endParaRPr lang="en-US" sz="2600" dirty="0">
                <a:cs typeface="Arial" charset="0"/>
              </a:endParaRPr>
            </a:p>
          </p:txBody>
        </p:sp>
        <p:sp>
          <p:nvSpPr>
            <p:cNvPr id="8250" name="TextBox 117"/>
            <p:cNvSpPr txBox="1">
              <a:spLocks noChangeArrowheads="1"/>
            </p:cNvSpPr>
            <p:nvPr/>
          </p:nvSpPr>
          <p:spPr bwMode="auto">
            <a:xfrm>
              <a:off x="6303473" y="4710139"/>
              <a:ext cx="2698695" cy="1039966"/>
            </a:xfrm>
            <a:prstGeom prst="rect">
              <a:avLst/>
            </a:prstGeom>
            <a:solidFill>
              <a:srgbClr val="99FFCC"/>
            </a:solidFill>
            <a:ln w="9525">
              <a:noFill/>
              <a:miter lim="800000"/>
              <a:headEnd/>
              <a:tailEnd/>
            </a:ln>
          </p:spPr>
          <p:txBody>
            <a:bodyPr wrap="none" lIns="85019" tIns="42514" rIns="85019" bIns="42514">
              <a:spAutoFit/>
            </a:bodyPr>
            <a:lstStyle/>
            <a:p>
              <a:pPr algn="l"/>
              <a:r>
                <a:rPr lang="en-GB" sz="2600" dirty="0">
                  <a:cs typeface="Arial" charset="0"/>
                </a:rPr>
                <a:t>Treat</a:t>
              </a:r>
            </a:p>
            <a:p>
              <a:pPr algn="l"/>
              <a:r>
                <a:rPr lang="en-GB" sz="1800" b="0" i="1" dirty="0">
                  <a:cs typeface="Arial" charset="0"/>
                </a:rPr>
                <a:t>Responders and Patients</a:t>
              </a:r>
            </a:p>
            <a:p>
              <a:pPr algn="l"/>
              <a:r>
                <a:rPr lang="en-GB" sz="1800" b="0" i="1" dirty="0">
                  <a:cs typeface="Arial" charset="0"/>
                </a:rPr>
                <a:t>not predisposed to toxicity</a:t>
              </a:r>
              <a:endParaRPr lang="en-US" sz="1800" b="0" i="1" dirty="0">
                <a:cs typeface="Arial" charset="0"/>
              </a:endParaRPr>
            </a:p>
          </p:txBody>
        </p:sp>
      </p:grpSp>
      <p:pic>
        <p:nvPicPr>
          <p:cNvPr id="60" name="Picture 89" descr="Green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00123" y="3014028"/>
            <a:ext cx="364067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Picture 90" descr="Green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27888" y="1902778"/>
            <a:ext cx="364067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Picture 91" descr="Green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17728" y="3452178"/>
            <a:ext cx="362655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Picture 92" descr="Green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8369" y="2690178"/>
            <a:ext cx="364067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Picture 93" descr="Green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7473" y="2298422"/>
            <a:ext cx="364067" cy="74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" name="Picture 94" descr="Green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98950" y="3838297"/>
            <a:ext cx="364067" cy="74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Picture 95" descr="Green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13190" y="2736572"/>
            <a:ext cx="362655" cy="74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" name="Picture 96" descr="Green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01903" y="1944053"/>
            <a:ext cx="364067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Picture 97" descr="Green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1614" y="1295122"/>
            <a:ext cx="364067" cy="74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" name="Picture 98" descr="Green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74865" y="3172778"/>
            <a:ext cx="362656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" name="Picture 99" descr="Green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270" y="2232978"/>
            <a:ext cx="364067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" name="Picture 100" descr="Green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80369" y="2190472"/>
            <a:ext cx="364067" cy="74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" name="Picture 101" descr="Green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5328" y="3061653"/>
            <a:ext cx="364067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" name="Picture 102" descr="Green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96273" y="953453"/>
            <a:ext cx="364067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" name="Picture 103" descr="Green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20722" y="788353"/>
            <a:ext cx="362655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" name="Picture 104" descr="Green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2103" y="2623503"/>
            <a:ext cx="364067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" name="Picture 105" descr="Green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65408" y="793472"/>
            <a:ext cx="364067" cy="74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" name="Picture 109" descr="orange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4435" y="1618697"/>
            <a:ext cx="426156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" name="Picture 110" descr="orange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5435" y="1206222"/>
            <a:ext cx="426156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" name="Picture 111" descr="orange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6200" y="3577678"/>
            <a:ext cx="426156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" name="Picture 112" descr="orange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23890" y="987147"/>
            <a:ext cx="426156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" name="Picture 113" descr="blue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0930" y="3074427"/>
            <a:ext cx="306212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" name="Picture 114" descr="blue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51619" y="2374622"/>
            <a:ext cx="306212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" name="Picture 115" descr="blue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84105" y="1683784"/>
            <a:ext cx="306211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8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8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8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8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8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8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8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8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8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8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8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8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8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8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8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8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8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8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8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8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8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33333E-6 L 0.39427 -0.32338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00" y="-16200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81481E-6 L 0.52344 -0.16782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00" y="-8400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48148E-6 L 0.54271 -0.18773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00" y="-9400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81481E-6 L 0.49652 -0.14653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00" y="-7300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96296E-6 L 0.38247 -0.00787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00" y="-400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0 L 0.24583 -0.09236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00" y="-4600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44444E-6 L 0.28264 -0.0044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00" y="-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7 L 0.35226 0.4838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00" y="24200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07407E-6 L 0.3717 0.53264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00" y="26600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07407E-6 L 0.40209 0.53726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00" y="26900"/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48148E-6 L 0.27951 0.67431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00" y="33700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.33333  E" pathEditMode="relative" ptsTypes="">
                                      <p:cBhvr>
                                        <p:cTn id="109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4.07407E-6 L 0.25556 0.33403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00" y="16700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5.55112E-17 L 0.35295 0.38912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00" y="19400"/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7 L 0.24583 0.37338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00" y="18700"/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L 0.19253 0.32662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00" y="16300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3.7037E-7 L 0.11736 0.25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0" y="12500"/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7037E-6 L 0.24097 0.36782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00" y="18400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48148E-6 L 0.22257 0.40139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00" y="20100"/>
                                    </p:animMotion>
                                  </p:childTnLst>
                                </p:cTn>
                              </p:par>
                              <p:par>
                                <p:cTn id="124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33333E-6 L 0.23247 0.32338 " pathEditMode="relative" rAng="0" ptsTypes="AA">
                                      <p:cBhvr>
                                        <p:cTn id="125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00" y="16200"/>
                                    </p:animMotion>
                                  </p:childTnLst>
                                </p:cTn>
                              </p:par>
                              <p:par>
                                <p:cTn id="126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59259E-6 L 0.18402 0.24537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00" y="12300"/>
                                    </p:animMotion>
                                  </p:childTnLst>
                                </p:cTn>
                              </p:par>
                              <p:par>
                                <p:cTn id="128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59259E-6 L 0.11355 0.34884 " pathEditMode="relative" rAng="0" ptsTypes="AA">
                                      <p:cBhvr>
                                        <p:cTn id="129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00" y="17400"/>
                                    </p:animMotion>
                                  </p:childTnLst>
                                </p:cTn>
                              </p:par>
                              <p:par>
                                <p:cTn id="130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96296E-6 L 0.06823 0.16343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00" y="8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823040" y="0"/>
            <a:ext cx="7320960" cy="610624"/>
          </a:xfrm>
        </p:spPr>
        <p:txBody>
          <a:bodyPr/>
          <a:lstStyle/>
          <a:p>
            <a:pPr defTabSz="847963" eaLnBrk="1" hangingPunct="1">
              <a:defRPr/>
            </a:pPr>
            <a:r>
              <a:rPr lang="en-GB" sz="2200" dirty="0" err="1">
                <a:latin typeface="+mn-lt"/>
                <a:ea typeface="msgothic" charset="0"/>
                <a:cs typeface="msgothic" charset="0"/>
              </a:rPr>
              <a:t>Omics</a:t>
            </a:r>
            <a:r>
              <a:rPr lang="en-GB" sz="2200" dirty="0">
                <a:latin typeface="+mn-lt"/>
                <a:ea typeface="msgothic" charset="0"/>
                <a:cs typeface="msgothic" charset="0"/>
              </a:rPr>
              <a:t> technologies available for integrated analyses</a:t>
            </a:r>
            <a:endParaRPr lang="en-US" sz="2200" dirty="0">
              <a:latin typeface="+mn-lt"/>
              <a:ea typeface="+mj-ea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4480500" y="6440583"/>
            <a:ext cx="4636800" cy="30963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l" defTabSz="413781" hangingPunct="0">
              <a:lnSpc>
                <a:spcPct val="93000"/>
              </a:lnSpc>
              <a:buClr>
                <a:srgbClr val="000000"/>
              </a:buClr>
              <a:buSzPct val="45000"/>
              <a:tabLst>
                <a:tab pos="655176" algn="l"/>
                <a:tab pos="1310353" algn="l"/>
                <a:tab pos="1965531" algn="l"/>
                <a:tab pos="2620689" algn="l"/>
                <a:tab pos="3275858" algn="l"/>
              </a:tabLst>
              <a:defRPr/>
            </a:pPr>
            <a:r>
              <a:rPr lang="en-GB" sz="1500" i="1" dirty="0">
                <a:solidFill>
                  <a:srgbClr val="006600"/>
                </a:solidFill>
                <a:latin typeface="Calibri"/>
                <a:ea typeface="msgothic" charset="0"/>
                <a:cs typeface="msgothic" charset="0"/>
              </a:rPr>
              <a:t>Shah, and </a:t>
            </a:r>
            <a:r>
              <a:rPr lang="en-GB" sz="1500" i="1" dirty="0" err="1">
                <a:solidFill>
                  <a:srgbClr val="006600"/>
                </a:solidFill>
                <a:latin typeface="Calibri"/>
                <a:ea typeface="msgothic" charset="0"/>
                <a:cs typeface="msgothic" charset="0"/>
              </a:rPr>
              <a:t>Newgard</a:t>
            </a:r>
            <a:r>
              <a:rPr lang="en-GB" sz="1500" i="1" dirty="0">
                <a:solidFill>
                  <a:srgbClr val="006600"/>
                </a:solidFill>
                <a:latin typeface="Calibri"/>
                <a:ea typeface="msgothic" charset="0"/>
                <a:cs typeface="msgothic" charset="0"/>
              </a:rPr>
              <a:t> Circ </a:t>
            </a:r>
            <a:r>
              <a:rPr lang="en-GB" sz="1500" i="1" dirty="0" err="1">
                <a:solidFill>
                  <a:srgbClr val="006600"/>
                </a:solidFill>
                <a:latin typeface="Calibri"/>
                <a:ea typeface="msgothic" charset="0"/>
                <a:cs typeface="msgothic" charset="0"/>
              </a:rPr>
              <a:t>Cardiovasc</a:t>
            </a:r>
            <a:r>
              <a:rPr lang="en-GB" sz="1500" i="1" dirty="0">
                <a:solidFill>
                  <a:srgbClr val="006600"/>
                </a:solidFill>
                <a:latin typeface="Calibri"/>
                <a:ea typeface="msgothic" charset="0"/>
                <a:cs typeface="msgothic" charset="0"/>
              </a:rPr>
              <a:t> Genet. 2015;8:410</a:t>
            </a:r>
          </a:p>
        </p:txBody>
      </p:sp>
      <p:pic>
        <p:nvPicPr>
          <p:cNvPr id="922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701" y="756093"/>
            <a:ext cx="8042859" cy="5555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 bwMode="auto">
          <a:xfrm>
            <a:off x="902888" y="776259"/>
            <a:ext cx="1005357" cy="353153"/>
          </a:xfrm>
          <a:prstGeom prst="rect">
            <a:avLst/>
          </a:prstGeom>
          <a:noFill/>
        </p:spPr>
        <p:txBody>
          <a:bodyPr wrap="none" lIns="91417" tIns="45710" rIns="91417" bIns="45710">
            <a:spAutoFit/>
          </a:bodyPr>
          <a:lstStyle/>
          <a:p>
            <a:pPr algn="l" defTabSz="413781" hangingPunct="0">
              <a:lnSpc>
                <a:spcPct val="93000"/>
              </a:lnSpc>
              <a:buClr>
                <a:srgbClr val="000000"/>
              </a:buClr>
              <a:buSzPct val="45000"/>
              <a:defRPr/>
            </a:pPr>
            <a:r>
              <a:rPr lang="en-GB" sz="1800" dirty="0">
                <a:solidFill>
                  <a:srgbClr val="FFFFFF"/>
                </a:solidFill>
                <a:latin typeface="Calibri"/>
                <a:ea typeface="ＭＳ Ｐゴシック" charset="0"/>
                <a:cs typeface="+mn-cs"/>
              </a:rPr>
              <a:t>Genome</a:t>
            </a:r>
            <a:endParaRPr lang="en-US" sz="1800" dirty="0">
              <a:solidFill>
                <a:srgbClr val="FFFFFF"/>
              </a:solidFill>
              <a:latin typeface="Calibri"/>
              <a:ea typeface="ＭＳ Ｐゴシック" charset="0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2051721" y="769054"/>
            <a:ext cx="1582438" cy="353153"/>
          </a:xfrm>
          <a:prstGeom prst="rect">
            <a:avLst/>
          </a:prstGeom>
          <a:noFill/>
        </p:spPr>
        <p:txBody>
          <a:bodyPr wrap="none" lIns="91417" tIns="45710" rIns="91417" bIns="45710">
            <a:spAutoFit/>
          </a:bodyPr>
          <a:lstStyle/>
          <a:p>
            <a:pPr algn="l" defTabSz="413781" hangingPunct="0">
              <a:lnSpc>
                <a:spcPct val="93000"/>
              </a:lnSpc>
              <a:buClr>
                <a:srgbClr val="000000"/>
              </a:buClr>
              <a:buSzPct val="45000"/>
              <a:defRPr/>
            </a:pPr>
            <a:r>
              <a:rPr lang="en-GB" sz="1800" dirty="0" err="1">
                <a:solidFill>
                  <a:srgbClr val="FFFFFF"/>
                </a:solidFill>
                <a:latin typeface="Calibri"/>
                <a:ea typeface="ＭＳ Ｐゴシック" charset="0"/>
                <a:cs typeface="+mn-cs"/>
              </a:rPr>
              <a:t>Transcriptome</a:t>
            </a:r>
            <a:endParaRPr lang="en-US" sz="1800" dirty="0">
              <a:solidFill>
                <a:srgbClr val="FFFFFF"/>
              </a:solidFill>
              <a:latin typeface="Calibri"/>
              <a:ea typeface="ＭＳ Ｐゴシック" charset="0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 bwMode="auto">
          <a:xfrm>
            <a:off x="4204806" y="769054"/>
            <a:ext cx="1137930" cy="353153"/>
          </a:xfrm>
          <a:prstGeom prst="rect">
            <a:avLst/>
          </a:prstGeom>
          <a:noFill/>
        </p:spPr>
        <p:txBody>
          <a:bodyPr wrap="none" lIns="91417" tIns="45710" rIns="91417" bIns="45710">
            <a:spAutoFit/>
          </a:bodyPr>
          <a:lstStyle/>
          <a:p>
            <a:pPr algn="l" defTabSz="413781" hangingPunct="0">
              <a:lnSpc>
                <a:spcPct val="93000"/>
              </a:lnSpc>
              <a:buClr>
                <a:srgbClr val="000000"/>
              </a:buClr>
              <a:buSzPct val="45000"/>
              <a:defRPr/>
            </a:pPr>
            <a:r>
              <a:rPr lang="en-GB" sz="1800" dirty="0">
                <a:solidFill>
                  <a:srgbClr val="FFFFFF"/>
                </a:solidFill>
                <a:latin typeface="Calibri"/>
                <a:ea typeface="ＭＳ Ｐゴシック" charset="0"/>
                <a:cs typeface="+mn-cs"/>
              </a:rPr>
              <a:t>Proteome</a:t>
            </a:r>
            <a:endParaRPr lang="en-US" sz="1800" dirty="0">
              <a:solidFill>
                <a:srgbClr val="FFFFFF"/>
              </a:solidFill>
              <a:latin typeface="Calibri"/>
              <a:ea typeface="ＭＳ Ｐゴシック" charset="0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 bwMode="auto">
          <a:xfrm>
            <a:off x="6048122" y="776259"/>
            <a:ext cx="1429289" cy="353153"/>
          </a:xfrm>
          <a:prstGeom prst="rect">
            <a:avLst/>
          </a:prstGeom>
          <a:noFill/>
        </p:spPr>
        <p:txBody>
          <a:bodyPr wrap="none" lIns="91417" tIns="45710" rIns="91417" bIns="45710">
            <a:spAutoFit/>
          </a:bodyPr>
          <a:lstStyle/>
          <a:p>
            <a:pPr algn="l" defTabSz="413781" hangingPunct="0">
              <a:lnSpc>
                <a:spcPct val="93000"/>
              </a:lnSpc>
              <a:buClr>
                <a:srgbClr val="000000"/>
              </a:buClr>
              <a:buSzPct val="45000"/>
              <a:defRPr/>
            </a:pPr>
            <a:r>
              <a:rPr lang="en-GB" sz="1800" dirty="0" err="1">
                <a:solidFill>
                  <a:srgbClr val="FFFFFF"/>
                </a:solidFill>
                <a:latin typeface="Calibri"/>
                <a:ea typeface="ＭＳ Ｐゴシック" charset="0"/>
                <a:cs typeface="+mn-cs"/>
              </a:rPr>
              <a:t>Metabolome</a:t>
            </a:r>
            <a:endParaRPr lang="en-US" sz="1800" dirty="0">
              <a:solidFill>
                <a:srgbClr val="FFFFFF"/>
              </a:solidFill>
              <a:latin typeface="Calibri"/>
              <a:ea typeface="ＭＳ Ｐゴシック" charset="0"/>
              <a:cs typeface="+mn-cs"/>
            </a:endParaRPr>
          </a:p>
        </p:txBody>
      </p:sp>
      <p:cxnSp>
        <p:nvCxnSpPr>
          <p:cNvPr id="9226" name="Straight Arrow Connector 14"/>
          <p:cNvCxnSpPr>
            <a:cxnSpLocks noChangeShapeType="1"/>
          </p:cNvCxnSpPr>
          <p:nvPr/>
        </p:nvCxnSpPr>
        <p:spPr bwMode="auto">
          <a:xfrm flipV="1">
            <a:off x="1443376" y="3593844"/>
            <a:ext cx="0" cy="492501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 type="none" w="lg" len="lg"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6" name="Straight Arrow Connector 15"/>
          <p:cNvCxnSpPr/>
          <p:nvPr/>
        </p:nvCxnSpPr>
        <p:spPr bwMode="auto">
          <a:xfrm flipV="1">
            <a:off x="2777832" y="3601829"/>
            <a:ext cx="0" cy="492532"/>
          </a:xfrm>
          <a:prstGeom prst="straightConnector1">
            <a:avLst/>
          </a:prstGeom>
          <a:gradFill rotWithShape="0">
            <a:gsLst>
              <a:gs pos="0">
                <a:srgbClr val="CC66FF">
                  <a:gamma/>
                  <a:shade val="46275"/>
                  <a:invGamma/>
                </a:srgbClr>
              </a:gs>
              <a:gs pos="50000">
                <a:srgbClr val="CC66FF"/>
              </a:gs>
              <a:gs pos="100000">
                <a:srgbClr val="CC66FF">
                  <a:gamma/>
                  <a:shade val="46275"/>
                  <a:invGamma/>
                </a:srgbClr>
              </a:gs>
            </a:gsLst>
            <a:lin ang="0" scaled="1"/>
          </a:gradFill>
          <a:ln w="2857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lg" len="lg"/>
            <a:tailEnd type="triangle" w="lg" len="lg"/>
          </a:ln>
          <a:effectLst/>
        </p:spPr>
      </p:cxnSp>
      <p:cxnSp>
        <p:nvCxnSpPr>
          <p:cNvPr id="9228" name="Straight Arrow Connector 16"/>
          <p:cNvCxnSpPr>
            <a:cxnSpLocks noChangeShapeType="1"/>
          </p:cNvCxnSpPr>
          <p:nvPr/>
        </p:nvCxnSpPr>
        <p:spPr bwMode="auto">
          <a:xfrm flipV="1">
            <a:off x="4694341" y="3602483"/>
            <a:ext cx="0" cy="492501"/>
          </a:xfrm>
          <a:prstGeom prst="straightConnector1">
            <a:avLst/>
          </a:prstGeom>
          <a:noFill/>
          <a:ln w="28575">
            <a:solidFill>
              <a:srgbClr val="FF9900"/>
            </a:solidFill>
            <a:round/>
            <a:headEnd type="none" w="lg" len="lg"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9230" name="Straight Arrow Connector 18"/>
          <p:cNvCxnSpPr>
            <a:cxnSpLocks noChangeShapeType="1"/>
          </p:cNvCxnSpPr>
          <p:nvPr/>
        </p:nvCxnSpPr>
        <p:spPr bwMode="auto">
          <a:xfrm flipV="1">
            <a:off x="6705762" y="3608239"/>
            <a:ext cx="0" cy="492501"/>
          </a:xfrm>
          <a:prstGeom prst="straightConnector1">
            <a:avLst/>
          </a:prstGeom>
          <a:noFill/>
          <a:ln w="28575">
            <a:solidFill>
              <a:srgbClr val="00CC00"/>
            </a:solidFill>
            <a:round/>
            <a:headEnd type="none" w="lg" len="lg"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9231" name="Straight Arrow Connector 19"/>
          <p:cNvCxnSpPr>
            <a:cxnSpLocks noChangeShapeType="1"/>
          </p:cNvCxnSpPr>
          <p:nvPr/>
        </p:nvCxnSpPr>
        <p:spPr bwMode="auto">
          <a:xfrm>
            <a:off x="1443376" y="4568682"/>
            <a:ext cx="0" cy="492501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 type="none" w="lg" len="lg"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1" name="Straight Arrow Connector 20"/>
          <p:cNvCxnSpPr/>
          <p:nvPr/>
        </p:nvCxnSpPr>
        <p:spPr bwMode="auto">
          <a:xfrm>
            <a:off x="2786976" y="4576812"/>
            <a:ext cx="0" cy="492532"/>
          </a:xfrm>
          <a:prstGeom prst="straightConnector1">
            <a:avLst/>
          </a:prstGeom>
          <a:gradFill rotWithShape="0">
            <a:gsLst>
              <a:gs pos="0">
                <a:srgbClr val="CC66FF">
                  <a:gamma/>
                  <a:shade val="46275"/>
                  <a:invGamma/>
                </a:srgbClr>
              </a:gs>
              <a:gs pos="50000">
                <a:srgbClr val="CC66FF"/>
              </a:gs>
              <a:gs pos="100000">
                <a:srgbClr val="CC66FF">
                  <a:gamma/>
                  <a:shade val="46275"/>
                  <a:invGamma/>
                </a:srgbClr>
              </a:gs>
            </a:gsLst>
            <a:lin ang="0" scaled="1"/>
          </a:gradFill>
          <a:ln w="2857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lg" len="lg"/>
            <a:tailEnd type="triangle" w="lg" len="lg"/>
          </a:ln>
          <a:effectLst/>
        </p:spPr>
      </p:cxnSp>
      <p:cxnSp>
        <p:nvCxnSpPr>
          <p:cNvPr id="9233" name="Straight Arrow Connector 21"/>
          <p:cNvCxnSpPr>
            <a:cxnSpLocks noChangeShapeType="1"/>
          </p:cNvCxnSpPr>
          <p:nvPr/>
        </p:nvCxnSpPr>
        <p:spPr bwMode="auto">
          <a:xfrm>
            <a:off x="4694341" y="4577323"/>
            <a:ext cx="0" cy="492501"/>
          </a:xfrm>
          <a:prstGeom prst="straightConnector1">
            <a:avLst/>
          </a:prstGeom>
          <a:noFill/>
          <a:ln w="28575">
            <a:solidFill>
              <a:srgbClr val="FF9900"/>
            </a:solidFill>
            <a:round/>
            <a:headEnd type="none" w="lg" len="lg"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9235" name="Straight Arrow Connector 23"/>
          <p:cNvCxnSpPr>
            <a:cxnSpLocks noChangeShapeType="1"/>
          </p:cNvCxnSpPr>
          <p:nvPr/>
        </p:nvCxnSpPr>
        <p:spPr bwMode="auto">
          <a:xfrm>
            <a:off x="6705762" y="4583083"/>
            <a:ext cx="0" cy="492501"/>
          </a:xfrm>
          <a:prstGeom prst="straightConnector1">
            <a:avLst/>
          </a:prstGeom>
          <a:noFill/>
          <a:ln w="28575">
            <a:solidFill>
              <a:srgbClr val="00CC00"/>
            </a:solidFill>
            <a:round/>
            <a:headEnd type="none" w="lg" len="lg"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5" name="TextBox 24"/>
          <p:cNvSpPr txBox="1"/>
          <p:nvPr/>
        </p:nvSpPr>
        <p:spPr bwMode="auto">
          <a:xfrm>
            <a:off x="1018070" y="3155386"/>
            <a:ext cx="852997" cy="524354"/>
          </a:xfrm>
          <a:prstGeom prst="rect">
            <a:avLst/>
          </a:prstGeom>
          <a:noFill/>
        </p:spPr>
        <p:txBody>
          <a:bodyPr wrap="none" lIns="91417" tIns="45710" rIns="91417" bIns="45710">
            <a:spAutoFit/>
          </a:bodyPr>
          <a:lstStyle/>
          <a:p>
            <a:pPr defTabSz="413781" hangingPunct="0">
              <a:lnSpc>
                <a:spcPct val="93000"/>
              </a:lnSpc>
              <a:buClr>
                <a:srgbClr val="000000"/>
              </a:buClr>
              <a:buSzPct val="45000"/>
              <a:defRPr/>
            </a:pPr>
            <a:r>
              <a:rPr lang="en-GB" sz="1500" dirty="0">
                <a:solidFill>
                  <a:srgbClr val="FF0000"/>
                </a:solidFill>
                <a:latin typeface="Calibri"/>
                <a:ea typeface="ＭＳ Ｐゴシック" charset="0"/>
                <a:cs typeface="+mn-cs"/>
              </a:rPr>
              <a:t>DNA</a:t>
            </a:r>
          </a:p>
          <a:p>
            <a:pPr defTabSz="413781" hangingPunct="0">
              <a:lnSpc>
                <a:spcPct val="93000"/>
              </a:lnSpc>
              <a:buClr>
                <a:srgbClr val="000000"/>
              </a:buClr>
              <a:buSzPct val="45000"/>
              <a:defRPr/>
            </a:pPr>
            <a:r>
              <a:rPr lang="en-GB" sz="1500" dirty="0">
                <a:solidFill>
                  <a:srgbClr val="FF0000"/>
                </a:solidFill>
                <a:latin typeface="Calibri"/>
                <a:ea typeface="ＭＳ Ｐゴシック" charset="0"/>
                <a:cs typeface="+mn-cs"/>
              </a:rPr>
              <a:t>N~2x10</a:t>
            </a:r>
            <a:r>
              <a:rPr lang="en-GB" sz="1500" baseline="30000" dirty="0">
                <a:solidFill>
                  <a:srgbClr val="FF0000"/>
                </a:solidFill>
                <a:latin typeface="Calibri"/>
                <a:ea typeface="ＭＳ Ｐゴシック" charset="0"/>
                <a:cs typeface="+mn-cs"/>
              </a:rPr>
              <a:t>4</a:t>
            </a:r>
            <a:endParaRPr lang="en-US" sz="1500" baseline="30000" dirty="0">
              <a:solidFill>
                <a:srgbClr val="FF0000"/>
              </a:solidFill>
              <a:latin typeface="Calibri"/>
              <a:ea typeface="ＭＳ Ｐゴシック" charset="0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 bwMode="auto">
          <a:xfrm>
            <a:off x="2341145" y="3155386"/>
            <a:ext cx="852997" cy="524354"/>
          </a:xfrm>
          <a:prstGeom prst="rect">
            <a:avLst/>
          </a:prstGeom>
          <a:noFill/>
        </p:spPr>
        <p:txBody>
          <a:bodyPr wrap="none" lIns="91417" tIns="45710" rIns="91417" bIns="45710">
            <a:spAutoFit/>
          </a:bodyPr>
          <a:lstStyle/>
          <a:p>
            <a:pPr defTabSz="413781" hangingPunct="0">
              <a:lnSpc>
                <a:spcPct val="93000"/>
              </a:lnSpc>
              <a:buClr>
                <a:srgbClr val="000000"/>
              </a:buClr>
              <a:buSzPct val="45000"/>
              <a:defRPr/>
            </a:pPr>
            <a:r>
              <a:rPr lang="en-GB" sz="1500" dirty="0">
                <a:solidFill>
                  <a:srgbClr val="003C69">
                    <a:lumMod val="60000"/>
                    <a:lumOff val="40000"/>
                  </a:srgbClr>
                </a:solidFill>
                <a:latin typeface="Calibri"/>
                <a:ea typeface="ＭＳ Ｐゴシック" charset="0"/>
                <a:cs typeface="+mn-cs"/>
              </a:rPr>
              <a:t>RNA</a:t>
            </a:r>
          </a:p>
          <a:p>
            <a:pPr defTabSz="413781" hangingPunct="0">
              <a:lnSpc>
                <a:spcPct val="93000"/>
              </a:lnSpc>
              <a:buClr>
                <a:srgbClr val="000000"/>
              </a:buClr>
              <a:buSzPct val="45000"/>
              <a:defRPr/>
            </a:pPr>
            <a:r>
              <a:rPr lang="en-GB" sz="1500" dirty="0">
                <a:solidFill>
                  <a:srgbClr val="003C69">
                    <a:lumMod val="60000"/>
                    <a:lumOff val="40000"/>
                  </a:srgbClr>
                </a:solidFill>
                <a:latin typeface="Calibri"/>
                <a:ea typeface="ＭＳ Ｐゴシック" charset="0"/>
                <a:cs typeface="+mn-cs"/>
              </a:rPr>
              <a:t>N~4x10</a:t>
            </a:r>
            <a:r>
              <a:rPr lang="en-GB" sz="1500" baseline="30000" dirty="0">
                <a:solidFill>
                  <a:srgbClr val="003C69">
                    <a:lumMod val="60000"/>
                    <a:lumOff val="40000"/>
                  </a:srgbClr>
                </a:solidFill>
                <a:latin typeface="Calibri"/>
                <a:ea typeface="ＭＳ Ｐゴシック" charset="0"/>
                <a:cs typeface="+mn-cs"/>
              </a:rPr>
              <a:t>4</a:t>
            </a:r>
            <a:endParaRPr lang="en-US" sz="1500" baseline="30000" dirty="0">
              <a:solidFill>
                <a:srgbClr val="003C69">
                  <a:lumMod val="60000"/>
                  <a:lumOff val="40000"/>
                </a:srgbClr>
              </a:solidFill>
              <a:latin typeface="Calibri"/>
              <a:ea typeface="ＭＳ Ｐゴシック" charset="0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 bwMode="auto">
          <a:xfrm>
            <a:off x="4289225" y="3155386"/>
            <a:ext cx="772784" cy="524354"/>
          </a:xfrm>
          <a:prstGeom prst="rect">
            <a:avLst/>
          </a:prstGeom>
          <a:noFill/>
        </p:spPr>
        <p:txBody>
          <a:bodyPr wrap="none" lIns="91417" tIns="45710" rIns="91417" bIns="45710">
            <a:spAutoFit/>
          </a:bodyPr>
          <a:lstStyle/>
          <a:p>
            <a:pPr defTabSz="413781" hangingPunct="0">
              <a:lnSpc>
                <a:spcPct val="93000"/>
              </a:lnSpc>
              <a:buClr>
                <a:srgbClr val="000000"/>
              </a:buClr>
              <a:buSzPct val="45000"/>
              <a:defRPr/>
            </a:pPr>
            <a:r>
              <a:rPr lang="en-GB" sz="1500" dirty="0">
                <a:solidFill>
                  <a:srgbClr val="FF9900"/>
                </a:solidFill>
                <a:latin typeface="Calibri"/>
                <a:ea typeface="ＭＳ Ｐゴシック" charset="0"/>
                <a:cs typeface="+mn-cs"/>
              </a:rPr>
              <a:t>Protein</a:t>
            </a:r>
          </a:p>
          <a:p>
            <a:pPr defTabSz="413781" hangingPunct="0">
              <a:lnSpc>
                <a:spcPct val="93000"/>
              </a:lnSpc>
              <a:buClr>
                <a:srgbClr val="000000"/>
              </a:buClr>
              <a:buSzPct val="45000"/>
              <a:defRPr/>
            </a:pPr>
            <a:r>
              <a:rPr lang="en-GB" sz="1500" dirty="0">
                <a:solidFill>
                  <a:srgbClr val="FF9900"/>
                </a:solidFill>
                <a:latin typeface="Calibri"/>
                <a:ea typeface="ＭＳ Ｐゴシック" charset="0"/>
                <a:cs typeface="+mn-cs"/>
              </a:rPr>
              <a:t>N~10</a:t>
            </a:r>
            <a:r>
              <a:rPr lang="en-GB" sz="1500" baseline="30000" dirty="0">
                <a:solidFill>
                  <a:srgbClr val="FF9900"/>
                </a:solidFill>
                <a:latin typeface="Calibri"/>
                <a:ea typeface="ＭＳ Ｐゴシック" charset="0"/>
                <a:cs typeface="+mn-cs"/>
              </a:rPr>
              <a:t>6</a:t>
            </a:r>
            <a:endParaRPr lang="en-US" sz="1500" baseline="30000" dirty="0">
              <a:solidFill>
                <a:srgbClr val="FF9900"/>
              </a:solidFill>
              <a:latin typeface="Calibri"/>
              <a:ea typeface="ＭＳ Ｐゴシック" charset="0"/>
              <a:cs typeface="+mn-cs"/>
            </a:endParaRPr>
          </a:p>
        </p:txBody>
      </p:sp>
      <p:sp>
        <p:nvSpPr>
          <p:cNvPr id="31" name="TextBox 30"/>
          <p:cNvSpPr txBox="1"/>
          <p:nvPr/>
        </p:nvSpPr>
        <p:spPr bwMode="auto">
          <a:xfrm>
            <a:off x="6097380" y="3155386"/>
            <a:ext cx="1152620" cy="524354"/>
          </a:xfrm>
          <a:prstGeom prst="rect">
            <a:avLst/>
          </a:prstGeom>
          <a:noFill/>
        </p:spPr>
        <p:txBody>
          <a:bodyPr wrap="none" lIns="91417" tIns="45710" rIns="91417" bIns="45710">
            <a:spAutoFit/>
          </a:bodyPr>
          <a:lstStyle/>
          <a:p>
            <a:pPr defTabSz="413781" hangingPunct="0">
              <a:lnSpc>
                <a:spcPct val="93000"/>
              </a:lnSpc>
              <a:buClr>
                <a:srgbClr val="000000"/>
              </a:buClr>
              <a:buSzPct val="45000"/>
              <a:defRPr/>
            </a:pPr>
            <a:r>
              <a:rPr lang="en-GB" sz="1500" dirty="0">
                <a:solidFill>
                  <a:srgbClr val="00CC00"/>
                </a:solidFill>
                <a:latin typeface="Calibri"/>
                <a:ea typeface="ＭＳ Ｐゴシック" charset="0"/>
                <a:cs typeface="+mn-cs"/>
              </a:rPr>
              <a:t>Metabolites</a:t>
            </a:r>
          </a:p>
          <a:p>
            <a:pPr defTabSz="413781" hangingPunct="0">
              <a:lnSpc>
                <a:spcPct val="93000"/>
              </a:lnSpc>
              <a:buClr>
                <a:srgbClr val="000000"/>
              </a:buClr>
              <a:buSzPct val="45000"/>
              <a:defRPr/>
            </a:pPr>
            <a:r>
              <a:rPr lang="en-GB" sz="1500" dirty="0">
                <a:solidFill>
                  <a:srgbClr val="00CC00"/>
                </a:solidFill>
                <a:latin typeface="Calibri"/>
                <a:ea typeface="ＭＳ Ｐゴシック" charset="0"/>
                <a:cs typeface="+mn-cs"/>
              </a:rPr>
              <a:t>N~5x10</a:t>
            </a:r>
            <a:r>
              <a:rPr lang="en-GB" sz="1500" baseline="30000" dirty="0">
                <a:solidFill>
                  <a:srgbClr val="00CC00"/>
                </a:solidFill>
                <a:latin typeface="Calibri"/>
                <a:ea typeface="ＭＳ Ｐゴシック" charset="0"/>
                <a:cs typeface="+mn-cs"/>
              </a:rPr>
              <a:t>3</a:t>
            </a:r>
          </a:p>
        </p:txBody>
      </p:sp>
      <p:sp>
        <p:nvSpPr>
          <p:cNvPr id="39" name="TextBox 38"/>
          <p:cNvSpPr txBox="1"/>
          <p:nvPr/>
        </p:nvSpPr>
        <p:spPr bwMode="auto">
          <a:xfrm>
            <a:off x="5145700" y="3005103"/>
            <a:ext cx="786672" cy="280698"/>
          </a:xfrm>
          <a:prstGeom prst="rect">
            <a:avLst/>
          </a:prstGeom>
          <a:noFill/>
        </p:spPr>
        <p:txBody>
          <a:bodyPr wrap="none" lIns="91417" tIns="45710" rIns="91417" bIns="45710">
            <a:spAutoFit/>
          </a:bodyPr>
          <a:lstStyle/>
          <a:p>
            <a:pPr algn="l" defTabSz="413781" hangingPunct="0">
              <a:lnSpc>
                <a:spcPct val="93000"/>
              </a:lnSpc>
              <a:buClr>
                <a:srgbClr val="000000"/>
              </a:buClr>
              <a:buSzPct val="45000"/>
              <a:defRPr/>
            </a:pPr>
            <a:r>
              <a:rPr lang="en-GB" sz="1300" dirty="0">
                <a:solidFill>
                  <a:srgbClr val="FF9900"/>
                </a:solidFill>
                <a:latin typeface="Calibri"/>
                <a:ea typeface="ＭＳ Ｐゴシック" charset="0"/>
                <a:cs typeface="+mn-cs"/>
              </a:rPr>
              <a:t>Enzymes</a:t>
            </a:r>
            <a:endParaRPr lang="en-US" sz="1300" dirty="0">
              <a:solidFill>
                <a:srgbClr val="FF9900"/>
              </a:solidFill>
              <a:latin typeface="Calibri"/>
              <a:ea typeface="ＭＳ Ｐゴシック" charset="0"/>
              <a:cs typeface="+mn-cs"/>
            </a:endParaRPr>
          </a:p>
        </p:txBody>
      </p:sp>
      <p:sp>
        <p:nvSpPr>
          <p:cNvPr id="36" name="Right Arrow 35"/>
          <p:cNvSpPr/>
          <p:nvPr/>
        </p:nvSpPr>
        <p:spPr>
          <a:xfrm>
            <a:off x="1929386" y="3111723"/>
            <a:ext cx="403860" cy="73362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lIns="91417" tIns="45710" rIns="91417" bIns="45710" rtlCol="0" anchor="ctr">
            <a:spAutoFit/>
          </a:bodyPr>
          <a:lstStyle/>
          <a:p>
            <a:endParaRPr lang="en-US" sz="1800" b="0" dirty="0" err="1"/>
          </a:p>
        </p:txBody>
      </p:sp>
      <p:sp>
        <p:nvSpPr>
          <p:cNvPr id="37" name="Right Arrow 36"/>
          <p:cNvSpPr/>
          <p:nvPr/>
        </p:nvSpPr>
        <p:spPr>
          <a:xfrm>
            <a:off x="3214116" y="3284220"/>
            <a:ext cx="836676" cy="327660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lIns="91417" tIns="45710" rIns="91417" bIns="45710" rtlCol="0" anchor="ctr">
            <a:noAutofit/>
          </a:bodyPr>
          <a:lstStyle/>
          <a:p>
            <a:endParaRPr lang="en-US" sz="1800" b="0" dirty="0" err="1"/>
          </a:p>
        </p:txBody>
      </p:sp>
      <p:sp>
        <p:nvSpPr>
          <p:cNvPr id="38" name="Right Arrow 37"/>
          <p:cNvSpPr/>
          <p:nvPr/>
        </p:nvSpPr>
        <p:spPr>
          <a:xfrm>
            <a:off x="5039868" y="3268980"/>
            <a:ext cx="967740" cy="327660"/>
          </a:xfrm>
          <a:prstGeom prst="rightArrow">
            <a:avLst/>
          </a:prstGeom>
          <a:solidFill>
            <a:srgbClr val="FF9900"/>
          </a:solidFill>
          <a:ln>
            <a:solidFill>
              <a:srgbClr val="FFC000"/>
            </a:solidFill>
          </a:ln>
        </p:spPr>
        <p:txBody>
          <a:bodyPr lIns="91417" tIns="45710" rIns="91417" bIns="45710" rtlCol="0" anchor="ctr">
            <a:noAutofit/>
          </a:bodyPr>
          <a:lstStyle/>
          <a:p>
            <a:endParaRPr lang="en-US" sz="1800" b="0" dirty="0" err="1"/>
          </a:p>
        </p:txBody>
      </p:sp>
      <p:pic>
        <p:nvPicPr>
          <p:cNvPr id="1026" name="Picture 2" descr="http://www.gla.ac.uk/media/media_348207_en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45400" y="673100"/>
            <a:ext cx="1422400" cy="1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Image result for Wellcome trust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6" descr="Image result for Wellcome trust logo"/>
          <p:cNvSpPr>
            <a:spLocks noChangeAspect="1" noChangeArrowheads="1"/>
          </p:cNvSpPr>
          <p:nvPr/>
        </p:nvSpPr>
        <p:spPr bwMode="auto">
          <a:xfrm>
            <a:off x="307975" y="81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7320" y="1991360"/>
            <a:ext cx="1436914" cy="558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 descr="inner page backgrou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>
                    <a:alpha val="5607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https://www.edinburgh-inspiringcapital.com/images/aridhialogo300dpi_transparent_v_Variation_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95944" y="3889380"/>
            <a:ext cx="1922463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http://selectbiosciences.com/images/Exhibitors/Arrayjet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08863" y="3808424"/>
            <a:ext cx="14287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 descr="http://www.mes-global.com/Distributors/Alere-Logo_JPEG-(2)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5608638"/>
            <a:ext cx="1036638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" descr="Axis-Shield plc - Pioneering development and manufacturing of vitro diagnostic tests">
            <a:hlinkClick r:id="rId7" tooltip="Axis-Shield plc - Pioneering development and manufacturing of vitro diagnostic tests"/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7488" y="5078413"/>
            <a:ext cx="1319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4" descr="fios genomics logo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98739" y="5827996"/>
            <a:ext cx="841375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6" descr="http://t1.gstatic.com/images?q=tbn:ANd9GcTgwhPsFWU4Nf-M5tYsk9wBHYZT8Qk4A3PZypGWmGvJafwoS84Rh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53310" y="5854705"/>
            <a:ext cx="1446213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0" descr="http://www.sscn.co.uk/Portals/0/Sistemic-logo-small.png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729" y="3665538"/>
            <a:ext cx="939800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2" descr="http://www.destinagenomics.com/_/rsrc/1290082358921/introduction-to-destina/HD_Logo_small.png?height=115&amp;width=400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5675" y="4743733"/>
            <a:ext cx="158115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6" descr="http://mandmvalue.co.uk/ESW/Images/gsk_logo.JPG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8615" y="4810406"/>
            <a:ext cx="825500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8" descr="http://www.lawyersandsettlements.com/blog/wp-content/uploads/2010/07/Novartis-Logo.jpg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0244" y="4813305"/>
            <a:ext cx="1057275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0" descr="http://blog.rddirections.com/wp-content/uploads/2010/01/quintiles-logo-2010.jpg"/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92769" y="6143625"/>
            <a:ext cx="1624013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4" descr="http://www.jagsreport.com/logos/astrazeneca-logo.jpg"/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0830" y="6024846"/>
            <a:ext cx="2093913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Group 21"/>
          <p:cNvGrpSpPr>
            <a:grpSpLocks/>
          </p:cNvGrpSpPr>
          <p:nvPr/>
        </p:nvGrpSpPr>
        <p:grpSpPr bwMode="auto">
          <a:xfrm>
            <a:off x="7253428" y="5354638"/>
            <a:ext cx="1627187" cy="436562"/>
            <a:chOff x="6822198" y="5217315"/>
            <a:chExt cx="2321802" cy="681530"/>
          </a:xfrm>
        </p:grpSpPr>
        <p:pic>
          <p:nvPicPr>
            <p:cNvPr id="19" name="Picture 18" descr="https://www.highvc.co.uk/wp-content/uploads/2009/10/syntro.png"/>
            <p:cNvPicPr>
              <a:picLocks noChangeAspect="1" noChangeArrowheads="1"/>
            </p:cNvPicPr>
            <p:nvPr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22198" y="5222570"/>
              <a:ext cx="2274874" cy="676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18" descr="https://www.highvc.co.uk/wp-content/uploads/2009/10/syntro.png"/>
            <p:cNvPicPr>
              <a:picLocks noChangeAspect="1" noChangeArrowheads="1"/>
            </p:cNvPicPr>
            <p:nvPr/>
          </p:nvPicPr>
          <p:blipFill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56246" y="5217315"/>
              <a:ext cx="887754" cy="676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1" name="Picture 2" descr="Thermo Fisher Scientific">
            <a:hlinkClick r:id="rId19"/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46414" y="3762386"/>
            <a:ext cx="227012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9" descr="Innovation centres_logo_CMYK_COL_LOWRES.jpg"/>
          <p:cNvPicPr>
            <a:picLocks noChangeAspect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527" y="1049620"/>
            <a:ext cx="9429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1" descr="Innovation centres_logo_CMYK_COL_LOWRES.jpg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2800" y="3"/>
            <a:ext cx="188595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" y="283"/>
            <a:ext cx="2189163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2"/>
          <p:cNvSpPr txBox="1">
            <a:spLocks noChangeArrowheads="1"/>
          </p:cNvSpPr>
          <p:nvPr/>
        </p:nvSpPr>
        <p:spPr bwMode="auto">
          <a:xfrm>
            <a:off x="509589" y="964481"/>
            <a:ext cx="8424862" cy="420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GB" sz="3600" dirty="0" smtClean="0">
                <a:solidFill>
                  <a:prstClr val="black"/>
                </a:solidFill>
                <a:latin typeface="Calibri" charset="0"/>
              </a:rPr>
              <a:t/>
            </a:r>
            <a:br>
              <a:rPr lang="en-GB" sz="3600" dirty="0" smtClean="0">
                <a:solidFill>
                  <a:prstClr val="black"/>
                </a:solidFill>
                <a:latin typeface="Calibri" charset="0"/>
              </a:rPr>
            </a:br>
            <a:r>
              <a:rPr lang="en-GB" sz="3200" dirty="0" smtClean="0">
                <a:solidFill>
                  <a:srgbClr val="003366"/>
                </a:solidFill>
                <a:latin typeface="Calibri" charset="0"/>
              </a:rPr>
              <a:t>Stratified Medicine Scotland – </a:t>
            </a:r>
            <a:br>
              <a:rPr lang="en-GB" sz="3200" dirty="0" smtClean="0">
                <a:solidFill>
                  <a:srgbClr val="003366"/>
                </a:solidFill>
                <a:latin typeface="Calibri" charset="0"/>
              </a:rPr>
            </a:br>
            <a:r>
              <a:rPr lang="en-GB" sz="3200" dirty="0" smtClean="0">
                <a:solidFill>
                  <a:srgbClr val="003366"/>
                </a:solidFill>
                <a:latin typeface="Calibri" charset="0"/>
              </a:rPr>
              <a:t>Innovation Centre</a:t>
            </a:r>
            <a:r>
              <a:rPr lang="en-GB" sz="1200" dirty="0" smtClean="0">
                <a:solidFill>
                  <a:srgbClr val="003366"/>
                </a:solidFill>
                <a:latin typeface="Calibri" charset="0"/>
              </a:rPr>
              <a:t/>
            </a:r>
            <a:br>
              <a:rPr lang="en-GB" sz="1200" dirty="0" smtClean="0">
                <a:solidFill>
                  <a:srgbClr val="003366"/>
                </a:solidFill>
                <a:latin typeface="Calibri" charset="0"/>
              </a:rPr>
            </a:br>
            <a:r>
              <a:rPr lang="en-GB" sz="1200" dirty="0" smtClean="0">
                <a:solidFill>
                  <a:srgbClr val="003366"/>
                </a:solidFill>
                <a:latin typeface="Calibri" charset="0"/>
              </a:rPr>
              <a:t/>
            </a:r>
            <a:br>
              <a:rPr lang="en-GB" sz="1200" dirty="0" smtClean="0">
                <a:solidFill>
                  <a:srgbClr val="003366"/>
                </a:solidFill>
                <a:latin typeface="Calibri" charset="0"/>
              </a:rPr>
            </a:br>
            <a:r>
              <a:rPr lang="en-GB" sz="2800" dirty="0">
                <a:solidFill>
                  <a:srgbClr val="003366"/>
                </a:solidFill>
                <a:latin typeface="Calibri" charset="0"/>
              </a:rPr>
              <a:t>6</a:t>
            </a:r>
            <a:r>
              <a:rPr lang="en-GB" sz="2800" dirty="0" smtClean="0">
                <a:solidFill>
                  <a:srgbClr val="003366"/>
                </a:solidFill>
                <a:latin typeface="Calibri" charset="0"/>
              </a:rPr>
              <a:t> Exemplars: Ovarian, Oesophageal, Pancreatic Cancer,</a:t>
            </a:r>
          </a:p>
          <a:p>
            <a:pPr eaLnBrk="1" hangingPunct="1"/>
            <a:r>
              <a:rPr lang="en-GB" sz="2800" dirty="0" smtClean="0">
                <a:solidFill>
                  <a:srgbClr val="003366"/>
                </a:solidFill>
                <a:latin typeface="Calibri" charset="0"/>
              </a:rPr>
              <a:t>Rheumatoid Arthritis, Multiple Sclerosis, IBD/COPD</a:t>
            </a:r>
          </a:p>
          <a:p>
            <a:pPr eaLnBrk="1" hangingPunct="1"/>
            <a:r>
              <a:rPr lang="en-GB" altLang="ja-JP" sz="1200" dirty="0" smtClean="0">
                <a:solidFill>
                  <a:srgbClr val="003366"/>
                </a:solidFill>
                <a:latin typeface="Calibri" charset="0"/>
              </a:rPr>
              <a:t/>
            </a:r>
            <a:br>
              <a:rPr lang="en-GB" altLang="ja-JP" sz="1200" dirty="0" smtClean="0">
                <a:solidFill>
                  <a:srgbClr val="003366"/>
                </a:solidFill>
                <a:latin typeface="Calibri" charset="0"/>
              </a:rPr>
            </a:br>
            <a:r>
              <a:rPr lang="en-GB" altLang="ja-JP" sz="3200" i="1" dirty="0" smtClean="0">
                <a:solidFill>
                  <a:srgbClr val="003366"/>
                </a:solidFill>
                <a:latin typeface="Calibri" charset="0"/>
              </a:rPr>
              <a:t> </a:t>
            </a:r>
            <a:r>
              <a:rPr lang="en-GB" altLang="ja-JP" sz="3200" dirty="0" smtClean="0">
                <a:solidFill>
                  <a:srgbClr val="003366"/>
                </a:solidFill>
                <a:latin typeface="Calibri" charset="0"/>
              </a:rPr>
              <a:t> </a:t>
            </a:r>
            <a:r>
              <a:rPr lang="en-GB" altLang="ja-JP" sz="3600" dirty="0" smtClean="0">
                <a:solidFill>
                  <a:prstClr val="black"/>
                </a:solidFill>
                <a:latin typeface="Calibri" charset="0"/>
              </a:rPr>
              <a:t/>
            </a:r>
            <a:br>
              <a:rPr lang="en-GB" altLang="ja-JP" sz="3600" dirty="0" smtClean="0">
                <a:solidFill>
                  <a:prstClr val="black"/>
                </a:solidFill>
                <a:latin typeface="Calibri" charset="0"/>
              </a:rPr>
            </a:br>
            <a:r>
              <a:rPr lang="en-GB" altLang="ja-JP" sz="3600" dirty="0" smtClean="0">
                <a:solidFill>
                  <a:prstClr val="black"/>
                </a:solidFill>
                <a:latin typeface="Calibri" charset="0"/>
              </a:rPr>
              <a:t/>
            </a:r>
            <a:br>
              <a:rPr lang="en-GB" altLang="ja-JP" sz="3600" dirty="0" smtClean="0">
                <a:solidFill>
                  <a:prstClr val="black"/>
                </a:solidFill>
                <a:latin typeface="Calibri" charset="0"/>
              </a:rPr>
            </a:br>
            <a:r>
              <a:rPr lang="en-GB" altLang="ja-JP" sz="3600" dirty="0" smtClean="0">
                <a:solidFill>
                  <a:prstClr val="black"/>
                </a:solidFill>
                <a:latin typeface="Calibri" charset="0"/>
              </a:rPr>
              <a:t> </a:t>
            </a:r>
            <a:endParaRPr lang="en-GB" sz="3600" dirty="0">
              <a:solidFill>
                <a:prstClr val="black"/>
              </a:solidFill>
              <a:latin typeface="Calibri" charset="0"/>
            </a:endParaRPr>
          </a:p>
        </p:txBody>
      </p:sp>
      <p:pic>
        <p:nvPicPr>
          <p:cNvPr id="26" name="Picture 10"/>
          <p:cNvPicPr>
            <a:picLocks noChangeAspect="1" noChangeArrowheads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6014" y="4652963"/>
            <a:ext cx="784225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0620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204454" y="641263"/>
            <a:ext cx="3678994" cy="4158522"/>
            <a:chOff x="5853832" y="1446411"/>
            <a:chExt cx="3260762" cy="3732469"/>
          </a:xfrm>
        </p:grpSpPr>
        <p:sp>
          <p:nvSpPr>
            <p:cNvPr id="2" name="Rectangle 1"/>
            <p:cNvSpPr/>
            <p:nvPr/>
          </p:nvSpPr>
          <p:spPr>
            <a:xfrm>
              <a:off x="8266291" y="1446411"/>
              <a:ext cx="848303" cy="6007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sz="2000" b="0">
                <a:solidFill>
                  <a:srgbClr val="FFFFFF"/>
                </a:solidFill>
                <a:latin typeface="Calibri"/>
                <a:cs typeface="Arial"/>
              </a:endParaRPr>
            </a:p>
          </p:txBody>
        </p:sp>
        <p:grpSp>
          <p:nvGrpSpPr>
            <p:cNvPr id="4" name="Group 8"/>
            <p:cNvGrpSpPr/>
            <p:nvPr/>
          </p:nvGrpSpPr>
          <p:grpSpPr>
            <a:xfrm>
              <a:off x="5853832" y="1547176"/>
              <a:ext cx="3167337" cy="3631704"/>
              <a:chOff x="5976664" y="2461592"/>
              <a:chExt cx="3167337" cy="3631704"/>
            </a:xfrm>
          </p:grpSpPr>
          <p:grpSp>
            <p:nvGrpSpPr>
              <p:cNvPr id="5" name="Group 34"/>
              <p:cNvGrpSpPr/>
              <p:nvPr/>
            </p:nvGrpSpPr>
            <p:grpSpPr>
              <a:xfrm>
                <a:off x="5976664" y="2461592"/>
                <a:ext cx="3167337" cy="3631704"/>
                <a:chOff x="5004048" y="548680"/>
                <a:chExt cx="3711751" cy="4279776"/>
              </a:xfrm>
            </p:grpSpPr>
            <p:pic>
              <p:nvPicPr>
                <p:cNvPr id="30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2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 bwMode="auto">
                <a:xfrm>
                  <a:off x="5004048" y="620688"/>
                  <a:ext cx="3427044" cy="42077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sp>
              <p:nvSpPr>
                <p:cNvPr id="31" name="Rectangle 30"/>
                <p:cNvSpPr/>
                <p:nvPr/>
              </p:nvSpPr>
              <p:spPr>
                <a:xfrm>
                  <a:off x="7884369" y="548680"/>
                  <a:ext cx="831430" cy="10081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GB" sz="2000" b="0">
                    <a:solidFill>
                      <a:srgbClr val="FFFFFF"/>
                    </a:solidFill>
                    <a:latin typeface="Calibri"/>
                    <a:cs typeface="Arial"/>
                  </a:endParaRPr>
                </a:p>
              </p:txBody>
            </p:sp>
          </p:grpSp>
          <p:sp>
            <p:nvSpPr>
              <p:cNvPr id="12" name="Oval 11"/>
              <p:cNvSpPr/>
              <p:nvPr/>
            </p:nvSpPr>
            <p:spPr>
              <a:xfrm>
                <a:off x="7355175" y="4384129"/>
                <a:ext cx="245785" cy="244416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GB" sz="2000" b="0">
                  <a:solidFill>
                    <a:srgbClr val="FFFFFF"/>
                  </a:solidFill>
                  <a:latin typeface="Calibri"/>
                  <a:cs typeface="Arial"/>
                </a:endParaRPr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7158555" y="4610456"/>
                <a:ext cx="245785" cy="244416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GB" sz="2000" b="0">
                  <a:solidFill>
                    <a:srgbClr val="FFFFFF"/>
                  </a:solidFill>
                  <a:latin typeface="Calibri"/>
                  <a:cs typeface="Arial"/>
                </a:endParaRPr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8004393" y="4444089"/>
                <a:ext cx="245785" cy="244416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GB" sz="2000" b="0">
                  <a:solidFill>
                    <a:srgbClr val="FFFFFF"/>
                  </a:solidFill>
                  <a:latin typeface="Calibri"/>
                  <a:cs typeface="Arial"/>
                </a:endParaRPr>
              </a:p>
            </p:txBody>
          </p:sp>
          <p:pic>
            <p:nvPicPr>
              <p:cNvPr id="17" name="Picture 6" descr="http://www.ga-project.eu/files/content/sites/guardians-angels-neutre/files/images/partners/aridhia_logo.jpg">
                <a:hlinkClick r:id="rId3"/>
              </p:cNvPr>
              <p:cNvPicPr>
                <a:picLocks noChangeAspect="1" noChangeArrowheads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48303" y="4473544"/>
                <a:ext cx="552749" cy="423246"/>
              </a:xfrm>
              <a:prstGeom prst="rect">
                <a:avLst/>
              </a:prstGeom>
              <a:noFill/>
            </p:spPr>
          </p:pic>
          <p:grpSp>
            <p:nvGrpSpPr>
              <p:cNvPr id="6" name="Group 2"/>
              <p:cNvGrpSpPr/>
              <p:nvPr/>
            </p:nvGrpSpPr>
            <p:grpSpPr>
              <a:xfrm>
                <a:off x="6322966" y="4172506"/>
                <a:ext cx="983142" cy="366624"/>
                <a:chOff x="4665610" y="4456300"/>
                <a:chExt cx="1152128" cy="432048"/>
              </a:xfrm>
            </p:grpSpPr>
            <p:sp>
              <p:nvSpPr>
                <p:cNvPr id="28" name="Rectangle 27"/>
                <p:cNvSpPr/>
                <p:nvPr/>
              </p:nvSpPr>
              <p:spPr>
                <a:xfrm>
                  <a:off x="4665610" y="4456300"/>
                  <a:ext cx="1152128" cy="43204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GB" sz="2000" b="0">
                    <a:solidFill>
                      <a:srgbClr val="FFFFFF"/>
                    </a:solidFill>
                    <a:latin typeface="Calibri"/>
                    <a:cs typeface="Arial"/>
                  </a:endParaRPr>
                </a:p>
              </p:txBody>
            </p:sp>
            <p:pic>
              <p:nvPicPr>
                <p:cNvPr id="29" name="Picture 2" descr="GlasgowUni logo"/>
                <p:cNvPicPr>
                  <a:picLocks noChangeAspect="1" noChangeArrowheads="1"/>
                </p:cNvPicPr>
                <p:nvPr/>
              </p:nvPicPr>
              <p:blipFill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698681" y="4475489"/>
                  <a:ext cx="1085986" cy="39367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19" name="Oval 18"/>
              <p:cNvSpPr/>
              <p:nvPr/>
            </p:nvSpPr>
            <p:spPr>
              <a:xfrm>
                <a:off x="7942947" y="4382382"/>
                <a:ext cx="245785" cy="244416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GB" sz="2000" b="0">
                  <a:solidFill>
                    <a:srgbClr val="FFFFFF"/>
                  </a:solidFill>
                  <a:latin typeface="Calibri"/>
                  <a:cs typeface="Arial"/>
                </a:endParaRPr>
              </a:p>
            </p:txBody>
          </p:sp>
          <p:pic>
            <p:nvPicPr>
              <p:cNvPr id="20" name="Picture 10"/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35715" y="3893549"/>
                <a:ext cx="516829" cy="4220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1" name="Oval 20"/>
              <p:cNvSpPr/>
              <p:nvPr/>
            </p:nvSpPr>
            <p:spPr>
              <a:xfrm>
                <a:off x="7389930" y="4260174"/>
                <a:ext cx="245785" cy="244416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GB" sz="2000" b="0">
                  <a:solidFill>
                    <a:srgbClr val="FFFFFF"/>
                  </a:solidFill>
                  <a:latin typeface="Calibri"/>
                  <a:cs typeface="Arial"/>
                </a:endParaRPr>
              </a:p>
            </p:txBody>
          </p:sp>
          <p:pic>
            <p:nvPicPr>
              <p:cNvPr id="22" name="Picture 9"/>
              <p:cNvPicPr>
                <a:picLocks noChangeAspect="1" noChangeArrowheads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37001" y="4124003"/>
                <a:ext cx="487676" cy="4202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9" name="Group 40"/>
              <p:cNvGrpSpPr/>
              <p:nvPr/>
            </p:nvGrpSpPr>
            <p:grpSpPr>
              <a:xfrm>
                <a:off x="6313251" y="4186468"/>
                <a:ext cx="983142" cy="366624"/>
                <a:chOff x="4665610" y="4456300"/>
                <a:chExt cx="1152128" cy="432048"/>
              </a:xfrm>
            </p:grpSpPr>
            <p:sp>
              <p:nvSpPr>
                <p:cNvPr id="26" name="Rectangle 25"/>
                <p:cNvSpPr/>
                <p:nvPr/>
              </p:nvSpPr>
              <p:spPr>
                <a:xfrm>
                  <a:off x="4665610" y="4456300"/>
                  <a:ext cx="1152128" cy="43204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GB" sz="2000" b="0">
                    <a:solidFill>
                      <a:srgbClr val="FFFFFF"/>
                    </a:solidFill>
                    <a:latin typeface="Calibri"/>
                    <a:cs typeface="Arial"/>
                  </a:endParaRPr>
                </a:p>
              </p:txBody>
            </p:sp>
            <p:pic>
              <p:nvPicPr>
                <p:cNvPr id="27" name="Picture 2" descr="GlasgowUni logo"/>
                <p:cNvPicPr>
                  <a:picLocks noChangeAspect="1" noChangeArrowheads="1"/>
                </p:cNvPicPr>
                <p:nvPr/>
              </p:nvPicPr>
              <p:blipFill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698681" y="4475489"/>
                  <a:ext cx="1085986" cy="39367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24" name="Picture 9"/>
              <p:cNvPicPr>
                <a:picLocks noChangeAspect="1" noChangeArrowheads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27286" y="4137966"/>
                <a:ext cx="487676" cy="4202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5" name="Picture 7" descr="NHS Research Scotland Logo"/>
              <p:cNvPicPr>
                <a:picLocks noChangeAspect="1" noChangeArrowheads="1"/>
              </p:cNvPicPr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21252" y="3282509"/>
                <a:ext cx="554055" cy="5469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32" name="Picture 2" descr="Thermo Fisher Scientific">
              <a:hlinkClick r:id="rId10"/>
            </p:cNvPr>
            <p:cNvPicPr>
              <a:picLocks noChangeAspect="1" noChangeArrowheads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40290"/>
            <a:stretch>
              <a:fillRect/>
            </a:stretch>
          </p:blipFill>
          <p:spPr bwMode="auto">
            <a:xfrm>
              <a:off x="6424308" y="4035724"/>
              <a:ext cx="1222830" cy="332671"/>
            </a:xfrm>
            <a:prstGeom prst="rect">
              <a:avLst/>
            </a:prstGeom>
            <a:noFill/>
          </p:spPr>
        </p:pic>
      </p:grp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955800" y="0"/>
            <a:ext cx="7188200" cy="757084"/>
          </a:xfrm>
        </p:spPr>
        <p:txBody>
          <a:bodyPr/>
          <a:lstStyle/>
          <a:p>
            <a:r>
              <a:rPr lang="en-GB" b="1" dirty="0"/>
              <a:t>Exemplar 1 – </a:t>
            </a:r>
            <a:r>
              <a:rPr lang="en-GB" b="1" dirty="0" err="1" smtClean="0"/>
              <a:t>Rheumatioid</a:t>
            </a:r>
            <a:r>
              <a:rPr lang="en-GB" b="1" dirty="0" smtClean="0"/>
              <a:t> Arthritis </a:t>
            </a:r>
            <a:endParaRPr lang="en-GB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64072" y="779145"/>
            <a:ext cx="8407400" cy="4525963"/>
          </a:xfrm>
        </p:spPr>
        <p:txBody>
          <a:bodyPr>
            <a:noAutofit/>
          </a:bodyPr>
          <a:lstStyle/>
          <a:p>
            <a:r>
              <a:rPr lang="en-GB" sz="2000" dirty="0" smtClean="0"/>
              <a:t>Involved:  </a:t>
            </a:r>
          </a:p>
          <a:p>
            <a:pPr lvl="1">
              <a:spcBef>
                <a:spcPts val="500"/>
              </a:spcBef>
            </a:pPr>
            <a:r>
              <a:rPr lang="en-GB" sz="2000" dirty="0" smtClean="0">
                <a:latin typeface="+mn-lt"/>
              </a:rPr>
              <a:t>Prof Iain McInnes (UoG; PI)</a:t>
            </a:r>
          </a:p>
          <a:p>
            <a:pPr lvl="1">
              <a:spcBef>
                <a:spcPts val="500"/>
              </a:spcBef>
            </a:pPr>
            <a:r>
              <a:rPr lang="en-GB" sz="2000" dirty="0" smtClean="0">
                <a:latin typeface="+mn-lt"/>
              </a:rPr>
              <a:t>Dr Duncan Porter (GGHB)</a:t>
            </a:r>
          </a:p>
          <a:p>
            <a:pPr lvl="1">
              <a:spcBef>
                <a:spcPts val="500"/>
              </a:spcBef>
            </a:pPr>
            <a:r>
              <a:rPr lang="en-GB" sz="2000" dirty="0" smtClean="0">
                <a:latin typeface="+mn-lt"/>
              </a:rPr>
              <a:t>Prof Paul McKeigue (UoE)</a:t>
            </a:r>
          </a:p>
          <a:p>
            <a:pPr lvl="1">
              <a:spcBef>
                <a:spcPts val="500"/>
              </a:spcBef>
            </a:pPr>
            <a:r>
              <a:rPr lang="en-GB" sz="2000" dirty="0" smtClean="0">
                <a:latin typeface="+mn-lt"/>
              </a:rPr>
              <a:t>SMS-IC SMART Lab</a:t>
            </a:r>
          </a:p>
          <a:p>
            <a:pPr lvl="1">
              <a:spcBef>
                <a:spcPts val="500"/>
              </a:spcBef>
            </a:pPr>
            <a:r>
              <a:rPr lang="en-GB" sz="2000" dirty="0" smtClean="0">
                <a:latin typeface="+mn-lt"/>
              </a:rPr>
              <a:t>Sistemic</a:t>
            </a:r>
          </a:p>
          <a:p>
            <a:pPr lvl="1">
              <a:spcBef>
                <a:spcPts val="500"/>
              </a:spcBef>
            </a:pPr>
            <a:r>
              <a:rPr lang="en-GB" sz="2000" dirty="0" err="1" smtClean="0">
                <a:latin typeface="+mn-lt"/>
              </a:rPr>
              <a:t>ThermoFisher</a:t>
            </a:r>
            <a:endParaRPr lang="en-GB" sz="2000" dirty="0" smtClean="0">
              <a:latin typeface="+mn-lt"/>
            </a:endParaRPr>
          </a:p>
          <a:p>
            <a:pPr lvl="1">
              <a:spcBef>
                <a:spcPts val="500"/>
              </a:spcBef>
            </a:pPr>
            <a:r>
              <a:rPr lang="en-GB" sz="2000" dirty="0" smtClean="0">
                <a:latin typeface="+mn-lt"/>
              </a:rPr>
              <a:t>Aridhia</a:t>
            </a:r>
            <a:endParaRPr lang="en-GB" sz="2000" dirty="0">
              <a:latin typeface="+mn-lt"/>
            </a:endParaRPr>
          </a:p>
          <a:p>
            <a:r>
              <a:rPr lang="en-GB" sz="2000" dirty="0" smtClean="0"/>
              <a:t>Delivers:</a:t>
            </a:r>
          </a:p>
          <a:p>
            <a:pPr lvl="1"/>
            <a:r>
              <a:rPr lang="en-GB" sz="2000" dirty="0" err="1" smtClean="0">
                <a:latin typeface="+mn-lt"/>
              </a:rPr>
              <a:t>Pharmacogenomic</a:t>
            </a:r>
            <a:r>
              <a:rPr lang="en-GB" sz="2000" dirty="0" smtClean="0">
                <a:latin typeface="+mn-lt"/>
              </a:rPr>
              <a:t> relationship for response/non response to methotrexate in </a:t>
            </a:r>
            <a:r>
              <a:rPr lang="en-GB" sz="2000" dirty="0" err="1" smtClean="0">
                <a:latin typeface="+mn-lt"/>
              </a:rPr>
              <a:t>RhA</a:t>
            </a:r>
            <a:endParaRPr lang="en-GB" sz="2000" dirty="0" smtClean="0">
              <a:latin typeface="+mn-lt"/>
            </a:endParaRPr>
          </a:p>
          <a:p>
            <a:r>
              <a:rPr lang="en-GB" sz="2000" dirty="0" smtClean="0"/>
              <a:t>Utility: </a:t>
            </a:r>
          </a:p>
          <a:p>
            <a:pPr lvl="1">
              <a:spcBef>
                <a:spcPts val="500"/>
              </a:spcBef>
            </a:pPr>
            <a:r>
              <a:rPr lang="en-GB" sz="2000" dirty="0" smtClean="0">
                <a:latin typeface="+mn-lt"/>
              </a:rPr>
              <a:t>Allows clinicians to prescribe MTX only in cases where evidence base predicts it will work</a:t>
            </a:r>
          </a:p>
          <a:p>
            <a:pPr lvl="1">
              <a:spcBef>
                <a:spcPts val="500"/>
              </a:spcBef>
            </a:pPr>
            <a:r>
              <a:rPr lang="en-GB" sz="2000" dirty="0" smtClean="0">
                <a:latin typeface="+mn-lt"/>
              </a:rPr>
              <a:t>Creates more compelling arguments for use of biological therapy in early </a:t>
            </a:r>
            <a:r>
              <a:rPr lang="en-GB" sz="2000" dirty="0" err="1" smtClean="0">
                <a:latin typeface="+mn-lt"/>
              </a:rPr>
              <a:t>RhA</a:t>
            </a:r>
            <a:endParaRPr lang="en-GB" sz="2000" dirty="0" smtClean="0">
              <a:latin typeface="+mn-lt"/>
            </a:endParaRPr>
          </a:p>
          <a:p>
            <a:pPr lvl="1"/>
            <a:endParaRPr lang="en-GB" sz="2000" dirty="0" smtClean="0">
              <a:latin typeface="+mn-lt"/>
            </a:endParaRP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789269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standardWhite">
  <a:themeElements>
    <a:clrScheme name="4_standardWhite 1">
      <a:dk1>
        <a:srgbClr val="000000"/>
      </a:dk1>
      <a:lt1>
        <a:srgbClr val="FFFFFF"/>
      </a:lt1>
      <a:dk2>
        <a:srgbClr val="003C69"/>
      </a:dk2>
      <a:lt2>
        <a:srgbClr val="808080"/>
      </a:lt2>
      <a:accent1>
        <a:srgbClr val="1C598C"/>
      </a:accent1>
      <a:accent2>
        <a:srgbClr val="4386AF"/>
      </a:accent2>
      <a:accent3>
        <a:srgbClr val="FFFFFF"/>
      </a:accent3>
      <a:accent4>
        <a:srgbClr val="000000"/>
      </a:accent4>
      <a:accent5>
        <a:srgbClr val="ABB5C5"/>
      </a:accent5>
      <a:accent6>
        <a:srgbClr val="3C799E"/>
      </a:accent6>
      <a:hlink>
        <a:srgbClr val="92BCD6"/>
      </a:hlink>
      <a:folHlink>
        <a:srgbClr val="C5DBE9"/>
      </a:folHlink>
    </a:clrScheme>
    <a:fontScheme name="4_standardWhi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CC66FF">
                <a:gamma/>
                <a:shade val="46275"/>
                <a:invGamma/>
              </a:srgbClr>
            </a:gs>
            <a:gs pos="50000">
              <a:srgbClr val="CC66FF"/>
            </a:gs>
            <a:gs pos="100000">
              <a:srgbClr val="CC66FF">
                <a:gamma/>
                <a:shade val="46275"/>
                <a:invGamma/>
              </a:srgbClr>
            </a:gs>
          </a:gsLst>
          <a:lin ang="0" scaled="1"/>
        </a:gradFill>
        <a:ln w="28575" cap="flat" cmpd="sng" algn="ctr">
          <a:solidFill>
            <a:srgbClr val="003366"/>
          </a:solidFill>
          <a:prstDash val="solid"/>
          <a:round/>
          <a:headEnd type="none" w="lg" len="lg"/>
          <a:tailEnd type="none" w="lg" len="lg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" b="1" i="0" u="none" strike="noStrike" cap="none" normalizeH="0" baseline="0" smtClean="0">
            <a:ln>
              <a:noFill/>
            </a:ln>
            <a:solidFill>
              <a:srgbClr val="003366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CC66FF">
                <a:gamma/>
                <a:shade val="46275"/>
                <a:invGamma/>
              </a:srgbClr>
            </a:gs>
            <a:gs pos="50000">
              <a:srgbClr val="CC66FF"/>
            </a:gs>
            <a:gs pos="100000">
              <a:srgbClr val="CC66FF">
                <a:gamma/>
                <a:shade val="46275"/>
                <a:invGamma/>
              </a:srgbClr>
            </a:gs>
          </a:gsLst>
          <a:lin ang="0" scaled="1"/>
        </a:gradFill>
        <a:ln w="28575" cap="flat" cmpd="sng" algn="ctr">
          <a:solidFill>
            <a:srgbClr val="003366"/>
          </a:solidFill>
          <a:prstDash val="solid"/>
          <a:round/>
          <a:headEnd type="none" w="lg" len="lg"/>
          <a:tailEnd type="none" w="lg" len="lg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" b="1" i="0" u="none" strike="noStrike" cap="none" normalizeH="0" baseline="0" smtClean="0">
            <a:ln>
              <a:noFill/>
            </a:ln>
            <a:solidFill>
              <a:srgbClr val="003366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4_standardWhite 1">
        <a:dk1>
          <a:srgbClr val="000000"/>
        </a:dk1>
        <a:lt1>
          <a:srgbClr val="FFFFFF"/>
        </a:lt1>
        <a:dk2>
          <a:srgbClr val="003C69"/>
        </a:dk2>
        <a:lt2>
          <a:srgbClr val="808080"/>
        </a:lt2>
        <a:accent1>
          <a:srgbClr val="1C598C"/>
        </a:accent1>
        <a:accent2>
          <a:srgbClr val="4386AF"/>
        </a:accent2>
        <a:accent3>
          <a:srgbClr val="FFFFFF"/>
        </a:accent3>
        <a:accent4>
          <a:srgbClr val="000000"/>
        </a:accent4>
        <a:accent5>
          <a:srgbClr val="ABB5C5"/>
        </a:accent5>
        <a:accent6>
          <a:srgbClr val="3C799E"/>
        </a:accent6>
        <a:hlink>
          <a:srgbClr val="92BCD6"/>
        </a:hlink>
        <a:folHlink>
          <a:srgbClr val="C5DBE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2">
        <a:dk1>
          <a:srgbClr val="000000"/>
        </a:dk1>
        <a:lt1>
          <a:srgbClr val="FFFFFF"/>
        </a:lt1>
        <a:dk2>
          <a:srgbClr val="5A266A"/>
        </a:dk2>
        <a:lt2>
          <a:srgbClr val="808080"/>
        </a:lt2>
        <a:accent1>
          <a:srgbClr val="815595"/>
        </a:accent1>
        <a:accent2>
          <a:srgbClr val="A580B6"/>
        </a:accent2>
        <a:accent3>
          <a:srgbClr val="FFFFFF"/>
        </a:accent3>
        <a:accent4>
          <a:srgbClr val="000000"/>
        </a:accent4>
        <a:accent5>
          <a:srgbClr val="C1B4C8"/>
        </a:accent5>
        <a:accent6>
          <a:srgbClr val="9573A5"/>
        </a:accent6>
        <a:hlink>
          <a:srgbClr val="C6AFD1"/>
        </a:hlink>
        <a:folHlink>
          <a:srgbClr val="E3D8E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3">
        <a:dk1>
          <a:srgbClr val="000000"/>
        </a:dk1>
        <a:lt1>
          <a:srgbClr val="FFFFFF"/>
        </a:lt1>
        <a:dk2>
          <a:srgbClr val="693F58"/>
        </a:dk2>
        <a:lt2>
          <a:srgbClr val="808080"/>
        </a:lt2>
        <a:accent1>
          <a:srgbClr val="92587B"/>
        </a:accent1>
        <a:accent2>
          <a:srgbClr val="B88AA5"/>
        </a:accent2>
        <a:accent3>
          <a:srgbClr val="FFFFFF"/>
        </a:accent3>
        <a:accent4>
          <a:srgbClr val="000000"/>
        </a:accent4>
        <a:accent5>
          <a:srgbClr val="C7B4BF"/>
        </a:accent5>
        <a:accent6>
          <a:srgbClr val="A67D95"/>
        </a:accent6>
        <a:hlink>
          <a:srgbClr val="DEC8D5"/>
        </a:hlink>
        <a:folHlink>
          <a:srgbClr val="EFE5E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4">
        <a:dk1>
          <a:srgbClr val="000000"/>
        </a:dk1>
        <a:lt1>
          <a:srgbClr val="FFFFFF"/>
        </a:lt1>
        <a:dk2>
          <a:srgbClr val="813C49"/>
        </a:dk2>
        <a:lt2>
          <a:srgbClr val="808080"/>
        </a:lt2>
        <a:accent1>
          <a:srgbClr val="A54D5E"/>
        </a:accent1>
        <a:accent2>
          <a:srgbClr val="BD717F"/>
        </a:accent2>
        <a:accent3>
          <a:srgbClr val="FFFFFF"/>
        </a:accent3>
        <a:accent4>
          <a:srgbClr val="000000"/>
        </a:accent4>
        <a:accent5>
          <a:srgbClr val="CFB2B6"/>
        </a:accent5>
        <a:accent6>
          <a:srgbClr val="AB6672"/>
        </a:accent6>
        <a:hlink>
          <a:srgbClr val="D8ACB4"/>
        </a:hlink>
        <a:folHlink>
          <a:srgbClr val="E9CFD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5">
        <a:dk1>
          <a:srgbClr val="000000"/>
        </a:dk1>
        <a:lt1>
          <a:srgbClr val="FFFFFF"/>
        </a:lt1>
        <a:dk2>
          <a:srgbClr val="433F6D"/>
        </a:dk2>
        <a:lt2>
          <a:srgbClr val="808080"/>
        </a:lt2>
        <a:accent1>
          <a:srgbClr val="5F5999"/>
        </a:accent1>
        <a:accent2>
          <a:srgbClr val="8B86B8"/>
        </a:accent2>
        <a:accent3>
          <a:srgbClr val="FFFFFF"/>
        </a:accent3>
        <a:accent4>
          <a:srgbClr val="000000"/>
        </a:accent4>
        <a:accent5>
          <a:srgbClr val="B6B5CA"/>
        </a:accent5>
        <a:accent6>
          <a:srgbClr val="7D79A6"/>
        </a:accent6>
        <a:hlink>
          <a:srgbClr val="C2C0DA"/>
        </a:hlink>
        <a:folHlink>
          <a:srgbClr val="D6D5E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6">
        <a:dk1>
          <a:srgbClr val="000000"/>
        </a:dk1>
        <a:lt1>
          <a:srgbClr val="FFFFFF"/>
        </a:lt1>
        <a:dk2>
          <a:srgbClr val="20628D"/>
        </a:dk2>
        <a:lt2>
          <a:srgbClr val="808080"/>
        </a:lt2>
        <a:accent1>
          <a:srgbClr val="4A98B0"/>
        </a:accent1>
        <a:accent2>
          <a:srgbClr val="78B3C6"/>
        </a:accent2>
        <a:accent3>
          <a:srgbClr val="FFFFFF"/>
        </a:accent3>
        <a:accent4>
          <a:srgbClr val="000000"/>
        </a:accent4>
        <a:accent5>
          <a:srgbClr val="B1CAD4"/>
        </a:accent5>
        <a:accent6>
          <a:srgbClr val="6CA2B3"/>
        </a:accent6>
        <a:hlink>
          <a:srgbClr val="A1CAD7"/>
        </a:hlink>
        <a:folHlink>
          <a:srgbClr val="C4DE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7">
        <a:dk1>
          <a:srgbClr val="000000"/>
        </a:dk1>
        <a:lt1>
          <a:srgbClr val="FFFFFF"/>
        </a:lt1>
        <a:dk2>
          <a:srgbClr val="305C74"/>
        </a:dk2>
        <a:lt2>
          <a:srgbClr val="808080"/>
        </a:lt2>
        <a:accent1>
          <a:srgbClr val="4381A3"/>
        </a:accent1>
        <a:accent2>
          <a:srgbClr val="77AAC7"/>
        </a:accent2>
        <a:accent3>
          <a:srgbClr val="FFFFFF"/>
        </a:accent3>
        <a:accent4>
          <a:srgbClr val="000000"/>
        </a:accent4>
        <a:accent5>
          <a:srgbClr val="B0C1CE"/>
        </a:accent5>
        <a:accent6>
          <a:srgbClr val="6B9AB4"/>
        </a:accent6>
        <a:hlink>
          <a:srgbClr val="B8D3E2"/>
        </a:hlink>
        <a:folHlink>
          <a:srgbClr val="D6E5E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8">
        <a:dk1>
          <a:srgbClr val="000000"/>
        </a:dk1>
        <a:lt1>
          <a:srgbClr val="FFFFFF"/>
        </a:lt1>
        <a:dk2>
          <a:srgbClr val="40685B"/>
        </a:dk2>
        <a:lt2>
          <a:srgbClr val="808080"/>
        </a:lt2>
        <a:accent1>
          <a:srgbClr val="619D89"/>
        </a:accent1>
        <a:accent2>
          <a:srgbClr val="95BDB0"/>
        </a:accent2>
        <a:accent3>
          <a:srgbClr val="FFFFFF"/>
        </a:accent3>
        <a:accent4>
          <a:srgbClr val="000000"/>
        </a:accent4>
        <a:accent5>
          <a:srgbClr val="B7CCC4"/>
        </a:accent5>
        <a:accent6>
          <a:srgbClr val="87AB9F"/>
        </a:accent6>
        <a:hlink>
          <a:srgbClr val="CEE0DA"/>
        </a:hlink>
        <a:folHlink>
          <a:srgbClr val="DCE8E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9">
        <a:dk1>
          <a:srgbClr val="000000"/>
        </a:dk1>
        <a:lt1>
          <a:srgbClr val="FFFFFF"/>
        </a:lt1>
        <a:dk2>
          <a:srgbClr val="8B4A1D"/>
        </a:dk2>
        <a:lt2>
          <a:srgbClr val="808080"/>
        </a:lt2>
        <a:accent1>
          <a:srgbClr val="A96B45"/>
        </a:accent1>
        <a:accent2>
          <a:srgbClr val="C79577"/>
        </a:accent2>
        <a:accent3>
          <a:srgbClr val="FFFFFF"/>
        </a:accent3>
        <a:accent4>
          <a:srgbClr val="000000"/>
        </a:accent4>
        <a:accent5>
          <a:srgbClr val="D1BAB0"/>
        </a:accent5>
        <a:accent6>
          <a:srgbClr val="B4876B"/>
        </a:accent6>
        <a:hlink>
          <a:srgbClr val="DEC2B0"/>
        </a:hlink>
        <a:folHlink>
          <a:srgbClr val="EAD9C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2_standardWhite">
  <a:themeElements>
    <a:clrScheme name="4_standardWhite 1">
      <a:dk1>
        <a:srgbClr val="000000"/>
      </a:dk1>
      <a:lt1>
        <a:srgbClr val="FFFFFF"/>
      </a:lt1>
      <a:dk2>
        <a:srgbClr val="003C69"/>
      </a:dk2>
      <a:lt2>
        <a:srgbClr val="808080"/>
      </a:lt2>
      <a:accent1>
        <a:srgbClr val="1C598C"/>
      </a:accent1>
      <a:accent2>
        <a:srgbClr val="4386AF"/>
      </a:accent2>
      <a:accent3>
        <a:srgbClr val="FFFFFF"/>
      </a:accent3>
      <a:accent4>
        <a:srgbClr val="000000"/>
      </a:accent4>
      <a:accent5>
        <a:srgbClr val="ABB5C5"/>
      </a:accent5>
      <a:accent6>
        <a:srgbClr val="3C799E"/>
      </a:accent6>
      <a:hlink>
        <a:srgbClr val="92BCD6"/>
      </a:hlink>
      <a:folHlink>
        <a:srgbClr val="C5DBE9"/>
      </a:folHlink>
    </a:clrScheme>
    <a:fontScheme name="4_standardWhi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CC66FF">
                <a:gamma/>
                <a:shade val="46275"/>
                <a:invGamma/>
              </a:srgbClr>
            </a:gs>
            <a:gs pos="50000">
              <a:srgbClr val="CC66FF"/>
            </a:gs>
            <a:gs pos="100000">
              <a:srgbClr val="CC66FF">
                <a:gamma/>
                <a:shade val="46275"/>
                <a:invGamma/>
              </a:srgbClr>
            </a:gs>
          </a:gsLst>
          <a:lin ang="0" scaled="1"/>
        </a:gradFill>
        <a:ln w="28575" cap="flat" cmpd="sng" algn="ctr">
          <a:solidFill>
            <a:srgbClr val="003366"/>
          </a:solidFill>
          <a:prstDash val="solid"/>
          <a:round/>
          <a:headEnd type="none" w="lg" len="lg"/>
          <a:tailEnd type="none" w="lg" len="lg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" b="1" i="0" u="none" strike="noStrike" cap="none" normalizeH="0" baseline="0" smtClean="0">
            <a:ln>
              <a:noFill/>
            </a:ln>
            <a:solidFill>
              <a:srgbClr val="003366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CC66FF">
                <a:gamma/>
                <a:shade val="46275"/>
                <a:invGamma/>
              </a:srgbClr>
            </a:gs>
            <a:gs pos="50000">
              <a:srgbClr val="CC66FF"/>
            </a:gs>
            <a:gs pos="100000">
              <a:srgbClr val="CC66FF">
                <a:gamma/>
                <a:shade val="46275"/>
                <a:invGamma/>
              </a:srgbClr>
            </a:gs>
          </a:gsLst>
          <a:lin ang="0" scaled="1"/>
        </a:gradFill>
        <a:ln w="28575" cap="flat" cmpd="sng" algn="ctr">
          <a:solidFill>
            <a:srgbClr val="003366"/>
          </a:solidFill>
          <a:prstDash val="solid"/>
          <a:round/>
          <a:headEnd type="none" w="lg" len="lg"/>
          <a:tailEnd type="none" w="lg" len="lg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" b="1" i="0" u="none" strike="noStrike" cap="none" normalizeH="0" baseline="0" smtClean="0">
            <a:ln>
              <a:noFill/>
            </a:ln>
            <a:solidFill>
              <a:srgbClr val="003366"/>
            </a:solidFill>
            <a:effectLst/>
            <a:latin typeface="Calibri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1800" dirty="0">
            <a:solidFill>
              <a:schemeClr val="tx2"/>
            </a:solidFill>
          </a:defRPr>
        </a:defPPr>
      </a:lstStyle>
    </a:txDef>
  </a:objectDefaults>
  <a:extraClrSchemeLst>
    <a:extraClrScheme>
      <a:clrScheme name="4_standardWhite 1">
        <a:dk1>
          <a:srgbClr val="000000"/>
        </a:dk1>
        <a:lt1>
          <a:srgbClr val="FFFFFF"/>
        </a:lt1>
        <a:dk2>
          <a:srgbClr val="003C69"/>
        </a:dk2>
        <a:lt2>
          <a:srgbClr val="808080"/>
        </a:lt2>
        <a:accent1>
          <a:srgbClr val="1C598C"/>
        </a:accent1>
        <a:accent2>
          <a:srgbClr val="4386AF"/>
        </a:accent2>
        <a:accent3>
          <a:srgbClr val="FFFFFF"/>
        </a:accent3>
        <a:accent4>
          <a:srgbClr val="000000"/>
        </a:accent4>
        <a:accent5>
          <a:srgbClr val="ABB5C5"/>
        </a:accent5>
        <a:accent6>
          <a:srgbClr val="3C799E"/>
        </a:accent6>
        <a:hlink>
          <a:srgbClr val="92BCD6"/>
        </a:hlink>
        <a:folHlink>
          <a:srgbClr val="C5DBE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2">
        <a:dk1>
          <a:srgbClr val="000000"/>
        </a:dk1>
        <a:lt1>
          <a:srgbClr val="FFFFFF"/>
        </a:lt1>
        <a:dk2>
          <a:srgbClr val="5A266A"/>
        </a:dk2>
        <a:lt2>
          <a:srgbClr val="808080"/>
        </a:lt2>
        <a:accent1>
          <a:srgbClr val="815595"/>
        </a:accent1>
        <a:accent2>
          <a:srgbClr val="A580B6"/>
        </a:accent2>
        <a:accent3>
          <a:srgbClr val="FFFFFF"/>
        </a:accent3>
        <a:accent4>
          <a:srgbClr val="000000"/>
        </a:accent4>
        <a:accent5>
          <a:srgbClr val="C1B4C8"/>
        </a:accent5>
        <a:accent6>
          <a:srgbClr val="9573A5"/>
        </a:accent6>
        <a:hlink>
          <a:srgbClr val="C6AFD1"/>
        </a:hlink>
        <a:folHlink>
          <a:srgbClr val="E3D8E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3">
        <a:dk1>
          <a:srgbClr val="000000"/>
        </a:dk1>
        <a:lt1>
          <a:srgbClr val="FFFFFF"/>
        </a:lt1>
        <a:dk2>
          <a:srgbClr val="693F58"/>
        </a:dk2>
        <a:lt2>
          <a:srgbClr val="808080"/>
        </a:lt2>
        <a:accent1>
          <a:srgbClr val="92587B"/>
        </a:accent1>
        <a:accent2>
          <a:srgbClr val="B88AA5"/>
        </a:accent2>
        <a:accent3>
          <a:srgbClr val="FFFFFF"/>
        </a:accent3>
        <a:accent4>
          <a:srgbClr val="000000"/>
        </a:accent4>
        <a:accent5>
          <a:srgbClr val="C7B4BF"/>
        </a:accent5>
        <a:accent6>
          <a:srgbClr val="A67D95"/>
        </a:accent6>
        <a:hlink>
          <a:srgbClr val="DEC8D5"/>
        </a:hlink>
        <a:folHlink>
          <a:srgbClr val="EFE5E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4">
        <a:dk1>
          <a:srgbClr val="000000"/>
        </a:dk1>
        <a:lt1>
          <a:srgbClr val="FFFFFF"/>
        </a:lt1>
        <a:dk2>
          <a:srgbClr val="813C49"/>
        </a:dk2>
        <a:lt2>
          <a:srgbClr val="808080"/>
        </a:lt2>
        <a:accent1>
          <a:srgbClr val="A54D5E"/>
        </a:accent1>
        <a:accent2>
          <a:srgbClr val="BD717F"/>
        </a:accent2>
        <a:accent3>
          <a:srgbClr val="FFFFFF"/>
        </a:accent3>
        <a:accent4>
          <a:srgbClr val="000000"/>
        </a:accent4>
        <a:accent5>
          <a:srgbClr val="CFB2B6"/>
        </a:accent5>
        <a:accent6>
          <a:srgbClr val="AB6672"/>
        </a:accent6>
        <a:hlink>
          <a:srgbClr val="D8ACB4"/>
        </a:hlink>
        <a:folHlink>
          <a:srgbClr val="E9CFD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5">
        <a:dk1>
          <a:srgbClr val="000000"/>
        </a:dk1>
        <a:lt1>
          <a:srgbClr val="FFFFFF"/>
        </a:lt1>
        <a:dk2>
          <a:srgbClr val="433F6D"/>
        </a:dk2>
        <a:lt2>
          <a:srgbClr val="808080"/>
        </a:lt2>
        <a:accent1>
          <a:srgbClr val="5F5999"/>
        </a:accent1>
        <a:accent2>
          <a:srgbClr val="8B86B8"/>
        </a:accent2>
        <a:accent3>
          <a:srgbClr val="FFFFFF"/>
        </a:accent3>
        <a:accent4>
          <a:srgbClr val="000000"/>
        </a:accent4>
        <a:accent5>
          <a:srgbClr val="B6B5CA"/>
        </a:accent5>
        <a:accent6>
          <a:srgbClr val="7D79A6"/>
        </a:accent6>
        <a:hlink>
          <a:srgbClr val="C2C0DA"/>
        </a:hlink>
        <a:folHlink>
          <a:srgbClr val="D6D5E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6">
        <a:dk1>
          <a:srgbClr val="000000"/>
        </a:dk1>
        <a:lt1>
          <a:srgbClr val="FFFFFF"/>
        </a:lt1>
        <a:dk2>
          <a:srgbClr val="20628D"/>
        </a:dk2>
        <a:lt2>
          <a:srgbClr val="808080"/>
        </a:lt2>
        <a:accent1>
          <a:srgbClr val="4A98B0"/>
        </a:accent1>
        <a:accent2>
          <a:srgbClr val="78B3C6"/>
        </a:accent2>
        <a:accent3>
          <a:srgbClr val="FFFFFF"/>
        </a:accent3>
        <a:accent4>
          <a:srgbClr val="000000"/>
        </a:accent4>
        <a:accent5>
          <a:srgbClr val="B1CAD4"/>
        </a:accent5>
        <a:accent6>
          <a:srgbClr val="6CA2B3"/>
        </a:accent6>
        <a:hlink>
          <a:srgbClr val="A1CAD7"/>
        </a:hlink>
        <a:folHlink>
          <a:srgbClr val="C4DE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7">
        <a:dk1>
          <a:srgbClr val="000000"/>
        </a:dk1>
        <a:lt1>
          <a:srgbClr val="FFFFFF"/>
        </a:lt1>
        <a:dk2>
          <a:srgbClr val="305C74"/>
        </a:dk2>
        <a:lt2>
          <a:srgbClr val="808080"/>
        </a:lt2>
        <a:accent1>
          <a:srgbClr val="4381A3"/>
        </a:accent1>
        <a:accent2>
          <a:srgbClr val="77AAC7"/>
        </a:accent2>
        <a:accent3>
          <a:srgbClr val="FFFFFF"/>
        </a:accent3>
        <a:accent4>
          <a:srgbClr val="000000"/>
        </a:accent4>
        <a:accent5>
          <a:srgbClr val="B0C1CE"/>
        </a:accent5>
        <a:accent6>
          <a:srgbClr val="6B9AB4"/>
        </a:accent6>
        <a:hlink>
          <a:srgbClr val="B8D3E2"/>
        </a:hlink>
        <a:folHlink>
          <a:srgbClr val="D6E5E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8">
        <a:dk1>
          <a:srgbClr val="000000"/>
        </a:dk1>
        <a:lt1>
          <a:srgbClr val="FFFFFF"/>
        </a:lt1>
        <a:dk2>
          <a:srgbClr val="40685B"/>
        </a:dk2>
        <a:lt2>
          <a:srgbClr val="808080"/>
        </a:lt2>
        <a:accent1>
          <a:srgbClr val="619D89"/>
        </a:accent1>
        <a:accent2>
          <a:srgbClr val="95BDB0"/>
        </a:accent2>
        <a:accent3>
          <a:srgbClr val="FFFFFF"/>
        </a:accent3>
        <a:accent4>
          <a:srgbClr val="000000"/>
        </a:accent4>
        <a:accent5>
          <a:srgbClr val="B7CCC4"/>
        </a:accent5>
        <a:accent6>
          <a:srgbClr val="87AB9F"/>
        </a:accent6>
        <a:hlink>
          <a:srgbClr val="CEE0DA"/>
        </a:hlink>
        <a:folHlink>
          <a:srgbClr val="DCE8E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9">
        <a:dk1>
          <a:srgbClr val="000000"/>
        </a:dk1>
        <a:lt1>
          <a:srgbClr val="FFFFFF"/>
        </a:lt1>
        <a:dk2>
          <a:srgbClr val="8B4A1D"/>
        </a:dk2>
        <a:lt2>
          <a:srgbClr val="808080"/>
        </a:lt2>
        <a:accent1>
          <a:srgbClr val="A96B45"/>
        </a:accent1>
        <a:accent2>
          <a:srgbClr val="C79577"/>
        </a:accent2>
        <a:accent3>
          <a:srgbClr val="FFFFFF"/>
        </a:accent3>
        <a:accent4>
          <a:srgbClr val="000000"/>
        </a:accent4>
        <a:accent5>
          <a:srgbClr val="D1BAB0"/>
        </a:accent5>
        <a:accent6>
          <a:srgbClr val="B4876B"/>
        </a:accent6>
        <a:hlink>
          <a:srgbClr val="DEC2B0"/>
        </a:hlink>
        <a:folHlink>
          <a:srgbClr val="EAD9C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0.xml><?xml version="1.0" encoding="utf-8"?>
<a:theme xmlns:a="http://schemas.openxmlformats.org/drawingml/2006/main" name="33_blank">
  <a:themeElements>
    <a:clrScheme name="4_standardWhite 1">
      <a:dk1>
        <a:srgbClr val="000000"/>
      </a:dk1>
      <a:lt1>
        <a:srgbClr val="FFFFFF"/>
      </a:lt1>
      <a:dk2>
        <a:srgbClr val="003C69"/>
      </a:dk2>
      <a:lt2>
        <a:srgbClr val="808080"/>
      </a:lt2>
      <a:accent1>
        <a:srgbClr val="1C598C"/>
      </a:accent1>
      <a:accent2>
        <a:srgbClr val="4386AF"/>
      </a:accent2>
      <a:accent3>
        <a:srgbClr val="FFFFFF"/>
      </a:accent3>
      <a:accent4>
        <a:srgbClr val="000000"/>
      </a:accent4>
      <a:accent5>
        <a:srgbClr val="ABB5C5"/>
      </a:accent5>
      <a:accent6>
        <a:srgbClr val="3C799E"/>
      </a:accent6>
      <a:hlink>
        <a:srgbClr val="92BCD6"/>
      </a:hlink>
      <a:folHlink>
        <a:srgbClr val="C5DBE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>
        <a:spAutoFit/>
      </a:bodyPr>
      <a:lstStyle>
        <a:defPPr>
          <a:defRPr sz="1800" b="0" i="0" kern="1200" dirty="0" err="1" smtClean="0">
            <a:solidFill>
              <a:srgbClr val="003366"/>
            </a:solidFill>
            <a:latin typeface="Calibri" pitchFamily="34" charset="0"/>
            <a:ea typeface="+mn-ea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CC66FF">
                <a:gamma/>
                <a:shade val="46275"/>
                <a:invGamma/>
              </a:srgbClr>
            </a:gs>
            <a:gs pos="50000">
              <a:srgbClr val="CC66FF"/>
            </a:gs>
            <a:gs pos="100000">
              <a:srgbClr val="CC66FF">
                <a:gamma/>
                <a:shade val="46275"/>
                <a:invGamma/>
              </a:srgbClr>
            </a:gs>
          </a:gsLst>
          <a:lin ang="0" scaled="1"/>
        </a:gradFill>
        <a:ln w="28575" cap="flat" cmpd="sng" algn="ctr">
          <a:solidFill>
            <a:srgbClr val="003366"/>
          </a:solidFill>
          <a:prstDash val="solid"/>
          <a:round/>
          <a:headEnd type="none" w="lg" len="lg"/>
          <a:tailEnd type="none" w="lg" len="lg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" b="1" i="0" u="none" strike="noStrike" cap="none" normalizeH="0" baseline="0" smtClean="0">
            <a:ln>
              <a:noFill/>
            </a:ln>
            <a:solidFill>
              <a:srgbClr val="003366"/>
            </a:solidFill>
            <a:effectLst/>
            <a:latin typeface="Calibri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1800" dirty="0" smtClean="0">
            <a:solidFill>
              <a:schemeClr val="tx2"/>
            </a:solidFill>
          </a:defRPr>
        </a:defPPr>
      </a:lstStyle>
    </a:txDef>
  </a:objectDefaults>
  <a:extraClrSchemeLst>
    <a:extraClrScheme>
      <a:clrScheme name="4_standardWhite 1">
        <a:dk1>
          <a:srgbClr val="000000"/>
        </a:dk1>
        <a:lt1>
          <a:srgbClr val="FFFFFF"/>
        </a:lt1>
        <a:dk2>
          <a:srgbClr val="003C69"/>
        </a:dk2>
        <a:lt2>
          <a:srgbClr val="808080"/>
        </a:lt2>
        <a:accent1>
          <a:srgbClr val="1C598C"/>
        </a:accent1>
        <a:accent2>
          <a:srgbClr val="4386AF"/>
        </a:accent2>
        <a:accent3>
          <a:srgbClr val="FFFFFF"/>
        </a:accent3>
        <a:accent4>
          <a:srgbClr val="000000"/>
        </a:accent4>
        <a:accent5>
          <a:srgbClr val="ABB5C5"/>
        </a:accent5>
        <a:accent6>
          <a:srgbClr val="3C799E"/>
        </a:accent6>
        <a:hlink>
          <a:srgbClr val="92BCD6"/>
        </a:hlink>
        <a:folHlink>
          <a:srgbClr val="C5DBE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2">
        <a:dk1>
          <a:srgbClr val="000000"/>
        </a:dk1>
        <a:lt1>
          <a:srgbClr val="FFFFFF"/>
        </a:lt1>
        <a:dk2>
          <a:srgbClr val="5A266A"/>
        </a:dk2>
        <a:lt2>
          <a:srgbClr val="808080"/>
        </a:lt2>
        <a:accent1>
          <a:srgbClr val="815595"/>
        </a:accent1>
        <a:accent2>
          <a:srgbClr val="A580B6"/>
        </a:accent2>
        <a:accent3>
          <a:srgbClr val="FFFFFF"/>
        </a:accent3>
        <a:accent4>
          <a:srgbClr val="000000"/>
        </a:accent4>
        <a:accent5>
          <a:srgbClr val="C1B4C8"/>
        </a:accent5>
        <a:accent6>
          <a:srgbClr val="9573A5"/>
        </a:accent6>
        <a:hlink>
          <a:srgbClr val="C6AFD1"/>
        </a:hlink>
        <a:folHlink>
          <a:srgbClr val="E3D8E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3">
        <a:dk1>
          <a:srgbClr val="000000"/>
        </a:dk1>
        <a:lt1>
          <a:srgbClr val="FFFFFF"/>
        </a:lt1>
        <a:dk2>
          <a:srgbClr val="693F58"/>
        </a:dk2>
        <a:lt2>
          <a:srgbClr val="808080"/>
        </a:lt2>
        <a:accent1>
          <a:srgbClr val="92587B"/>
        </a:accent1>
        <a:accent2>
          <a:srgbClr val="B88AA5"/>
        </a:accent2>
        <a:accent3>
          <a:srgbClr val="FFFFFF"/>
        </a:accent3>
        <a:accent4>
          <a:srgbClr val="000000"/>
        </a:accent4>
        <a:accent5>
          <a:srgbClr val="C7B4BF"/>
        </a:accent5>
        <a:accent6>
          <a:srgbClr val="A67D95"/>
        </a:accent6>
        <a:hlink>
          <a:srgbClr val="DEC8D5"/>
        </a:hlink>
        <a:folHlink>
          <a:srgbClr val="EFE5E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4">
        <a:dk1>
          <a:srgbClr val="000000"/>
        </a:dk1>
        <a:lt1>
          <a:srgbClr val="FFFFFF"/>
        </a:lt1>
        <a:dk2>
          <a:srgbClr val="813C49"/>
        </a:dk2>
        <a:lt2>
          <a:srgbClr val="808080"/>
        </a:lt2>
        <a:accent1>
          <a:srgbClr val="A54D5E"/>
        </a:accent1>
        <a:accent2>
          <a:srgbClr val="BD717F"/>
        </a:accent2>
        <a:accent3>
          <a:srgbClr val="FFFFFF"/>
        </a:accent3>
        <a:accent4>
          <a:srgbClr val="000000"/>
        </a:accent4>
        <a:accent5>
          <a:srgbClr val="CFB2B6"/>
        </a:accent5>
        <a:accent6>
          <a:srgbClr val="AB6672"/>
        </a:accent6>
        <a:hlink>
          <a:srgbClr val="D8ACB4"/>
        </a:hlink>
        <a:folHlink>
          <a:srgbClr val="E9CFD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5">
        <a:dk1>
          <a:srgbClr val="000000"/>
        </a:dk1>
        <a:lt1>
          <a:srgbClr val="FFFFFF"/>
        </a:lt1>
        <a:dk2>
          <a:srgbClr val="433F6D"/>
        </a:dk2>
        <a:lt2>
          <a:srgbClr val="808080"/>
        </a:lt2>
        <a:accent1>
          <a:srgbClr val="5F5999"/>
        </a:accent1>
        <a:accent2>
          <a:srgbClr val="8B86B8"/>
        </a:accent2>
        <a:accent3>
          <a:srgbClr val="FFFFFF"/>
        </a:accent3>
        <a:accent4>
          <a:srgbClr val="000000"/>
        </a:accent4>
        <a:accent5>
          <a:srgbClr val="B6B5CA"/>
        </a:accent5>
        <a:accent6>
          <a:srgbClr val="7D79A6"/>
        </a:accent6>
        <a:hlink>
          <a:srgbClr val="C2C0DA"/>
        </a:hlink>
        <a:folHlink>
          <a:srgbClr val="D6D5E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6">
        <a:dk1>
          <a:srgbClr val="000000"/>
        </a:dk1>
        <a:lt1>
          <a:srgbClr val="FFFFFF"/>
        </a:lt1>
        <a:dk2>
          <a:srgbClr val="20628D"/>
        </a:dk2>
        <a:lt2>
          <a:srgbClr val="808080"/>
        </a:lt2>
        <a:accent1>
          <a:srgbClr val="4A98B0"/>
        </a:accent1>
        <a:accent2>
          <a:srgbClr val="78B3C6"/>
        </a:accent2>
        <a:accent3>
          <a:srgbClr val="FFFFFF"/>
        </a:accent3>
        <a:accent4>
          <a:srgbClr val="000000"/>
        </a:accent4>
        <a:accent5>
          <a:srgbClr val="B1CAD4"/>
        </a:accent5>
        <a:accent6>
          <a:srgbClr val="6CA2B3"/>
        </a:accent6>
        <a:hlink>
          <a:srgbClr val="A1CAD7"/>
        </a:hlink>
        <a:folHlink>
          <a:srgbClr val="C4DE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7">
        <a:dk1>
          <a:srgbClr val="000000"/>
        </a:dk1>
        <a:lt1>
          <a:srgbClr val="FFFFFF"/>
        </a:lt1>
        <a:dk2>
          <a:srgbClr val="305C74"/>
        </a:dk2>
        <a:lt2>
          <a:srgbClr val="808080"/>
        </a:lt2>
        <a:accent1>
          <a:srgbClr val="4381A3"/>
        </a:accent1>
        <a:accent2>
          <a:srgbClr val="77AAC7"/>
        </a:accent2>
        <a:accent3>
          <a:srgbClr val="FFFFFF"/>
        </a:accent3>
        <a:accent4>
          <a:srgbClr val="000000"/>
        </a:accent4>
        <a:accent5>
          <a:srgbClr val="B0C1CE"/>
        </a:accent5>
        <a:accent6>
          <a:srgbClr val="6B9AB4"/>
        </a:accent6>
        <a:hlink>
          <a:srgbClr val="B8D3E2"/>
        </a:hlink>
        <a:folHlink>
          <a:srgbClr val="D6E5E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8">
        <a:dk1>
          <a:srgbClr val="000000"/>
        </a:dk1>
        <a:lt1>
          <a:srgbClr val="FFFFFF"/>
        </a:lt1>
        <a:dk2>
          <a:srgbClr val="40685B"/>
        </a:dk2>
        <a:lt2>
          <a:srgbClr val="808080"/>
        </a:lt2>
        <a:accent1>
          <a:srgbClr val="619D89"/>
        </a:accent1>
        <a:accent2>
          <a:srgbClr val="95BDB0"/>
        </a:accent2>
        <a:accent3>
          <a:srgbClr val="FFFFFF"/>
        </a:accent3>
        <a:accent4>
          <a:srgbClr val="000000"/>
        </a:accent4>
        <a:accent5>
          <a:srgbClr val="B7CCC4"/>
        </a:accent5>
        <a:accent6>
          <a:srgbClr val="87AB9F"/>
        </a:accent6>
        <a:hlink>
          <a:srgbClr val="CEE0DA"/>
        </a:hlink>
        <a:folHlink>
          <a:srgbClr val="DCE8E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9">
        <a:dk1>
          <a:srgbClr val="000000"/>
        </a:dk1>
        <a:lt1>
          <a:srgbClr val="FFFFFF"/>
        </a:lt1>
        <a:dk2>
          <a:srgbClr val="8B4A1D"/>
        </a:dk2>
        <a:lt2>
          <a:srgbClr val="808080"/>
        </a:lt2>
        <a:accent1>
          <a:srgbClr val="A96B45"/>
        </a:accent1>
        <a:accent2>
          <a:srgbClr val="C79577"/>
        </a:accent2>
        <a:accent3>
          <a:srgbClr val="FFFFFF"/>
        </a:accent3>
        <a:accent4>
          <a:srgbClr val="000000"/>
        </a:accent4>
        <a:accent5>
          <a:srgbClr val="D1BAB0"/>
        </a:accent5>
        <a:accent6>
          <a:srgbClr val="B4876B"/>
        </a:accent6>
        <a:hlink>
          <a:srgbClr val="DEC2B0"/>
        </a:hlink>
        <a:folHlink>
          <a:srgbClr val="EAD9C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1.xml><?xml version="1.0" encoding="utf-8"?>
<a:theme xmlns:a="http://schemas.openxmlformats.org/drawingml/2006/main" name="UoG_RIO Template">
  <a:themeElements>
    <a:clrScheme name="UoG RIO">
      <a:dk1>
        <a:srgbClr val="003865"/>
      </a:dk1>
      <a:lt1>
        <a:srgbClr val="FFFFFF"/>
      </a:lt1>
      <a:dk2>
        <a:srgbClr val="000000"/>
      </a:dk2>
      <a:lt2>
        <a:srgbClr val="FFFFFF"/>
      </a:lt2>
      <a:accent1>
        <a:srgbClr val="00B5D1"/>
      </a:accent1>
      <a:accent2>
        <a:srgbClr val="951272"/>
      </a:accent2>
      <a:accent3>
        <a:srgbClr val="009DEC"/>
      </a:accent3>
      <a:accent4>
        <a:srgbClr val="5B4D94"/>
      </a:accent4>
      <a:accent5>
        <a:srgbClr val="003865"/>
      </a:accent5>
      <a:accent6>
        <a:srgbClr val="003865"/>
      </a:accent6>
      <a:hlink>
        <a:srgbClr val="009DEC"/>
      </a:hlink>
      <a:folHlink>
        <a:srgbClr val="00386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B050"/>
        </a:solidFill>
        <a:ln w="38100">
          <a:solidFill>
            <a:schemeClr val="accent1"/>
          </a:solidFill>
          <a:miter lim="800000"/>
          <a:headEnd/>
          <a:tailEnd/>
        </a:ln>
      </a:spPr>
      <a:bodyPr lIns="91422" tIns="45712" rIns="91422" bIns="45712"/>
      <a:lstStyle>
        <a:defPPr>
          <a:defRPr/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2.xml><?xml version="1.0" encoding="utf-8"?>
<a:theme xmlns:a="http://schemas.openxmlformats.org/drawingml/2006/main" name="53_standardWhite">
  <a:themeElements>
    <a:clrScheme name="4_standardWhite 1">
      <a:dk1>
        <a:srgbClr val="000000"/>
      </a:dk1>
      <a:lt1>
        <a:srgbClr val="FFFFFF"/>
      </a:lt1>
      <a:dk2>
        <a:srgbClr val="003C69"/>
      </a:dk2>
      <a:lt2>
        <a:srgbClr val="808080"/>
      </a:lt2>
      <a:accent1>
        <a:srgbClr val="1C598C"/>
      </a:accent1>
      <a:accent2>
        <a:srgbClr val="4386AF"/>
      </a:accent2>
      <a:accent3>
        <a:srgbClr val="FFFFFF"/>
      </a:accent3>
      <a:accent4>
        <a:srgbClr val="000000"/>
      </a:accent4>
      <a:accent5>
        <a:srgbClr val="ABB5C5"/>
      </a:accent5>
      <a:accent6>
        <a:srgbClr val="3C799E"/>
      </a:accent6>
      <a:hlink>
        <a:srgbClr val="92BCD6"/>
      </a:hlink>
      <a:folHlink>
        <a:srgbClr val="C5DBE9"/>
      </a:folHlink>
    </a:clrScheme>
    <a:fontScheme name="4_standardWhi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CC66FF">
                <a:gamma/>
                <a:shade val="46275"/>
                <a:invGamma/>
              </a:srgbClr>
            </a:gs>
            <a:gs pos="50000">
              <a:srgbClr val="CC66FF"/>
            </a:gs>
            <a:gs pos="100000">
              <a:srgbClr val="CC66FF">
                <a:gamma/>
                <a:shade val="46275"/>
                <a:invGamma/>
              </a:srgbClr>
            </a:gs>
          </a:gsLst>
          <a:lin ang="0" scaled="1"/>
        </a:gradFill>
        <a:ln w="28575" cap="flat" cmpd="sng" algn="ctr">
          <a:solidFill>
            <a:srgbClr val="003366"/>
          </a:solidFill>
          <a:prstDash val="solid"/>
          <a:round/>
          <a:headEnd type="none" w="lg" len="lg"/>
          <a:tailEnd type="none" w="lg" len="lg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" b="1" i="0" u="none" strike="noStrike" cap="none" normalizeH="0" baseline="0" smtClean="0">
            <a:ln>
              <a:noFill/>
            </a:ln>
            <a:solidFill>
              <a:srgbClr val="003366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CC66FF">
                <a:gamma/>
                <a:shade val="46275"/>
                <a:invGamma/>
              </a:srgbClr>
            </a:gs>
            <a:gs pos="50000">
              <a:srgbClr val="CC66FF"/>
            </a:gs>
            <a:gs pos="100000">
              <a:srgbClr val="CC66FF">
                <a:gamma/>
                <a:shade val="46275"/>
                <a:invGamma/>
              </a:srgbClr>
            </a:gs>
          </a:gsLst>
          <a:lin ang="0" scaled="1"/>
        </a:gradFill>
        <a:ln w="28575" cap="flat" cmpd="sng" algn="ctr">
          <a:solidFill>
            <a:srgbClr val="003366"/>
          </a:solidFill>
          <a:prstDash val="solid"/>
          <a:round/>
          <a:headEnd type="none" w="lg" len="lg"/>
          <a:tailEnd type="none" w="lg" len="lg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" b="1" i="0" u="none" strike="noStrike" cap="none" normalizeH="0" baseline="0" smtClean="0">
            <a:ln>
              <a:noFill/>
            </a:ln>
            <a:solidFill>
              <a:srgbClr val="003366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4_standardWhite 1">
        <a:dk1>
          <a:srgbClr val="000000"/>
        </a:dk1>
        <a:lt1>
          <a:srgbClr val="FFFFFF"/>
        </a:lt1>
        <a:dk2>
          <a:srgbClr val="003C69"/>
        </a:dk2>
        <a:lt2>
          <a:srgbClr val="808080"/>
        </a:lt2>
        <a:accent1>
          <a:srgbClr val="1C598C"/>
        </a:accent1>
        <a:accent2>
          <a:srgbClr val="4386AF"/>
        </a:accent2>
        <a:accent3>
          <a:srgbClr val="FFFFFF"/>
        </a:accent3>
        <a:accent4>
          <a:srgbClr val="000000"/>
        </a:accent4>
        <a:accent5>
          <a:srgbClr val="ABB5C5"/>
        </a:accent5>
        <a:accent6>
          <a:srgbClr val="3C799E"/>
        </a:accent6>
        <a:hlink>
          <a:srgbClr val="92BCD6"/>
        </a:hlink>
        <a:folHlink>
          <a:srgbClr val="C5DBE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2">
        <a:dk1>
          <a:srgbClr val="000000"/>
        </a:dk1>
        <a:lt1>
          <a:srgbClr val="FFFFFF"/>
        </a:lt1>
        <a:dk2>
          <a:srgbClr val="5A266A"/>
        </a:dk2>
        <a:lt2>
          <a:srgbClr val="808080"/>
        </a:lt2>
        <a:accent1>
          <a:srgbClr val="815595"/>
        </a:accent1>
        <a:accent2>
          <a:srgbClr val="A580B6"/>
        </a:accent2>
        <a:accent3>
          <a:srgbClr val="FFFFFF"/>
        </a:accent3>
        <a:accent4>
          <a:srgbClr val="000000"/>
        </a:accent4>
        <a:accent5>
          <a:srgbClr val="C1B4C8"/>
        </a:accent5>
        <a:accent6>
          <a:srgbClr val="9573A5"/>
        </a:accent6>
        <a:hlink>
          <a:srgbClr val="C6AFD1"/>
        </a:hlink>
        <a:folHlink>
          <a:srgbClr val="E3D8E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3">
        <a:dk1>
          <a:srgbClr val="000000"/>
        </a:dk1>
        <a:lt1>
          <a:srgbClr val="FFFFFF"/>
        </a:lt1>
        <a:dk2>
          <a:srgbClr val="693F58"/>
        </a:dk2>
        <a:lt2>
          <a:srgbClr val="808080"/>
        </a:lt2>
        <a:accent1>
          <a:srgbClr val="92587B"/>
        </a:accent1>
        <a:accent2>
          <a:srgbClr val="B88AA5"/>
        </a:accent2>
        <a:accent3>
          <a:srgbClr val="FFFFFF"/>
        </a:accent3>
        <a:accent4>
          <a:srgbClr val="000000"/>
        </a:accent4>
        <a:accent5>
          <a:srgbClr val="C7B4BF"/>
        </a:accent5>
        <a:accent6>
          <a:srgbClr val="A67D95"/>
        </a:accent6>
        <a:hlink>
          <a:srgbClr val="DEC8D5"/>
        </a:hlink>
        <a:folHlink>
          <a:srgbClr val="EFE5E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4">
        <a:dk1>
          <a:srgbClr val="000000"/>
        </a:dk1>
        <a:lt1>
          <a:srgbClr val="FFFFFF"/>
        </a:lt1>
        <a:dk2>
          <a:srgbClr val="813C49"/>
        </a:dk2>
        <a:lt2>
          <a:srgbClr val="808080"/>
        </a:lt2>
        <a:accent1>
          <a:srgbClr val="A54D5E"/>
        </a:accent1>
        <a:accent2>
          <a:srgbClr val="BD717F"/>
        </a:accent2>
        <a:accent3>
          <a:srgbClr val="FFFFFF"/>
        </a:accent3>
        <a:accent4>
          <a:srgbClr val="000000"/>
        </a:accent4>
        <a:accent5>
          <a:srgbClr val="CFB2B6"/>
        </a:accent5>
        <a:accent6>
          <a:srgbClr val="AB6672"/>
        </a:accent6>
        <a:hlink>
          <a:srgbClr val="D8ACB4"/>
        </a:hlink>
        <a:folHlink>
          <a:srgbClr val="E9CFD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5">
        <a:dk1>
          <a:srgbClr val="000000"/>
        </a:dk1>
        <a:lt1>
          <a:srgbClr val="FFFFFF"/>
        </a:lt1>
        <a:dk2>
          <a:srgbClr val="433F6D"/>
        </a:dk2>
        <a:lt2>
          <a:srgbClr val="808080"/>
        </a:lt2>
        <a:accent1>
          <a:srgbClr val="5F5999"/>
        </a:accent1>
        <a:accent2>
          <a:srgbClr val="8B86B8"/>
        </a:accent2>
        <a:accent3>
          <a:srgbClr val="FFFFFF"/>
        </a:accent3>
        <a:accent4>
          <a:srgbClr val="000000"/>
        </a:accent4>
        <a:accent5>
          <a:srgbClr val="B6B5CA"/>
        </a:accent5>
        <a:accent6>
          <a:srgbClr val="7D79A6"/>
        </a:accent6>
        <a:hlink>
          <a:srgbClr val="C2C0DA"/>
        </a:hlink>
        <a:folHlink>
          <a:srgbClr val="D6D5E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6">
        <a:dk1>
          <a:srgbClr val="000000"/>
        </a:dk1>
        <a:lt1>
          <a:srgbClr val="FFFFFF"/>
        </a:lt1>
        <a:dk2>
          <a:srgbClr val="20628D"/>
        </a:dk2>
        <a:lt2>
          <a:srgbClr val="808080"/>
        </a:lt2>
        <a:accent1>
          <a:srgbClr val="4A98B0"/>
        </a:accent1>
        <a:accent2>
          <a:srgbClr val="78B3C6"/>
        </a:accent2>
        <a:accent3>
          <a:srgbClr val="FFFFFF"/>
        </a:accent3>
        <a:accent4>
          <a:srgbClr val="000000"/>
        </a:accent4>
        <a:accent5>
          <a:srgbClr val="B1CAD4"/>
        </a:accent5>
        <a:accent6>
          <a:srgbClr val="6CA2B3"/>
        </a:accent6>
        <a:hlink>
          <a:srgbClr val="A1CAD7"/>
        </a:hlink>
        <a:folHlink>
          <a:srgbClr val="C4DE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7">
        <a:dk1>
          <a:srgbClr val="000000"/>
        </a:dk1>
        <a:lt1>
          <a:srgbClr val="FFFFFF"/>
        </a:lt1>
        <a:dk2>
          <a:srgbClr val="305C74"/>
        </a:dk2>
        <a:lt2>
          <a:srgbClr val="808080"/>
        </a:lt2>
        <a:accent1>
          <a:srgbClr val="4381A3"/>
        </a:accent1>
        <a:accent2>
          <a:srgbClr val="77AAC7"/>
        </a:accent2>
        <a:accent3>
          <a:srgbClr val="FFFFFF"/>
        </a:accent3>
        <a:accent4>
          <a:srgbClr val="000000"/>
        </a:accent4>
        <a:accent5>
          <a:srgbClr val="B0C1CE"/>
        </a:accent5>
        <a:accent6>
          <a:srgbClr val="6B9AB4"/>
        </a:accent6>
        <a:hlink>
          <a:srgbClr val="B8D3E2"/>
        </a:hlink>
        <a:folHlink>
          <a:srgbClr val="D6E5E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8">
        <a:dk1>
          <a:srgbClr val="000000"/>
        </a:dk1>
        <a:lt1>
          <a:srgbClr val="FFFFFF"/>
        </a:lt1>
        <a:dk2>
          <a:srgbClr val="40685B"/>
        </a:dk2>
        <a:lt2>
          <a:srgbClr val="808080"/>
        </a:lt2>
        <a:accent1>
          <a:srgbClr val="619D89"/>
        </a:accent1>
        <a:accent2>
          <a:srgbClr val="95BDB0"/>
        </a:accent2>
        <a:accent3>
          <a:srgbClr val="FFFFFF"/>
        </a:accent3>
        <a:accent4>
          <a:srgbClr val="000000"/>
        </a:accent4>
        <a:accent5>
          <a:srgbClr val="B7CCC4"/>
        </a:accent5>
        <a:accent6>
          <a:srgbClr val="87AB9F"/>
        </a:accent6>
        <a:hlink>
          <a:srgbClr val="CEE0DA"/>
        </a:hlink>
        <a:folHlink>
          <a:srgbClr val="DCE8E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9">
        <a:dk1>
          <a:srgbClr val="000000"/>
        </a:dk1>
        <a:lt1>
          <a:srgbClr val="FFFFFF"/>
        </a:lt1>
        <a:dk2>
          <a:srgbClr val="8B4A1D"/>
        </a:dk2>
        <a:lt2>
          <a:srgbClr val="808080"/>
        </a:lt2>
        <a:accent1>
          <a:srgbClr val="A96B45"/>
        </a:accent1>
        <a:accent2>
          <a:srgbClr val="C79577"/>
        </a:accent2>
        <a:accent3>
          <a:srgbClr val="FFFFFF"/>
        </a:accent3>
        <a:accent4>
          <a:srgbClr val="000000"/>
        </a:accent4>
        <a:accent5>
          <a:srgbClr val="D1BAB0"/>
        </a:accent5>
        <a:accent6>
          <a:srgbClr val="B4876B"/>
        </a:accent6>
        <a:hlink>
          <a:srgbClr val="DEC2B0"/>
        </a:hlink>
        <a:folHlink>
          <a:srgbClr val="EAD9C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3.xml><?xml version="1.0" encoding="utf-8"?>
<a:theme xmlns:a="http://schemas.openxmlformats.org/drawingml/2006/main" name="31_blank">
  <a:themeElements>
    <a:clrScheme name="4_standardWhite 1">
      <a:dk1>
        <a:srgbClr val="000000"/>
      </a:dk1>
      <a:lt1>
        <a:srgbClr val="FFFFFF"/>
      </a:lt1>
      <a:dk2>
        <a:srgbClr val="003C69"/>
      </a:dk2>
      <a:lt2>
        <a:srgbClr val="808080"/>
      </a:lt2>
      <a:accent1>
        <a:srgbClr val="1C598C"/>
      </a:accent1>
      <a:accent2>
        <a:srgbClr val="4386AF"/>
      </a:accent2>
      <a:accent3>
        <a:srgbClr val="FFFFFF"/>
      </a:accent3>
      <a:accent4>
        <a:srgbClr val="000000"/>
      </a:accent4>
      <a:accent5>
        <a:srgbClr val="ABB5C5"/>
      </a:accent5>
      <a:accent6>
        <a:srgbClr val="3C799E"/>
      </a:accent6>
      <a:hlink>
        <a:srgbClr val="92BCD6"/>
      </a:hlink>
      <a:folHlink>
        <a:srgbClr val="C5DBE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>
        <a:spAutoFit/>
      </a:bodyPr>
      <a:lstStyle>
        <a:defPPr>
          <a:defRPr sz="1800" b="0" i="0" kern="1200" dirty="0" err="1" smtClean="0">
            <a:solidFill>
              <a:srgbClr val="003366"/>
            </a:solidFill>
            <a:latin typeface="Calibri" pitchFamily="34" charset="0"/>
            <a:ea typeface="+mn-ea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CC66FF">
                <a:gamma/>
                <a:shade val="46275"/>
                <a:invGamma/>
              </a:srgbClr>
            </a:gs>
            <a:gs pos="50000">
              <a:srgbClr val="CC66FF"/>
            </a:gs>
            <a:gs pos="100000">
              <a:srgbClr val="CC66FF">
                <a:gamma/>
                <a:shade val="46275"/>
                <a:invGamma/>
              </a:srgbClr>
            </a:gs>
          </a:gsLst>
          <a:lin ang="0" scaled="1"/>
        </a:gradFill>
        <a:ln w="28575" cap="flat" cmpd="sng" algn="ctr">
          <a:solidFill>
            <a:srgbClr val="003366"/>
          </a:solidFill>
          <a:prstDash val="solid"/>
          <a:round/>
          <a:headEnd type="none" w="lg" len="lg"/>
          <a:tailEnd type="none" w="lg" len="lg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" b="1" i="0" u="none" strike="noStrike" cap="none" normalizeH="0" baseline="0" smtClean="0">
            <a:ln>
              <a:noFill/>
            </a:ln>
            <a:solidFill>
              <a:srgbClr val="003366"/>
            </a:solidFill>
            <a:effectLst/>
            <a:latin typeface="Calibri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1800" dirty="0" smtClean="0">
            <a:solidFill>
              <a:schemeClr val="tx2"/>
            </a:solidFill>
          </a:defRPr>
        </a:defPPr>
      </a:lstStyle>
    </a:txDef>
  </a:objectDefaults>
  <a:extraClrSchemeLst>
    <a:extraClrScheme>
      <a:clrScheme name="4_standardWhite 1">
        <a:dk1>
          <a:srgbClr val="000000"/>
        </a:dk1>
        <a:lt1>
          <a:srgbClr val="FFFFFF"/>
        </a:lt1>
        <a:dk2>
          <a:srgbClr val="003C69"/>
        </a:dk2>
        <a:lt2>
          <a:srgbClr val="808080"/>
        </a:lt2>
        <a:accent1>
          <a:srgbClr val="1C598C"/>
        </a:accent1>
        <a:accent2>
          <a:srgbClr val="4386AF"/>
        </a:accent2>
        <a:accent3>
          <a:srgbClr val="FFFFFF"/>
        </a:accent3>
        <a:accent4>
          <a:srgbClr val="000000"/>
        </a:accent4>
        <a:accent5>
          <a:srgbClr val="ABB5C5"/>
        </a:accent5>
        <a:accent6>
          <a:srgbClr val="3C799E"/>
        </a:accent6>
        <a:hlink>
          <a:srgbClr val="92BCD6"/>
        </a:hlink>
        <a:folHlink>
          <a:srgbClr val="C5DBE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2">
        <a:dk1>
          <a:srgbClr val="000000"/>
        </a:dk1>
        <a:lt1>
          <a:srgbClr val="FFFFFF"/>
        </a:lt1>
        <a:dk2>
          <a:srgbClr val="5A266A"/>
        </a:dk2>
        <a:lt2>
          <a:srgbClr val="808080"/>
        </a:lt2>
        <a:accent1>
          <a:srgbClr val="815595"/>
        </a:accent1>
        <a:accent2>
          <a:srgbClr val="A580B6"/>
        </a:accent2>
        <a:accent3>
          <a:srgbClr val="FFFFFF"/>
        </a:accent3>
        <a:accent4>
          <a:srgbClr val="000000"/>
        </a:accent4>
        <a:accent5>
          <a:srgbClr val="C1B4C8"/>
        </a:accent5>
        <a:accent6>
          <a:srgbClr val="9573A5"/>
        </a:accent6>
        <a:hlink>
          <a:srgbClr val="C6AFD1"/>
        </a:hlink>
        <a:folHlink>
          <a:srgbClr val="E3D8E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3">
        <a:dk1>
          <a:srgbClr val="000000"/>
        </a:dk1>
        <a:lt1>
          <a:srgbClr val="FFFFFF"/>
        </a:lt1>
        <a:dk2>
          <a:srgbClr val="693F58"/>
        </a:dk2>
        <a:lt2>
          <a:srgbClr val="808080"/>
        </a:lt2>
        <a:accent1>
          <a:srgbClr val="92587B"/>
        </a:accent1>
        <a:accent2>
          <a:srgbClr val="B88AA5"/>
        </a:accent2>
        <a:accent3>
          <a:srgbClr val="FFFFFF"/>
        </a:accent3>
        <a:accent4>
          <a:srgbClr val="000000"/>
        </a:accent4>
        <a:accent5>
          <a:srgbClr val="C7B4BF"/>
        </a:accent5>
        <a:accent6>
          <a:srgbClr val="A67D95"/>
        </a:accent6>
        <a:hlink>
          <a:srgbClr val="DEC8D5"/>
        </a:hlink>
        <a:folHlink>
          <a:srgbClr val="EFE5E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4">
        <a:dk1>
          <a:srgbClr val="000000"/>
        </a:dk1>
        <a:lt1>
          <a:srgbClr val="FFFFFF"/>
        </a:lt1>
        <a:dk2>
          <a:srgbClr val="813C49"/>
        </a:dk2>
        <a:lt2>
          <a:srgbClr val="808080"/>
        </a:lt2>
        <a:accent1>
          <a:srgbClr val="A54D5E"/>
        </a:accent1>
        <a:accent2>
          <a:srgbClr val="BD717F"/>
        </a:accent2>
        <a:accent3>
          <a:srgbClr val="FFFFFF"/>
        </a:accent3>
        <a:accent4>
          <a:srgbClr val="000000"/>
        </a:accent4>
        <a:accent5>
          <a:srgbClr val="CFB2B6"/>
        </a:accent5>
        <a:accent6>
          <a:srgbClr val="AB6672"/>
        </a:accent6>
        <a:hlink>
          <a:srgbClr val="D8ACB4"/>
        </a:hlink>
        <a:folHlink>
          <a:srgbClr val="E9CFD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5">
        <a:dk1>
          <a:srgbClr val="000000"/>
        </a:dk1>
        <a:lt1>
          <a:srgbClr val="FFFFFF"/>
        </a:lt1>
        <a:dk2>
          <a:srgbClr val="433F6D"/>
        </a:dk2>
        <a:lt2>
          <a:srgbClr val="808080"/>
        </a:lt2>
        <a:accent1>
          <a:srgbClr val="5F5999"/>
        </a:accent1>
        <a:accent2>
          <a:srgbClr val="8B86B8"/>
        </a:accent2>
        <a:accent3>
          <a:srgbClr val="FFFFFF"/>
        </a:accent3>
        <a:accent4>
          <a:srgbClr val="000000"/>
        </a:accent4>
        <a:accent5>
          <a:srgbClr val="B6B5CA"/>
        </a:accent5>
        <a:accent6>
          <a:srgbClr val="7D79A6"/>
        </a:accent6>
        <a:hlink>
          <a:srgbClr val="C2C0DA"/>
        </a:hlink>
        <a:folHlink>
          <a:srgbClr val="D6D5E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6">
        <a:dk1>
          <a:srgbClr val="000000"/>
        </a:dk1>
        <a:lt1>
          <a:srgbClr val="FFFFFF"/>
        </a:lt1>
        <a:dk2>
          <a:srgbClr val="20628D"/>
        </a:dk2>
        <a:lt2>
          <a:srgbClr val="808080"/>
        </a:lt2>
        <a:accent1>
          <a:srgbClr val="4A98B0"/>
        </a:accent1>
        <a:accent2>
          <a:srgbClr val="78B3C6"/>
        </a:accent2>
        <a:accent3>
          <a:srgbClr val="FFFFFF"/>
        </a:accent3>
        <a:accent4>
          <a:srgbClr val="000000"/>
        </a:accent4>
        <a:accent5>
          <a:srgbClr val="B1CAD4"/>
        </a:accent5>
        <a:accent6>
          <a:srgbClr val="6CA2B3"/>
        </a:accent6>
        <a:hlink>
          <a:srgbClr val="A1CAD7"/>
        </a:hlink>
        <a:folHlink>
          <a:srgbClr val="C4DE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7">
        <a:dk1>
          <a:srgbClr val="000000"/>
        </a:dk1>
        <a:lt1>
          <a:srgbClr val="FFFFFF"/>
        </a:lt1>
        <a:dk2>
          <a:srgbClr val="305C74"/>
        </a:dk2>
        <a:lt2>
          <a:srgbClr val="808080"/>
        </a:lt2>
        <a:accent1>
          <a:srgbClr val="4381A3"/>
        </a:accent1>
        <a:accent2>
          <a:srgbClr val="77AAC7"/>
        </a:accent2>
        <a:accent3>
          <a:srgbClr val="FFFFFF"/>
        </a:accent3>
        <a:accent4>
          <a:srgbClr val="000000"/>
        </a:accent4>
        <a:accent5>
          <a:srgbClr val="B0C1CE"/>
        </a:accent5>
        <a:accent6>
          <a:srgbClr val="6B9AB4"/>
        </a:accent6>
        <a:hlink>
          <a:srgbClr val="B8D3E2"/>
        </a:hlink>
        <a:folHlink>
          <a:srgbClr val="D6E5E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8">
        <a:dk1>
          <a:srgbClr val="000000"/>
        </a:dk1>
        <a:lt1>
          <a:srgbClr val="FFFFFF"/>
        </a:lt1>
        <a:dk2>
          <a:srgbClr val="40685B"/>
        </a:dk2>
        <a:lt2>
          <a:srgbClr val="808080"/>
        </a:lt2>
        <a:accent1>
          <a:srgbClr val="619D89"/>
        </a:accent1>
        <a:accent2>
          <a:srgbClr val="95BDB0"/>
        </a:accent2>
        <a:accent3>
          <a:srgbClr val="FFFFFF"/>
        </a:accent3>
        <a:accent4>
          <a:srgbClr val="000000"/>
        </a:accent4>
        <a:accent5>
          <a:srgbClr val="B7CCC4"/>
        </a:accent5>
        <a:accent6>
          <a:srgbClr val="87AB9F"/>
        </a:accent6>
        <a:hlink>
          <a:srgbClr val="CEE0DA"/>
        </a:hlink>
        <a:folHlink>
          <a:srgbClr val="DCE8E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9">
        <a:dk1>
          <a:srgbClr val="000000"/>
        </a:dk1>
        <a:lt1>
          <a:srgbClr val="FFFFFF"/>
        </a:lt1>
        <a:dk2>
          <a:srgbClr val="8B4A1D"/>
        </a:dk2>
        <a:lt2>
          <a:srgbClr val="808080"/>
        </a:lt2>
        <a:accent1>
          <a:srgbClr val="A96B45"/>
        </a:accent1>
        <a:accent2>
          <a:srgbClr val="C79577"/>
        </a:accent2>
        <a:accent3>
          <a:srgbClr val="FFFFFF"/>
        </a:accent3>
        <a:accent4>
          <a:srgbClr val="000000"/>
        </a:accent4>
        <a:accent5>
          <a:srgbClr val="D1BAB0"/>
        </a:accent5>
        <a:accent6>
          <a:srgbClr val="B4876B"/>
        </a:accent6>
        <a:hlink>
          <a:srgbClr val="DEC2B0"/>
        </a:hlink>
        <a:folHlink>
          <a:srgbClr val="EAD9C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4.xml><?xml version="1.0" encoding="utf-8"?>
<a:theme xmlns:a="http://schemas.openxmlformats.org/drawingml/2006/main" name="1_medicals">
  <a:themeElements>
    <a:clrScheme name="">
      <a:dk1>
        <a:srgbClr val="669900"/>
      </a:dk1>
      <a:lt1>
        <a:srgbClr val="FFFFFF"/>
      </a:lt1>
      <a:dk2>
        <a:srgbClr val="000099"/>
      </a:dk2>
      <a:lt2>
        <a:srgbClr val="000000"/>
      </a:lt2>
      <a:accent1>
        <a:srgbClr val="B50069"/>
      </a:accent1>
      <a:accent2>
        <a:srgbClr val="FF7F00"/>
      </a:accent2>
      <a:accent3>
        <a:srgbClr val="FFFFFF"/>
      </a:accent3>
      <a:accent4>
        <a:srgbClr val="568200"/>
      </a:accent4>
      <a:accent5>
        <a:srgbClr val="D7AAB9"/>
      </a:accent5>
      <a:accent6>
        <a:srgbClr val="E77200"/>
      </a:accent6>
      <a:hlink>
        <a:srgbClr val="FF00FF"/>
      </a:hlink>
      <a:folHlink>
        <a:srgbClr val="B760F9"/>
      </a:folHlink>
    </a:clrScheme>
    <a:fontScheme name="1_medicals">
      <a:majorFont>
        <a:latin typeface="Tahoma"/>
        <a:ea typeface="ＭＳ Ｐゴシック"/>
        <a:cs typeface=""/>
      </a:majorFont>
      <a:minorFont>
        <a:latin typeface="Tahom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1" i="0" u="none" strike="noStrike" cap="none" normalizeH="0" baseline="0">
            <a:ln>
              <a:noFill/>
            </a:ln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1" i="0" u="none" strike="noStrike" cap="none" normalizeH="0" baseline="0">
            <a:ln>
              <a:noFill/>
            </a:ln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charset="0"/>
            <a:ea typeface="ＭＳ Ｐゴシック" charset="0"/>
          </a:defRPr>
        </a:defPPr>
      </a:lstStyle>
    </a:lnDef>
  </a:objectDefaults>
  <a:extraClrSchemeLst>
    <a:extraClrScheme>
      <a:clrScheme name="1_medicals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edical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edicals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edicals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edicals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edicals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edicals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5.xml><?xml version="1.0" encoding="utf-8"?>
<a:theme xmlns:a="http://schemas.openxmlformats.org/drawingml/2006/main" name="3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Comic Sans MS"/>
        <a:ea typeface="ＭＳ Ｐゴシック"/>
        <a:cs typeface=""/>
      </a:majorFont>
      <a:minorFont>
        <a:latin typeface="Comic Sans M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1" i="0" u="none" strike="noStrike" cap="none" normalizeH="0" baseline="0">
            <a:ln>
              <a:noFill/>
            </a:ln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1" i="0" u="none" strike="noStrike" cap="none" normalizeH="0" baseline="0">
            <a:ln>
              <a:noFill/>
            </a:ln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charset="0"/>
            <a:ea typeface="ＭＳ Ｐゴシック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6.xml><?xml version="1.0" encoding="utf-8"?>
<a:theme xmlns:a="http://schemas.openxmlformats.org/drawingml/2006/main" name="3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Comic Sans MS"/>
        <a:ea typeface="ＭＳ Ｐゴシック"/>
        <a:cs typeface=""/>
      </a:majorFont>
      <a:minorFont>
        <a:latin typeface="Comic Sans M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1" i="0" u="none" strike="noStrike" cap="none" normalizeH="0" baseline="0">
            <a:ln>
              <a:noFill/>
            </a:ln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1" i="0" u="none" strike="noStrike" cap="none" normalizeH="0" baseline="0">
            <a:ln>
              <a:noFill/>
            </a:ln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charset="0"/>
            <a:ea typeface="ＭＳ Ｐゴシック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7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8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9.xml><?xml version="1.0" encoding="utf-8"?>
<a:theme xmlns:a="http://schemas.openxmlformats.org/drawingml/2006/main" name="36_blank">
  <a:themeElements>
    <a:clrScheme name="4_standardWhite 1">
      <a:dk1>
        <a:srgbClr val="000000"/>
      </a:dk1>
      <a:lt1>
        <a:srgbClr val="FFFFFF"/>
      </a:lt1>
      <a:dk2>
        <a:srgbClr val="003C69"/>
      </a:dk2>
      <a:lt2>
        <a:srgbClr val="808080"/>
      </a:lt2>
      <a:accent1>
        <a:srgbClr val="1C598C"/>
      </a:accent1>
      <a:accent2>
        <a:srgbClr val="4386AF"/>
      </a:accent2>
      <a:accent3>
        <a:srgbClr val="FFFFFF"/>
      </a:accent3>
      <a:accent4>
        <a:srgbClr val="000000"/>
      </a:accent4>
      <a:accent5>
        <a:srgbClr val="ABB5C5"/>
      </a:accent5>
      <a:accent6>
        <a:srgbClr val="3C799E"/>
      </a:accent6>
      <a:hlink>
        <a:srgbClr val="92BCD6"/>
      </a:hlink>
      <a:folHlink>
        <a:srgbClr val="C5DBE9"/>
      </a:folHlink>
    </a:clrScheme>
    <a:fontScheme name="4_standardWhite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rgbClr val="003366"/>
            </a:solidFill>
            <a:effectLst/>
            <a:latin typeface="Calibri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rgbClr val="003366"/>
            </a:solidFill>
            <a:effectLst/>
            <a:latin typeface="Calibri" pitchFamily="34" charset="0"/>
            <a:cs typeface="Arial" charset="0"/>
          </a:defRPr>
        </a:defPPr>
      </a:lstStyle>
    </a:lnDef>
  </a:objectDefaults>
  <a:extraClrSchemeLst>
    <a:extraClrScheme>
      <a:clrScheme name="4_standardWhite 1">
        <a:dk1>
          <a:srgbClr val="000000"/>
        </a:dk1>
        <a:lt1>
          <a:srgbClr val="FFFFFF"/>
        </a:lt1>
        <a:dk2>
          <a:srgbClr val="003C69"/>
        </a:dk2>
        <a:lt2>
          <a:srgbClr val="808080"/>
        </a:lt2>
        <a:accent1>
          <a:srgbClr val="1C598C"/>
        </a:accent1>
        <a:accent2>
          <a:srgbClr val="4386AF"/>
        </a:accent2>
        <a:accent3>
          <a:srgbClr val="FFFFFF"/>
        </a:accent3>
        <a:accent4>
          <a:srgbClr val="000000"/>
        </a:accent4>
        <a:accent5>
          <a:srgbClr val="ABB5C5"/>
        </a:accent5>
        <a:accent6>
          <a:srgbClr val="3C799E"/>
        </a:accent6>
        <a:hlink>
          <a:srgbClr val="92BCD6"/>
        </a:hlink>
        <a:folHlink>
          <a:srgbClr val="C5DBE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2">
        <a:dk1>
          <a:srgbClr val="000000"/>
        </a:dk1>
        <a:lt1>
          <a:srgbClr val="FFFFFF"/>
        </a:lt1>
        <a:dk2>
          <a:srgbClr val="5A266A"/>
        </a:dk2>
        <a:lt2>
          <a:srgbClr val="808080"/>
        </a:lt2>
        <a:accent1>
          <a:srgbClr val="815595"/>
        </a:accent1>
        <a:accent2>
          <a:srgbClr val="A580B6"/>
        </a:accent2>
        <a:accent3>
          <a:srgbClr val="FFFFFF"/>
        </a:accent3>
        <a:accent4>
          <a:srgbClr val="000000"/>
        </a:accent4>
        <a:accent5>
          <a:srgbClr val="C1B4C8"/>
        </a:accent5>
        <a:accent6>
          <a:srgbClr val="9573A5"/>
        </a:accent6>
        <a:hlink>
          <a:srgbClr val="C6AFD1"/>
        </a:hlink>
        <a:folHlink>
          <a:srgbClr val="E3D8E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3">
        <a:dk1>
          <a:srgbClr val="000000"/>
        </a:dk1>
        <a:lt1>
          <a:srgbClr val="FFFFFF"/>
        </a:lt1>
        <a:dk2>
          <a:srgbClr val="693F58"/>
        </a:dk2>
        <a:lt2>
          <a:srgbClr val="808080"/>
        </a:lt2>
        <a:accent1>
          <a:srgbClr val="92587B"/>
        </a:accent1>
        <a:accent2>
          <a:srgbClr val="B88AA5"/>
        </a:accent2>
        <a:accent3>
          <a:srgbClr val="FFFFFF"/>
        </a:accent3>
        <a:accent4>
          <a:srgbClr val="000000"/>
        </a:accent4>
        <a:accent5>
          <a:srgbClr val="C7B4BF"/>
        </a:accent5>
        <a:accent6>
          <a:srgbClr val="A67D95"/>
        </a:accent6>
        <a:hlink>
          <a:srgbClr val="DEC8D5"/>
        </a:hlink>
        <a:folHlink>
          <a:srgbClr val="EFE5E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4">
        <a:dk1>
          <a:srgbClr val="000000"/>
        </a:dk1>
        <a:lt1>
          <a:srgbClr val="FFFFFF"/>
        </a:lt1>
        <a:dk2>
          <a:srgbClr val="813C49"/>
        </a:dk2>
        <a:lt2>
          <a:srgbClr val="808080"/>
        </a:lt2>
        <a:accent1>
          <a:srgbClr val="A54D5E"/>
        </a:accent1>
        <a:accent2>
          <a:srgbClr val="BD717F"/>
        </a:accent2>
        <a:accent3>
          <a:srgbClr val="FFFFFF"/>
        </a:accent3>
        <a:accent4>
          <a:srgbClr val="000000"/>
        </a:accent4>
        <a:accent5>
          <a:srgbClr val="CFB2B6"/>
        </a:accent5>
        <a:accent6>
          <a:srgbClr val="AB6672"/>
        </a:accent6>
        <a:hlink>
          <a:srgbClr val="D8ACB4"/>
        </a:hlink>
        <a:folHlink>
          <a:srgbClr val="E9CFD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5">
        <a:dk1>
          <a:srgbClr val="000000"/>
        </a:dk1>
        <a:lt1>
          <a:srgbClr val="FFFFFF"/>
        </a:lt1>
        <a:dk2>
          <a:srgbClr val="433F6D"/>
        </a:dk2>
        <a:lt2>
          <a:srgbClr val="808080"/>
        </a:lt2>
        <a:accent1>
          <a:srgbClr val="5F5999"/>
        </a:accent1>
        <a:accent2>
          <a:srgbClr val="8B86B8"/>
        </a:accent2>
        <a:accent3>
          <a:srgbClr val="FFFFFF"/>
        </a:accent3>
        <a:accent4>
          <a:srgbClr val="000000"/>
        </a:accent4>
        <a:accent5>
          <a:srgbClr val="B6B5CA"/>
        </a:accent5>
        <a:accent6>
          <a:srgbClr val="7D79A6"/>
        </a:accent6>
        <a:hlink>
          <a:srgbClr val="C2C0DA"/>
        </a:hlink>
        <a:folHlink>
          <a:srgbClr val="D6D5E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6">
        <a:dk1>
          <a:srgbClr val="000000"/>
        </a:dk1>
        <a:lt1>
          <a:srgbClr val="FFFFFF"/>
        </a:lt1>
        <a:dk2>
          <a:srgbClr val="20628D"/>
        </a:dk2>
        <a:lt2>
          <a:srgbClr val="808080"/>
        </a:lt2>
        <a:accent1>
          <a:srgbClr val="4A98B0"/>
        </a:accent1>
        <a:accent2>
          <a:srgbClr val="78B3C6"/>
        </a:accent2>
        <a:accent3>
          <a:srgbClr val="FFFFFF"/>
        </a:accent3>
        <a:accent4>
          <a:srgbClr val="000000"/>
        </a:accent4>
        <a:accent5>
          <a:srgbClr val="B1CAD4"/>
        </a:accent5>
        <a:accent6>
          <a:srgbClr val="6CA2B3"/>
        </a:accent6>
        <a:hlink>
          <a:srgbClr val="A1CAD7"/>
        </a:hlink>
        <a:folHlink>
          <a:srgbClr val="C4DE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7">
        <a:dk1>
          <a:srgbClr val="000000"/>
        </a:dk1>
        <a:lt1>
          <a:srgbClr val="FFFFFF"/>
        </a:lt1>
        <a:dk2>
          <a:srgbClr val="305C74"/>
        </a:dk2>
        <a:lt2>
          <a:srgbClr val="808080"/>
        </a:lt2>
        <a:accent1>
          <a:srgbClr val="4381A3"/>
        </a:accent1>
        <a:accent2>
          <a:srgbClr val="77AAC7"/>
        </a:accent2>
        <a:accent3>
          <a:srgbClr val="FFFFFF"/>
        </a:accent3>
        <a:accent4>
          <a:srgbClr val="000000"/>
        </a:accent4>
        <a:accent5>
          <a:srgbClr val="B0C1CE"/>
        </a:accent5>
        <a:accent6>
          <a:srgbClr val="6B9AB4"/>
        </a:accent6>
        <a:hlink>
          <a:srgbClr val="B8D3E2"/>
        </a:hlink>
        <a:folHlink>
          <a:srgbClr val="D6E5E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8">
        <a:dk1>
          <a:srgbClr val="000000"/>
        </a:dk1>
        <a:lt1>
          <a:srgbClr val="FFFFFF"/>
        </a:lt1>
        <a:dk2>
          <a:srgbClr val="40685B"/>
        </a:dk2>
        <a:lt2>
          <a:srgbClr val="808080"/>
        </a:lt2>
        <a:accent1>
          <a:srgbClr val="619D89"/>
        </a:accent1>
        <a:accent2>
          <a:srgbClr val="95BDB0"/>
        </a:accent2>
        <a:accent3>
          <a:srgbClr val="FFFFFF"/>
        </a:accent3>
        <a:accent4>
          <a:srgbClr val="000000"/>
        </a:accent4>
        <a:accent5>
          <a:srgbClr val="B7CCC4"/>
        </a:accent5>
        <a:accent6>
          <a:srgbClr val="87AB9F"/>
        </a:accent6>
        <a:hlink>
          <a:srgbClr val="CEE0DA"/>
        </a:hlink>
        <a:folHlink>
          <a:srgbClr val="DCE8E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9">
        <a:dk1>
          <a:srgbClr val="000000"/>
        </a:dk1>
        <a:lt1>
          <a:srgbClr val="FFFFFF"/>
        </a:lt1>
        <a:dk2>
          <a:srgbClr val="8B4A1D"/>
        </a:dk2>
        <a:lt2>
          <a:srgbClr val="808080"/>
        </a:lt2>
        <a:accent1>
          <a:srgbClr val="A96B45"/>
        </a:accent1>
        <a:accent2>
          <a:srgbClr val="C79577"/>
        </a:accent2>
        <a:accent3>
          <a:srgbClr val="FFFFFF"/>
        </a:accent3>
        <a:accent4>
          <a:srgbClr val="000000"/>
        </a:accent4>
        <a:accent5>
          <a:srgbClr val="D1BAB0"/>
        </a:accent5>
        <a:accent6>
          <a:srgbClr val="B4876B"/>
        </a:accent6>
        <a:hlink>
          <a:srgbClr val="DEC2B0"/>
        </a:hlink>
        <a:folHlink>
          <a:srgbClr val="EAD9C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3_standardWhite">
  <a:themeElements>
    <a:clrScheme name="4_standardWhite 1">
      <a:dk1>
        <a:srgbClr val="000000"/>
      </a:dk1>
      <a:lt1>
        <a:srgbClr val="FFFFFF"/>
      </a:lt1>
      <a:dk2>
        <a:srgbClr val="003C69"/>
      </a:dk2>
      <a:lt2>
        <a:srgbClr val="808080"/>
      </a:lt2>
      <a:accent1>
        <a:srgbClr val="1C598C"/>
      </a:accent1>
      <a:accent2>
        <a:srgbClr val="4386AF"/>
      </a:accent2>
      <a:accent3>
        <a:srgbClr val="FFFFFF"/>
      </a:accent3>
      <a:accent4>
        <a:srgbClr val="000000"/>
      </a:accent4>
      <a:accent5>
        <a:srgbClr val="ABB5C5"/>
      </a:accent5>
      <a:accent6>
        <a:srgbClr val="3C799E"/>
      </a:accent6>
      <a:hlink>
        <a:srgbClr val="92BCD6"/>
      </a:hlink>
      <a:folHlink>
        <a:srgbClr val="C5DBE9"/>
      </a:folHlink>
    </a:clrScheme>
    <a:fontScheme name="4_standardWhi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CC66FF">
                <a:gamma/>
                <a:shade val="46275"/>
                <a:invGamma/>
              </a:srgbClr>
            </a:gs>
            <a:gs pos="50000">
              <a:srgbClr val="CC66FF"/>
            </a:gs>
            <a:gs pos="100000">
              <a:srgbClr val="CC66FF">
                <a:gamma/>
                <a:shade val="46275"/>
                <a:invGamma/>
              </a:srgbClr>
            </a:gs>
          </a:gsLst>
          <a:lin ang="0" scaled="1"/>
        </a:gradFill>
        <a:ln w="28575" cap="flat" cmpd="sng" algn="ctr">
          <a:solidFill>
            <a:srgbClr val="003366"/>
          </a:solidFill>
          <a:prstDash val="solid"/>
          <a:round/>
          <a:headEnd type="none" w="lg" len="lg"/>
          <a:tailEnd type="none" w="lg" len="lg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" b="1" i="0" u="none" strike="noStrike" cap="none" normalizeH="0" baseline="0" smtClean="0">
            <a:ln>
              <a:noFill/>
            </a:ln>
            <a:solidFill>
              <a:srgbClr val="003366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CC66FF">
                <a:gamma/>
                <a:shade val="46275"/>
                <a:invGamma/>
              </a:srgbClr>
            </a:gs>
            <a:gs pos="50000">
              <a:srgbClr val="CC66FF"/>
            </a:gs>
            <a:gs pos="100000">
              <a:srgbClr val="CC66FF">
                <a:gamma/>
                <a:shade val="46275"/>
                <a:invGamma/>
              </a:srgbClr>
            </a:gs>
          </a:gsLst>
          <a:lin ang="0" scaled="1"/>
        </a:gradFill>
        <a:ln w="28575" cap="flat" cmpd="sng" algn="ctr">
          <a:solidFill>
            <a:srgbClr val="003366"/>
          </a:solidFill>
          <a:prstDash val="solid"/>
          <a:round/>
          <a:headEnd type="none" w="lg" len="lg"/>
          <a:tailEnd type="none" w="lg" len="lg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" b="1" i="0" u="none" strike="noStrike" cap="none" normalizeH="0" baseline="0" smtClean="0">
            <a:ln>
              <a:noFill/>
            </a:ln>
            <a:solidFill>
              <a:srgbClr val="003366"/>
            </a:solidFill>
            <a:effectLst/>
            <a:latin typeface="Calibri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1800" dirty="0">
            <a:solidFill>
              <a:schemeClr val="tx2"/>
            </a:solidFill>
          </a:defRPr>
        </a:defPPr>
      </a:lstStyle>
    </a:txDef>
  </a:objectDefaults>
  <a:extraClrSchemeLst>
    <a:extraClrScheme>
      <a:clrScheme name="4_standardWhite 1">
        <a:dk1>
          <a:srgbClr val="000000"/>
        </a:dk1>
        <a:lt1>
          <a:srgbClr val="FFFFFF"/>
        </a:lt1>
        <a:dk2>
          <a:srgbClr val="003C69"/>
        </a:dk2>
        <a:lt2>
          <a:srgbClr val="808080"/>
        </a:lt2>
        <a:accent1>
          <a:srgbClr val="1C598C"/>
        </a:accent1>
        <a:accent2>
          <a:srgbClr val="4386AF"/>
        </a:accent2>
        <a:accent3>
          <a:srgbClr val="FFFFFF"/>
        </a:accent3>
        <a:accent4>
          <a:srgbClr val="000000"/>
        </a:accent4>
        <a:accent5>
          <a:srgbClr val="ABB5C5"/>
        </a:accent5>
        <a:accent6>
          <a:srgbClr val="3C799E"/>
        </a:accent6>
        <a:hlink>
          <a:srgbClr val="92BCD6"/>
        </a:hlink>
        <a:folHlink>
          <a:srgbClr val="C5DBE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2">
        <a:dk1>
          <a:srgbClr val="000000"/>
        </a:dk1>
        <a:lt1>
          <a:srgbClr val="FFFFFF"/>
        </a:lt1>
        <a:dk2>
          <a:srgbClr val="5A266A"/>
        </a:dk2>
        <a:lt2>
          <a:srgbClr val="808080"/>
        </a:lt2>
        <a:accent1>
          <a:srgbClr val="815595"/>
        </a:accent1>
        <a:accent2>
          <a:srgbClr val="A580B6"/>
        </a:accent2>
        <a:accent3>
          <a:srgbClr val="FFFFFF"/>
        </a:accent3>
        <a:accent4>
          <a:srgbClr val="000000"/>
        </a:accent4>
        <a:accent5>
          <a:srgbClr val="C1B4C8"/>
        </a:accent5>
        <a:accent6>
          <a:srgbClr val="9573A5"/>
        </a:accent6>
        <a:hlink>
          <a:srgbClr val="C6AFD1"/>
        </a:hlink>
        <a:folHlink>
          <a:srgbClr val="E3D8E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3">
        <a:dk1>
          <a:srgbClr val="000000"/>
        </a:dk1>
        <a:lt1>
          <a:srgbClr val="FFFFFF"/>
        </a:lt1>
        <a:dk2>
          <a:srgbClr val="693F58"/>
        </a:dk2>
        <a:lt2>
          <a:srgbClr val="808080"/>
        </a:lt2>
        <a:accent1>
          <a:srgbClr val="92587B"/>
        </a:accent1>
        <a:accent2>
          <a:srgbClr val="B88AA5"/>
        </a:accent2>
        <a:accent3>
          <a:srgbClr val="FFFFFF"/>
        </a:accent3>
        <a:accent4>
          <a:srgbClr val="000000"/>
        </a:accent4>
        <a:accent5>
          <a:srgbClr val="C7B4BF"/>
        </a:accent5>
        <a:accent6>
          <a:srgbClr val="A67D95"/>
        </a:accent6>
        <a:hlink>
          <a:srgbClr val="DEC8D5"/>
        </a:hlink>
        <a:folHlink>
          <a:srgbClr val="EFE5E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4">
        <a:dk1>
          <a:srgbClr val="000000"/>
        </a:dk1>
        <a:lt1>
          <a:srgbClr val="FFFFFF"/>
        </a:lt1>
        <a:dk2>
          <a:srgbClr val="813C49"/>
        </a:dk2>
        <a:lt2>
          <a:srgbClr val="808080"/>
        </a:lt2>
        <a:accent1>
          <a:srgbClr val="A54D5E"/>
        </a:accent1>
        <a:accent2>
          <a:srgbClr val="BD717F"/>
        </a:accent2>
        <a:accent3>
          <a:srgbClr val="FFFFFF"/>
        </a:accent3>
        <a:accent4>
          <a:srgbClr val="000000"/>
        </a:accent4>
        <a:accent5>
          <a:srgbClr val="CFB2B6"/>
        </a:accent5>
        <a:accent6>
          <a:srgbClr val="AB6672"/>
        </a:accent6>
        <a:hlink>
          <a:srgbClr val="D8ACB4"/>
        </a:hlink>
        <a:folHlink>
          <a:srgbClr val="E9CFD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5">
        <a:dk1>
          <a:srgbClr val="000000"/>
        </a:dk1>
        <a:lt1>
          <a:srgbClr val="FFFFFF"/>
        </a:lt1>
        <a:dk2>
          <a:srgbClr val="433F6D"/>
        </a:dk2>
        <a:lt2>
          <a:srgbClr val="808080"/>
        </a:lt2>
        <a:accent1>
          <a:srgbClr val="5F5999"/>
        </a:accent1>
        <a:accent2>
          <a:srgbClr val="8B86B8"/>
        </a:accent2>
        <a:accent3>
          <a:srgbClr val="FFFFFF"/>
        </a:accent3>
        <a:accent4>
          <a:srgbClr val="000000"/>
        </a:accent4>
        <a:accent5>
          <a:srgbClr val="B6B5CA"/>
        </a:accent5>
        <a:accent6>
          <a:srgbClr val="7D79A6"/>
        </a:accent6>
        <a:hlink>
          <a:srgbClr val="C2C0DA"/>
        </a:hlink>
        <a:folHlink>
          <a:srgbClr val="D6D5E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6">
        <a:dk1>
          <a:srgbClr val="000000"/>
        </a:dk1>
        <a:lt1>
          <a:srgbClr val="FFFFFF"/>
        </a:lt1>
        <a:dk2>
          <a:srgbClr val="20628D"/>
        </a:dk2>
        <a:lt2>
          <a:srgbClr val="808080"/>
        </a:lt2>
        <a:accent1>
          <a:srgbClr val="4A98B0"/>
        </a:accent1>
        <a:accent2>
          <a:srgbClr val="78B3C6"/>
        </a:accent2>
        <a:accent3>
          <a:srgbClr val="FFFFFF"/>
        </a:accent3>
        <a:accent4>
          <a:srgbClr val="000000"/>
        </a:accent4>
        <a:accent5>
          <a:srgbClr val="B1CAD4"/>
        </a:accent5>
        <a:accent6>
          <a:srgbClr val="6CA2B3"/>
        </a:accent6>
        <a:hlink>
          <a:srgbClr val="A1CAD7"/>
        </a:hlink>
        <a:folHlink>
          <a:srgbClr val="C4DE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7">
        <a:dk1>
          <a:srgbClr val="000000"/>
        </a:dk1>
        <a:lt1>
          <a:srgbClr val="FFFFFF"/>
        </a:lt1>
        <a:dk2>
          <a:srgbClr val="305C74"/>
        </a:dk2>
        <a:lt2>
          <a:srgbClr val="808080"/>
        </a:lt2>
        <a:accent1>
          <a:srgbClr val="4381A3"/>
        </a:accent1>
        <a:accent2>
          <a:srgbClr val="77AAC7"/>
        </a:accent2>
        <a:accent3>
          <a:srgbClr val="FFFFFF"/>
        </a:accent3>
        <a:accent4>
          <a:srgbClr val="000000"/>
        </a:accent4>
        <a:accent5>
          <a:srgbClr val="B0C1CE"/>
        </a:accent5>
        <a:accent6>
          <a:srgbClr val="6B9AB4"/>
        </a:accent6>
        <a:hlink>
          <a:srgbClr val="B8D3E2"/>
        </a:hlink>
        <a:folHlink>
          <a:srgbClr val="D6E5E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8">
        <a:dk1>
          <a:srgbClr val="000000"/>
        </a:dk1>
        <a:lt1>
          <a:srgbClr val="FFFFFF"/>
        </a:lt1>
        <a:dk2>
          <a:srgbClr val="40685B"/>
        </a:dk2>
        <a:lt2>
          <a:srgbClr val="808080"/>
        </a:lt2>
        <a:accent1>
          <a:srgbClr val="619D89"/>
        </a:accent1>
        <a:accent2>
          <a:srgbClr val="95BDB0"/>
        </a:accent2>
        <a:accent3>
          <a:srgbClr val="FFFFFF"/>
        </a:accent3>
        <a:accent4>
          <a:srgbClr val="000000"/>
        </a:accent4>
        <a:accent5>
          <a:srgbClr val="B7CCC4"/>
        </a:accent5>
        <a:accent6>
          <a:srgbClr val="87AB9F"/>
        </a:accent6>
        <a:hlink>
          <a:srgbClr val="CEE0DA"/>
        </a:hlink>
        <a:folHlink>
          <a:srgbClr val="DCE8E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9">
        <a:dk1>
          <a:srgbClr val="000000"/>
        </a:dk1>
        <a:lt1>
          <a:srgbClr val="FFFFFF"/>
        </a:lt1>
        <a:dk2>
          <a:srgbClr val="8B4A1D"/>
        </a:dk2>
        <a:lt2>
          <a:srgbClr val="808080"/>
        </a:lt2>
        <a:accent1>
          <a:srgbClr val="A96B45"/>
        </a:accent1>
        <a:accent2>
          <a:srgbClr val="C79577"/>
        </a:accent2>
        <a:accent3>
          <a:srgbClr val="FFFFFF"/>
        </a:accent3>
        <a:accent4>
          <a:srgbClr val="000000"/>
        </a:accent4>
        <a:accent5>
          <a:srgbClr val="D1BAB0"/>
        </a:accent5>
        <a:accent6>
          <a:srgbClr val="B4876B"/>
        </a:accent6>
        <a:hlink>
          <a:srgbClr val="DEC2B0"/>
        </a:hlink>
        <a:folHlink>
          <a:srgbClr val="EAD9C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0.xml><?xml version="1.0" encoding="utf-8"?>
<a:theme xmlns:a="http://schemas.openxmlformats.org/drawingml/2006/main" name="37_blank">
  <a:themeElements>
    <a:clrScheme name="4_standardWhite 1">
      <a:dk1>
        <a:srgbClr val="000000"/>
      </a:dk1>
      <a:lt1>
        <a:srgbClr val="FFFFFF"/>
      </a:lt1>
      <a:dk2>
        <a:srgbClr val="003C69"/>
      </a:dk2>
      <a:lt2>
        <a:srgbClr val="808080"/>
      </a:lt2>
      <a:accent1>
        <a:srgbClr val="1C598C"/>
      </a:accent1>
      <a:accent2>
        <a:srgbClr val="4386AF"/>
      </a:accent2>
      <a:accent3>
        <a:srgbClr val="FFFFFF"/>
      </a:accent3>
      <a:accent4>
        <a:srgbClr val="000000"/>
      </a:accent4>
      <a:accent5>
        <a:srgbClr val="ABB5C5"/>
      </a:accent5>
      <a:accent6>
        <a:srgbClr val="3C799E"/>
      </a:accent6>
      <a:hlink>
        <a:srgbClr val="92BCD6"/>
      </a:hlink>
      <a:folHlink>
        <a:srgbClr val="C5DBE9"/>
      </a:folHlink>
    </a:clrScheme>
    <a:fontScheme name="4_standardWhite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rgbClr val="003366"/>
            </a:solidFill>
            <a:effectLst/>
            <a:latin typeface="Calibri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rgbClr val="003366"/>
            </a:solidFill>
            <a:effectLst/>
            <a:latin typeface="Calibri" pitchFamily="34" charset="0"/>
            <a:cs typeface="Arial" charset="0"/>
          </a:defRPr>
        </a:defPPr>
      </a:lstStyle>
    </a:lnDef>
  </a:objectDefaults>
  <a:extraClrSchemeLst>
    <a:extraClrScheme>
      <a:clrScheme name="4_standardWhite 1">
        <a:dk1>
          <a:srgbClr val="000000"/>
        </a:dk1>
        <a:lt1>
          <a:srgbClr val="FFFFFF"/>
        </a:lt1>
        <a:dk2>
          <a:srgbClr val="003C69"/>
        </a:dk2>
        <a:lt2>
          <a:srgbClr val="808080"/>
        </a:lt2>
        <a:accent1>
          <a:srgbClr val="1C598C"/>
        </a:accent1>
        <a:accent2>
          <a:srgbClr val="4386AF"/>
        </a:accent2>
        <a:accent3>
          <a:srgbClr val="FFFFFF"/>
        </a:accent3>
        <a:accent4>
          <a:srgbClr val="000000"/>
        </a:accent4>
        <a:accent5>
          <a:srgbClr val="ABB5C5"/>
        </a:accent5>
        <a:accent6>
          <a:srgbClr val="3C799E"/>
        </a:accent6>
        <a:hlink>
          <a:srgbClr val="92BCD6"/>
        </a:hlink>
        <a:folHlink>
          <a:srgbClr val="C5DBE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2">
        <a:dk1>
          <a:srgbClr val="000000"/>
        </a:dk1>
        <a:lt1>
          <a:srgbClr val="FFFFFF"/>
        </a:lt1>
        <a:dk2>
          <a:srgbClr val="5A266A"/>
        </a:dk2>
        <a:lt2>
          <a:srgbClr val="808080"/>
        </a:lt2>
        <a:accent1>
          <a:srgbClr val="815595"/>
        </a:accent1>
        <a:accent2>
          <a:srgbClr val="A580B6"/>
        </a:accent2>
        <a:accent3>
          <a:srgbClr val="FFFFFF"/>
        </a:accent3>
        <a:accent4>
          <a:srgbClr val="000000"/>
        </a:accent4>
        <a:accent5>
          <a:srgbClr val="C1B4C8"/>
        </a:accent5>
        <a:accent6>
          <a:srgbClr val="9573A5"/>
        </a:accent6>
        <a:hlink>
          <a:srgbClr val="C6AFD1"/>
        </a:hlink>
        <a:folHlink>
          <a:srgbClr val="E3D8E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3">
        <a:dk1>
          <a:srgbClr val="000000"/>
        </a:dk1>
        <a:lt1>
          <a:srgbClr val="FFFFFF"/>
        </a:lt1>
        <a:dk2>
          <a:srgbClr val="693F58"/>
        </a:dk2>
        <a:lt2>
          <a:srgbClr val="808080"/>
        </a:lt2>
        <a:accent1>
          <a:srgbClr val="92587B"/>
        </a:accent1>
        <a:accent2>
          <a:srgbClr val="B88AA5"/>
        </a:accent2>
        <a:accent3>
          <a:srgbClr val="FFFFFF"/>
        </a:accent3>
        <a:accent4>
          <a:srgbClr val="000000"/>
        </a:accent4>
        <a:accent5>
          <a:srgbClr val="C7B4BF"/>
        </a:accent5>
        <a:accent6>
          <a:srgbClr val="A67D95"/>
        </a:accent6>
        <a:hlink>
          <a:srgbClr val="DEC8D5"/>
        </a:hlink>
        <a:folHlink>
          <a:srgbClr val="EFE5E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4">
        <a:dk1>
          <a:srgbClr val="000000"/>
        </a:dk1>
        <a:lt1>
          <a:srgbClr val="FFFFFF"/>
        </a:lt1>
        <a:dk2>
          <a:srgbClr val="813C49"/>
        </a:dk2>
        <a:lt2>
          <a:srgbClr val="808080"/>
        </a:lt2>
        <a:accent1>
          <a:srgbClr val="A54D5E"/>
        </a:accent1>
        <a:accent2>
          <a:srgbClr val="BD717F"/>
        </a:accent2>
        <a:accent3>
          <a:srgbClr val="FFFFFF"/>
        </a:accent3>
        <a:accent4>
          <a:srgbClr val="000000"/>
        </a:accent4>
        <a:accent5>
          <a:srgbClr val="CFB2B6"/>
        </a:accent5>
        <a:accent6>
          <a:srgbClr val="AB6672"/>
        </a:accent6>
        <a:hlink>
          <a:srgbClr val="D8ACB4"/>
        </a:hlink>
        <a:folHlink>
          <a:srgbClr val="E9CFD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5">
        <a:dk1>
          <a:srgbClr val="000000"/>
        </a:dk1>
        <a:lt1>
          <a:srgbClr val="FFFFFF"/>
        </a:lt1>
        <a:dk2>
          <a:srgbClr val="433F6D"/>
        </a:dk2>
        <a:lt2>
          <a:srgbClr val="808080"/>
        </a:lt2>
        <a:accent1>
          <a:srgbClr val="5F5999"/>
        </a:accent1>
        <a:accent2>
          <a:srgbClr val="8B86B8"/>
        </a:accent2>
        <a:accent3>
          <a:srgbClr val="FFFFFF"/>
        </a:accent3>
        <a:accent4>
          <a:srgbClr val="000000"/>
        </a:accent4>
        <a:accent5>
          <a:srgbClr val="B6B5CA"/>
        </a:accent5>
        <a:accent6>
          <a:srgbClr val="7D79A6"/>
        </a:accent6>
        <a:hlink>
          <a:srgbClr val="C2C0DA"/>
        </a:hlink>
        <a:folHlink>
          <a:srgbClr val="D6D5E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6">
        <a:dk1>
          <a:srgbClr val="000000"/>
        </a:dk1>
        <a:lt1>
          <a:srgbClr val="FFFFFF"/>
        </a:lt1>
        <a:dk2>
          <a:srgbClr val="20628D"/>
        </a:dk2>
        <a:lt2>
          <a:srgbClr val="808080"/>
        </a:lt2>
        <a:accent1>
          <a:srgbClr val="4A98B0"/>
        </a:accent1>
        <a:accent2>
          <a:srgbClr val="78B3C6"/>
        </a:accent2>
        <a:accent3>
          <a:srgbClr val="FFFFFF"/>
        </a:accent3>
        <a:accent4>
          <a:srgbClr val="000000"/>
        </a:accent4>
        <a:accent5>
          <a:srgbClr val="B1CAD4"/>
        </a:accent5>
        <a:accent6>
          <a:srgbClr val="6CA2B3"/>
        </a:accent6>
        <a:hlink>
          <a:srgbClr val="A1CAD7"/>
        </a:hlink>
        <a:folHlink>
          <a:srgbClr val="C4DE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7">
        <a:dk1>
          <a:srgbClr val="000000"/>
        </a:dk1>
        <a:lt1>
          <a:srgbClr val="FFFFFF"/>
        </a:lt1>
        <a:dk2>
          <a:srgbClr val="305C74"/>
        </a:dk2>
        <a:lt2>
          <a:srgbClr val="808080"/>
        </a:lt2>
        <a:accent1>
          <a:srgbClr val="4381A3"/>
        </a:accent1>
        <a:accent2>
          <a:srgbClr val="77AAC7"/>
        </a:accent2>
        <a:accent3>
          <a:srgbClr val="FFFFFF"/>
        </a:accent3>
        <a:accent4>
          <a:srgbClr val="000000"/>
        </a:accent4>
        <a:accent5>
          <a:srgbClr val="B0C1CE"/>
        </a:accent5>
        <a:accent6>
          <a:srgbClr val="6B9AB4"/>
        </a:accent6>
        <a:hlink>
          <a:srgbClr val="B8D3E2"/>
        </a:hlink>
        <a:folHlink>
          <a:srgbClr val="D6E5E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8">
        <a:dk1>
          <a:srgbClr val="000000"/>
        </a:dk1>
        <a:lt1>
          <a:srgbClr val="FFFFFF"/>
        </a:lt1>
        <a:dk2>
          <a:srgbClr val="40685B"/>
        </a:dk2>
        <a:lt2>
          <a:srgbClr val="808080"/>
        </a:lt2>
        <a:accent1>
          <a:srgbClr val="619D89"/>
        </a:accent1>
        <a:accent2>
          <a:srgbClr val="95BDB0"/>
        </a:accent2>
        <a:accent3>
          <a:srgbClr val="FFFFFF"/>
        </a:accent3>
        <a:accent4>
          <a:srgbClr val="000000"/>
        </a:accent4>
        <a:accent5>
          <a:srgbClr val="B7CCC4"/>
        </a:accent5>
        <a:accent6>
          <a:srgbClr val="87AB9F"/>
        </a:accent6>
        <a:hlink>
          <a:srgbClr val="CEE0DA"/>
        </a:hlink>
        <a:folHlink>
          <a:srgbClr val="DCE8E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9">
        <a:dk1>
          <a:srgbClr val="000000"/>
        </a:dk1>
        <a:lt1>
          <a:srgbClr val="FFFFFF"/>
        </a:lt1>
        <a:dk2>
          <a:srgbClr val="8B4A1D"/>
        </a:dk2>
        <a:lt2>
          <a:srgbClr val="808080"/>
        </a:lt2>
        <a:accent1>
          <a:srgbClr val="A96B45"/>
        </a:accent1>
        <a:accent2>
          <a:srgbClr val="C79577"/>
        </a:accent2>
        <a:accent3>
          <a:srgbClr val="FFFFFF"/>
        </a:accent3>
        <a:accent4>
          <a:srgbClr val="000000"/>
        </a:accent4>
        <a:accent5>
          <a:srgbClr val="D1BAB0"/>
        </a:accent5>
        <a:accent6>
          <a:srgbClr val="B4876B"/>
        </a:accent6>
        <a:hlink>
          <a:srgbClr val="DEC2B0"/>
        </a:hlink>
        <a:folHlink>
          <a:srgbClr val="EAD9C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1.xml><?xml version="1.0" encoding="utf-8"?>
<a:theme xmlns:a="http://schemas.openxmlformats.org/drawingml/2006/main" name="38_blank">
  <a:themeElements>
    <a:clrScheme name="4_standardWhite 1">
      <a:dk1>
        <a:srgbClr val="000000"/>
      </a:dk1>
      <a:lt1>
        <a:srgbClr val="FFFFFF"/>
      </a:lt1>
      <a:dk2>
        <a:srgbClr val="003C69"/>
      </a:dk2>
      <a:lt2>
        <a:srgbClr val="808080"/>
      </a:lt2>
      <a:accent1>
        <a:srgbClr val="1C598C"/>
      </a:accent1>
      <a:accent2>
        <a:srgbClr val="4386AF"/>
      </a:accent2>
      <a:accent3>
        <a:srgbClr val="FFFFFF"/>
      </a:accent3>
      <a:accent4>
        <a:srgbClr val="000000"/>
      </a:accent4>
      <a:accent5>
        <a:srgbClr val="ABB5C5"/>
      </a:accent5>
      <a:accent6>
        <a:srgbClr val="3C799E"/>
      </a:accent6>
      <a:hlink>
        <a:srgbClr val="92BCD6"/>
      </a:hlink>
      <a:folHlink>
        <a:srgbClr val="C5DBE9"/>
      </a:folHlink>
    </a:clrScheme>
    <a:fontScheme name="4_standardWhite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rgbClr val="003366"/>
            </a:solidFill>
            <a:effectLst/>
            <a:latin typeface="Calibri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rgbClr val="003366"/>
            </a:solidFill>
            <a:effectLst/>
            <a:latin typeface="Calibri" pitchFamily="34" charset="0"/>
            <a:cs typeface="Arial" charset="0"/>
          </a:defRPr>
        </a:defPPr>
      </a:lstStyle>
    </a:lnDef>
  </a:objectDefaults>
  <a:extraClrSchemeLst>
    <a:extraClrScheme>
      <a:clrScheme name="4_standardWhite 1">
        <a:dk1>
          <a:srgbClr val="000000"/>
        </a:dk1>
        <a:lt1>
          <a:srgbClr val="FFFFFF"/>
        </a:lt1>
        <a:dk2>
          <a:srgbClr val="003C69"/>
        </a:dk2>
        <a:lt2>
          <a:srgbClr val="808080"/>
        </a:lt2>
        <a:accent1>
          <a:srgbClr val="1C598C"/>
        </a:accent1>
        <a:accent2>
          <a:srgbClr val="4386AF"/>
        </a:accent2>
        <a:accent3>
          <a:srgbClr val="FFFFFF"/>
        </a:accent3>
        <a:accent4>
          <a:srgbClr val="000000"/>
        </a:accent4>
        <a:accent5>
          <a:srgbClr val="ABB5C5"/>
        </a:accent5>
        <a:accent6>
          <a:srgbClr val="3C799E"/>
        </a:accent6>
        <a:hlink>
          <a:srgbClr val="92BCD6"/>
        </a:hlink>
        <a:folHlink>
          <a:srgbClr val="C5DBE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2">
        <a:dk1>
          <a:srgbClr val="000000"/>
        </a:dk1>
        <a:lt1>
          <a:srgbClr val="FFFFFF"/>
        </a:lt1>
        <a:dk2>
          <a:srgbClr val="5A266A"/>
        </a:dk2>
        <a:lt2>
          <a:srgbClr val="808080"/>
        </a:lt2>
        <a:accent1>
          <a:srgbClr val="815595"/>
        </a:accent1>
        <a:accent2>
          <a:srgbClr val="A580B6"/>
        </a:accent2>
        <a:accent3>
          <a:srgbClr val="FFFFFF"/>
        </a:accent3>
        <a:accent4>
          <a:srgbClr val="000000"/>
        </a:accent4>
        <a:accent5>
          <a:srgbClr val="C1B4C8"/>
        </a:accent5>
        <a:accent6>
          <a:srgbClr val="9573A5"/>
        </a:accent6>
        <a:hlink>
          <a:srgbClr val="C6AFD1"/>
        </a:hlink>
        <a:folHlink>
          <a:srgbClr val="E3D8E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3">
        <a:dk1>
          <a:srgbClr val="000000"/>
        </a:dk1>
        <a:lt1>
          <a:srgbClr val="FFFFFF"/>
        </a:lt1>
        <a:dk2>
          <a:srgbClr val="693F58"/>
        </a:dk2>
        <a:lt2>
          <a:srgbClr val="808080"/>
        </a:lt2>
        <a:accent1>
          <a:srgbClr val="92587B"/>
        </a:accent1>
        <a:accent2>
          <a:srgbClr val="B88AA5"/>
        </a:accent2>
        <a:accent3>
          <a:srgbClr val="FFFFFF"/>
        </a:accent3>
        <a:accent4>
          <a:srgbClr val="000000"/>
        </a:accent4>
        <a:accent5>
          <a:srgbClr val="C7B4BF"/>
        </a:accent5>
        <a:accent6>
          <a:srgbClr val="A67D95"/>
        </a:accent6>
        <a:hlink>
          <a:srgbClr val="DEC8D5"/>
        </a:hlink>
        <a:folHlink>
          <a:srgbClr val="EFE5E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4">
        <a:dk1>
          <a:srgbClr val="000000"/>
        </a:dk1>
        <a:lt1>
          <a:srgbClr val="FFFFFF"/>
        </a:lt1>
        <a:dk2>
          <a:srgbClr val="813C49"/>
        </a:dk2>
        <a:lt2>
          <a:srgbClr val="808080"/>
        </a:lt2>
        <a:accent1>
          <a:srgbClr val="A54D5E"/>
        </a:accent1>
        <a:accent2>
          <a:srgbClr val="BD717F"/>
        </a:accent2>
        <a:accent3>
          <a:srgbClr val="FFFFFF"/>
        </a:accent3>
        <a:accent4>
          <a:srgbClr val="000000"/>
        </a:accent4>
        <a:accent5>
          <a:srgbClr val="CFB2B6"/>
        </a:accent5>
        <a:accent6>
          <a:srgbClr val="AB6672"/>
        </a:accent6>
        <a:hlink>
          <a:srgbClr val="D8ACB4"/>
        </a:hlink>
        <a:folHlink>
          <a:srgbClr val="E9CFD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5">
        <a:dk1>
          <a:srgbClr val="000000"/>
        </a:dk1>
        <a:lt1>
          <a:srgbClr val="FFFFFF"/>
        </a:lt1>
        <a:dk2>
          <a:srgbClr val="433F6D"/>
        </a:dk2>
        <a:lt2>
          <a:srgbClr val="808080"/>
        </a:lt2>
        <a:accent1>
          <a:srgbClr val="5F5999"/>
        </a:accent1>
        <a:accent2>
          <a:srgbClr val="8B86B8"/>
        </a:accent2>
        <a:accent3>
          <a:srgbClr val="FFFFFF"/>
        </a:accent3>
        <a:accent4>
          <a:srgbClr val="000000"/>
        </a:accent4>
        <a:accent5>
          <a:srgbClr val="B6B5CA"/>
        </a:accent5>
        <a:accent6>
          <a:srgbClr val="7D79A6"/>
        </a:accent6>
        <a:hlink>
          <a:srgbClr val="C2C0DA"/>
        </a:hlink>
        <a:folHlink>
          <a:srgbClr val="D6D5E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6">
        <a:dk1>
          <a:srgbClr val="000000"/>
        </a:dk1>
        <a:lt1>
          <a:srgbClr val="FFFFFF"/>
        </a:lt1>
        <a:dk2>
          <a:srgbClr val="20628D"/>
        </a:dk2>
        <a:lt2>
          <a:srgbClr val="808080"/>
        </a:lt2>
        <a:accent1>
          <a:srgbClr val="4A98B0"/>
        </a:accent1>
        <a:accent2>
          <a:srgbClr val="78B3C6"/>
        </a:accent2>
        <a:accent3>
          <a:srgbClr val="FFFFFF"/>
        </a:accent3>
        <a:accent4>
          <a:srgbClr val="000000"/>
        </a:accent4>
        <a:accent5>
          <a:srgbClr val="B1CAD4"/>
        </a:accent5>
        <a:accent6>
          <a:srgbClr val="6CA2B3"/>
        </a:accent6>
        <a:hlink>
          <a:srgbClr val="A1CAD7"/>
        </a:hlink>
        <a:folHlink>
          <a:srgbClr val="C4DE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7">
        <a:dk1>
          <a:srgbClr val="000000"/>
        </a:dk1>
        <a:lt1>
          <a:srgbClr val="FFFFFF"/>
        </a:lt1>
        <a:dk2>
          <a:srgbClr val="305C74"/>
        </a:dk2>
        <a:lt2>
          <a:srgbClr val="808080"/>
        </a:lt2>
        <a:accent1>
          <a:srgbClr val="4381A3"/>
        </a:accent1>
        <a:accent2>
          <a:srgbClr val="77AAC7"/>
        </a:accent2>
        <a:accent3>
          <a:srgbClr val="FFFFFF"/>
        </a:accent3>
        <a:accent4>
          <a:srgbClr val="000000"/>
        </a:accent4>
        <a:accent5>
          <a:srgbClr val="B0C1CE"/>
        </a:accent5>
        <a:accent6>
          <a:srgbClr val="6B9AB4"/>
        </a:accent6>
        <a:hlink>
          <a:srgbClr val="B8D3E2"/>
        </a:hlink>
        <a:folHlink>
          <a:srgbClr val="D6E5E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8">
        <a:dk1>
          <a:srgbClr val="000000"/>
        </a:dk1>
        <a:lt1>
          <a:srgbClr val="FFFFFF"/>
        </a:lt1>
        <a:dk2>
          <a:srgbClr val="40685B"/>
        </a:dk2>
        <a:lt2>
          <a:srgbClr val="808080"/>
        </a:lt2>
        <a:accent1>
          <a:srgbClr val="619D89"/>
        </a:accent1>
        <a:accent2>
          <a:srgbClr val="95BDB0"/>
        </a:accent2>
        <a:accent3>
          <a:srgbClr val="FFFFFF"/>
        </a:accent3>
        <a:accent4>
          <a:srgbClr val="000000"/>
        </a:accent4>
        <a:accent5>
          <a:srgbClr val="B7CCC4"/>
        </a:accent5>
        <a:accent6>
          <a:srgbClr val="87AB9F"/>
        </a:accent6>
        <a:hlink>
          <a:srgbClr val="CEE0DA"/>
        </a:hlink>
        <a:folHlink>
          <a:srgbClr val="DCE8E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9">
        <a:dk1>
          <a:srgbClr val="000000"/>
        </a:dk1>
        <a:lt1>
          <a:srgbClr val="FFFFFF"/>
        </a:lt1>
        <a:dk2>
          <a:srgbClr val="8B4A1D"/>
        </a:dk2>
        <a:lt2>
          <a:srgbClr val="808080"/>
        </a:lt2>
        <a:accent1>
          <a:srgbClr val="A96B45"/>
        </a:accent1>
        <a:accent2>
          <a:srgbClr val="C79577"/>
        </a:accent2>
        <a:accent3>
          <a:srgbClr val="FFFFFF"/>
        </a:accent3>
        <a:accent4>
          <a:srgbClr val="000000"/>
        </a:accent4>
        <a:accent5>
          <a:srgbClr val="D1BAB0"/>
        </a:accent5>
        <a:accent6>
          <a:srgbClr val="B4876B"/>
        </a:accent6>
        <a:hlink>
          <a:srgbClr val="DEC2B0"/>
        </a:hlink>
        <a:folHlink>
          <a:srgbClr val="EAD9C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2.xml><?xml version="1.0" encoding="utf-8"?>
<a:theme xmlns:a="http://schemas.openxmlformats.org/drawingml/2006/main" name="3_AnalytiXagility_WIDE_Template_CONFIDENTIAL">
  <a:themeElements>
    <a:clrScheme name="AnalytiXAgility">
      <a:dk1>
        <a:sysClr val="windowText" lastClr="000000"/>
      </a:dk1>
      <a:lt1>
        <a:sysClr val="window" lastClr="FFFFFF"/>
      </a:lt1>
      <a:dk2>
        <a:srgbClr val="0A415A"/>
      </a:dk2>
      <a:lt2>
        <a:srgbClr val="EEECE1"/>
      </a:lt2>
      <a:accent1>
        <a:srgbClr val="379AB2"/>
      </a:accent1>
      <a:accent2>
        <a:srgbClr val="991E20"/>
      </a:accent2>
      <a:accent3>
        <a:srgbClr val="4B966A"/>
      </a:accent3>
      <a:accent4>
        <a:srgbClr val="6A3263"/>
      </a:accent4>
      <a:accent5>
        <a:srgbClr val="5E9197"/>
      </a:accent5>
      <a:accent6>
        <a:srgbClr val="F15927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naltiXagility_PPT_Template_EXTERNAL_May14" id="{CAEC23D7-080E-4DC5-ADD4-69F34AA230CA}" vid="{DD319262-E09A-4D88-AD6B-7BC39F306EA1}"/>
    </a:ext>
  </a:extLst>
</a:theme>
</file>

<file path=ppt/theme/theme113.xml><?xml version="1.0" encoding="utf-8"?>
<a:theme xmlns:a="http://schemas.openxmlformats.org/drawingml/2006/main" name="39_blank">
  <a:themeElements>
    <a:clrScheme name="4_standardWhite 1">
      <a:dk1>
        <a:srgbClr val="000000"/>
      </a:dk1>
      <a:lt1>
        <a:srgbClr val="FFFFFF"/>
      </a:lt1>
      <a:dk2>
        <a:srgbClr val="003C69"/>
      </a:dk2>
      <a:lt2>
        <a:srgbClr val="808080"/>
      </a:lt2>
      <a:accent1>
        <a:srgbClr val="1C598C"/>
      </a:accent1>
      <a:accent2>
        <a:srgbClr val="4386AF"/>
      </a:accent2>
      <a:accent3>
        <a:srgbClr val="FFFFFF"/>
      </a:accent3>
      <a:accent4>
        <a:srgbClr val="000000"/>
      </a:accent4>
      <a:accent5>
        <a:srgbClr val="ABB5C5"/>
      </a:accent5>
      <a:accent6>
        <a:srgbClr val="3C799E"/>
      </a:accent6>
      <a:hlink>
        <a:srgbClr val="92BCD6"/>
      </a:hlink>
      <a:folHlink>
        <a:srgbClr val="C5DBE9"/>
      </a:folHlink>
    </a:clrScheme>
    <a:fontScheme name="4_standardWhite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rgbClr val="003366"/>
            </a:solidFill>
            <a:effectLst/>
            <a:latin typeface="Calibri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rgbClr val="003366"/>
            </a:solidFill>
            <a:effectLst/>
            <a:latin typeface="Calibri" pitchFamily="34" charset="0"/>
            <a:cs typeface="Arial" charset="0"/>
          </a:defRPr>
        </a:defPPr>
      </a:lstStyle>
    </a:lnDef>
  </a:objectDefaults>
  <a:extraClrSchemeLst>
    <a:extraClrScheme>
      <a:clrScheme name="4_standardWhite 1">
        <a:dk1>
          <a:srgbClr val="000000"/>
        </a:dk1>
        <a:lt1>
          <a:srgbClr val="FFFFFF"/>
        </a:lt1>
        <a:dk2>
          <a:srgbClr val="003C69"/>
        </a:dk2>
        <a:lt2>
          <a:srgbClr val="808080"/>
        </a:lt2>
        <a:accent1>
          <a:srgbClr val="1C598C"/>
        </a:accent1>
        <a:accent2>
          <a:srgbClr val="4386AF"/>
        </a:accent2>
        <a:accent3>
          <a:srgbClr val="FFFFFF"/>
        </a:accent3>
        <a:accent4>
          <a:srgbClr val="000000"/>
        </a:accent4>
        <a:accent5>
          <a:srgbClr val="ABB5C5"/>
        </a:accent5>
        <a:accent6>
          <a:srgbClr val="3C799E"/>
        </a:accent6>
        <a:hlink>
          <a:srgbClr val="92BCD6"/>
        </a:hlink>
        <a:folHlink>
          <a:srgbClr val="C5DBE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2">
        <a:dk1>
          <a:srgbClr val="000000"/>
        </a:dk1>
        <a:lt1>
          <a:srgbClr val="FFFFFF"/>
        </a:lt1>
        <a:dk2>
          <a:srgbClr val="5A266A"/>
        </a:dk2>
        <a:lt2>
          <a:srgbClr val="808080"/>
        </a:lt2>
        <a:accent1>
          <a:srgbClr val="815595"/>
        </a:accent1>
        <a:accent2>
          <a:srgbClr val="A580B6"/>
        </a:accent2>
        <a:accent3>
          <a:srgbClr val="FFFFFF"/>
        </a:accent3>
        <a:accent4>
          <a:srgbClr val="000000"/>
        </a:accent4>
        <a:accent5>
          <a:srgbClr val="C1B4C8"/>
        </a:accent5>
        <a:accent6>
          <a:srgbClr val="9573A5"/>
        </a:accent6>
        <a:hlink>
          <a:srgbClr val="C6AFD1"/>
        </a:hlink>
        <a:folHlink>
          <a:srgbClr val="E3D8E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3">
        <a:dk1>
          <a:srgbClr val="000000"/>
        </a:dk1>
        <a:lt1>
          <a:srgbClr val="FFFFFF"/>
        </a:lt1>
        <a:dk2>
          <a:srgbClr val="693F58"/>
        </a:dk2>
        <a:lt2>
          <a:srgbClr val="808080"/>
        </a:lt2>
        <a:accent1>
          <a:srgbClr val="92587B"/>
        </a:accent1>
        <a:accent2>
          <a:srgbClr val="B88AA5"/>
        </a:accent2>
        <a:accent3>
          <a:srgbClr val="FFFFFF"/>
        </a:accent3>
        <a:accent4>
          <a:srgbClr val="000000"/>
        </a:accent4>
        <a:accent5>
          <a:srgbClr val="C7B4BF"/>
        </a:accent5>
        <a:accent6>
          <a:srgbClr val="A67D95"/>
        </a:accent6>
        <a:hlink>
          <a:srgbClr val="DEC8D5"/>
        </a:hlink>
        <a:folHlink>
          <a:srgbClr val="EFE5E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4">
        <a:dk1>
          <a:srgbClr val="000000"/>
        </a:dk1>
        <a:lt1>
          <a:srgbClr val="FFFFFF"/>
        </a:lt1>
        <a:dk2>
          <a:srgbClr val="813C49"/>
        </a:dk2>
        <a:lt2>
          <a:srgbClr val="808080"/>
        </a:lt2>
        <a:accent1>
          <a:srgbClr val="A54D5E"/>
        </a:accent1>
        <a:accent2>
          <a:srgbClr val="BD717F"/>
        </a:accent2>
        <a:accent3>
          <a:srgbClr val="FFFFFF"/>
        </a:accent3>
        <a:accent4>
          <a:srgbClr val="000000"/>
        </a:accent4>
        <a:accent5>
          <a:srgbClr val="CFB2B6"/>
        </a:accent5>
        <a:accent6>
          <a:srgbClr val="AB6672"/>
        </a:accent6>
        <a:hlink>
          <a:srgbClr val="D8ACB4"/>
        </a:hlink>
        <a:folHlink>
          <a:srgbClr val="E9CFD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5">
        <a:dk1>
          <a:srgbClr val="000000"/>
        </a:dk1>
        <a:lt1>
          <a:srgbClr val="FFFFFF"/>
        </a:lt1>
        <a:dk2>
          <a:srgbClr val="433F6D"/>
        </a:dk2>
        <a:lt2>
          <a:srgbClr val="808080"/>
        </a:lt2>
        <a:accent1>
          <a:srgbClr val="5F5999"/>
        </a:accent1>
        <a:accent2>
          <a:srgbClr val="8B86B8"/>
        </a:accent2>
        <a:accent3>
          <a:srgbClr val="FFFFFF"/>
        </a:accent3>
        <a:accent4>
          <a:srgbClr val="000000"/>
        </a:accent4>
        <a:accent5>
          <a:srgbClr val="B6B5CA"/>
        </a:accent5>
        <a:accent6>
          <a:srgbClr val="7D79A6"/>
        </a:accent6>
        <a:hlink>
          <a:srgbClr val="C2C0DA"/>
        </a:hlink>
        <a:folHlink>
          <a:srgbClr val="D6D5E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6">
        <a:dk1>
          <a:srgbClr val="000000"/>
        </a:dk1>
        <a:lt1>
          <a:srgbClr val="FFFFFF"/>
        </a:lt1>
        <a:dk2>
          <a:srgbClr val="20628D"/>
        </a:dk2>
        <a:lt2>
          <a:srgbClr val="808080"/>
        </a:lt2>
        <a:accent1>
          <a:srgbClr val="4A98B0"/>
        </a:accent1>
        <a:accent2>
          <a:srgbClr val="78B3C6"/>
        </a:accent2>
        <a:accent3>
          <a:srgbClr val="FFFFFF"/>
        </a:accent3>
        <a:accent4>
          <a:srgbClr val="000000"/>
        </a:accent4>
        <a:accent5>
          <a:srgbClr val="B1CAD4"/>
        </a:accent5>
        <a:accent6>
          <a:srgbClr val="6CA2B3"/>
        </a:accent6>
        <a:hlink>
          <a:srgbClr val="A1CAD7"/>
        </a:hlink>
        <a:folHlink>
          <a:srgbClr val="C4DE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7">
        <a:dk1>
          <a:srgbClr val="000000"/>
        </a:dk1>
        <a:lt1>
          <a:srgbClr val="FFFFFF"/>
        </a:lt1>
        <a:dk2>
          <a:srgbClr val="305C74"/>
        </a:dk2>
        <a:lt2>
          <a:srgbClr val="808080"/>
        </a:lt2>
        <a:accent1>
          <a:srgbClr val="4381A3"/>
        </a:accent1>
        <a:accent2>
          <a:srgbClr val="77AAC7"/>
        </a:accent2>
        <a:accent3>
          <a:srgbClr val="FFFFFF"/>
        </a:accent3>
        <a:accent4>
          <a:srgbClr val="000000"/>
        </a:accent4>
        <a:accent5>
          <a:srgbClr val="B0C1CE"/>
        </a:accent5>
        <a:accent6>
          <a:srgbClr val="6B9AB4"/>
        </a:accent6>
        <a:hlink>
          <a:srgbClr val="B8D3E2"/>
        </a:hlink>
        <a:folHlink>
          <a:srgbClr val="D6E5E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8">
        <a:dk1>
          <a:srgbClr val="000000"/>
        </a:dk1>
        <a:lt1>
          <a:srgbClr val="FFFFFF"/>
        </a:lt1>
        <a:dk2>
          <a:srgbClr val="40685B"/>
        </a:dk2>
        <a:lt2>
          <a:srgbClr val="808080"/>
        </a:lt2>
        <a:accent1>
          <a:srgbClr val="619D89"/>
        </a:accent1>
        <a:accent2>
          <a:srgbClr val="95BDB0"/>
        </a:accent2>
        <a:accent3>
          <a:srgbClr val="FFFFFF"/>
        </a:accent3>
        <a:accent4>
          <a:srgbClr val="000000"/>
        </a:accent4>
        <a:accent5>
          <a:srgbClr val="B7CCC4"/>
        </a:accent5>
        <a:accent6>
          <a:srgbClr val="87AB9F"/>
        </a:accent6>
        <a:hlink>
          <a:srgbClr val="CEE0DA"/>
        </a:hlink>
        <a:folHlink>
          <a:srgbClr val="DCE8E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9">
        <a:dk1>
          <a:srgbClr val="000000"/>
        </a:dk1>
        <a:lt1>
          <a:srgbClr val="FFFFFF"/>
        </a:lt1>
        <a:dk2>
          <a:srgbClr val="8B4A1D"/>
        </a:dk2>
        <a:lt2>
          <a:srgbClr val="808080"/>
        </a:lt2>
        <a:accent1>
          <a:srgbClr val="A96B45"/>
        </a:accent1>
        <a:accent2>
          <a:srgbClr val="C79577"/>
        </a:accent2>
        <a:accent3>
          <a:srgbClr val="FFFFFF"/>
        </a:accent3>
        <a:accent4>
          <a:srgbClr val="000000"/>
        </a:accent4>
        <a:accent5>
          <a:srgbClr val="D1BAB0"/>
        </a:accent5>
        <a:accent6>
          <a:srgbClr val="B4876B"/>
        </a:accent6>
        <a:hlink>
          <a:srgbClr val="DEC2B0"/>
        </a:hlink>
        <a:folHlink>
          <a:srgbClr val="EAD9C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4.xml><?xml version="1.0" encoding="utf-8"?>
<a:theme xmlns:a="http://schemas.openxmlformats.org/drawingml/2006/main" name="40_blank">
  <a:themeElements>
    <a:clrScheme name="4_standardWhite 1">
      <a:dk1>
        <a:srgbClr val="000000"/>
      </a:dk1>
      <a:lt1>
        <a:srgbClr val="FFFFFF"/>
      </a:lt1>
      <a:dk2>
        <a:srgbClr val="003C69"/>
      </a:dk2>
      <a:lt2>
        <a:srgbClr val="808080"/>
      </a:lt2>
      <a:accent1>
        <a:srgbClr val="1C598C"/>
      </a:accent1>
      <a:accent2>
        <a:srgbClr val="4386AF"/>
      </a:accent2>
      <a:accent3>
        <a:srgbClr val="FFFFFF"/>
      </a:accent3>
      <a:accent4>
        <a:srgbClr val="000000"/>
      </a:accent4>
      <a:accent5>
        <a:srgbClr val="ABB5C5"/>
      </a:accent5>
      <a:accent6>
        <a:srgbClr val="3C799E"/>
      </a:accent6>
      <a:hlink>
        <a:srgbClr val="92BCD6"/>
      </a:hlink>
      <a:folHlink>
        <a:srgbClr val="C5DBE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>
        <a:spAutoFit/>
      </a:bodyPr>
      <a:lstStyle>
        <a:defPPr>
          <a:defRPr sz="1800" b="0" i="0" kern="1200" dirty="0" err="1" smtClean="0">
            <a:solidFill>
              <a:srgbClr val="003366"/>
            </a:solidFill>
            <a:latin typeface="Calibri" pitchFamily="34" charset="0"/>
            <a:ea typeface="+mn-ea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CC66FF">
                <a:gamma/>
                <a:shade val="46275"/>
                <a:invGamma/>
              </a:srgbClr>
            </a:gs>
            <a:gs pos="50000">
              <a:srgbClr val="CC66FF"/>
            </a:gs>
            <a:gs pos="100000">
              <a:srgbClr val="CC66FF">
                <a:gamma/>
                <a:shade val="46275"/>
                <a:invGamma/>
              </a:srgbClr>
            </a:gs>
          </a:gsLst>
          <a:lin ang="0" scaled="1"/>
        </a:gradFill>
        <a:ln w="28575" cap="flat" cmpd="sng" algn="ctr">
          <a:solidFill>
            <a:srgbClr val="003366"/>
          </a:solidFill>
          <a:prstDash val="solid"/>
          <a:round/>
          <a:headEnd type="none" w="lg" len="lg"/>
          <a:tailEnd type="none" w="lg" len="lg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" b="1" i="0" u="none" strike="noStrike" cap="none" normalizeH="0" baseline="0" smtClean="0">
            <a:ln>
              <a:noFill/>
            </a:ln>
            <a:solidFill>
              <a:srgbClr val="003366"/>
            </a:solidFill>
            <a:effectLst/>
            <a:latin typeface="Calibri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1800" dirty="0" smtClean="0">
            <a:solidFill>
              <a:schemeClr val="tx2"/>
            </a:solidFill>
          </a:defRPr>
        </a:defPPr>
      </a:lstStyle>
    </a:txDef>
  </a:objectDefaults>
  <a:extraClrSchemeLst>
    <a:extraClrScheme>
      <a:clrScheme name="4_standardWhite 1">
        <a:dk1>
          <a:srgbClr val="000000"/>
        </a:dk1>
        <a:lt1>
          <a:srgbClr val="FFFFFF"/>
        </a:lt1>
        <a:dk2>
          <a:srgbClr val="003C69"/>
        </a:dk2>
        <a:lt2>
          <a:srgbClr val="808080"/>
        </a:lt2>
        <a:accent1>
          <a:srgbClr val="1C598C"/>
        </a:accent1>
        <a:accent2>
          <a:srgbClr val="4386AF"/>
        </a:accent2>
        <a:accent3>
          <a:srgbClr val="FFFFFF"/>
        </a:accent3>
        <a:accent4>
          <a:srgbClr val="000000"/>
        </a:accent4>
        <a:accent5>
          <a:srgbClr val="ABB5C5"/>
        </a:accent5>
        <a:accent6>
          <a:srgbClr val="3C799E"/>
        </a:accent6>
        <a:hlink>
          <a:srgbClr val="92BCD6"/>
        </a:hlink>
        <a:folHlink>
          <a:srgbClr val="C5DBE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2">
        <a:dk1>
          <a:srgbClr val="000000"/>
        </a:dk1>
        <a:lt1>
          <a:srgbClr val="FFFFFF"/>
        </a:lt1>
        <a:dk2>
          <a:srgbClr val="5A266A"/>
        </a:dk2>
        <a:lt2>
          <a:srgbClr val="808080"/>
        </a:lt2>
        <a:accent1>
          <a:srgbClr val="815595"/>
        </a:accent1>
        <a:accent2>
          <a:srgbClr val="A580B6"/>
        </a:accent2>
        <a:accent3>
          <a:srgbClr val="FFFFFF"/>
        </a:accent3>
        <a:accent4>
          <a:srgbClr val="000000"/>
        </a:accent4>
        <a:accent5>
          <a:srgbClr val="C1B4C8"/>
        </a:accent5>
        <a:accent6>
          <a:srgbClr val="9573A5"/>
        </a:accent6>
        <a:hlink>
          <a:srgbClr val="C6AFD1"/>
        </a:hlink>
        <a:folHlink>
          <a:srgbClr val="E3D8E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3">
        <a:dk1>
          <a:srgbClr val="000000"/>
        </a:dk1>
        <a:lt1>
          <a:srgbClr val="FFFFFF"/>
        </a:lt1>
        <a:dk2>
          <a:srgbClr val="693F58"/>
        </a:dk2>
        <a:lt2>
          <a:srgbClr val="808080"/>
        </a:lt2>
        <a:accent1>
          <a:srgbClr val="92587B"/>
        </a:accent1>
        <a:accent2>
          <a:srgbClr val="B88AA5"/>
        </a:accent2>
        <a:accent3>
          <a:srgbClr val="FFFFFF"/>
        </a:accent3>
        <a:accent4>
          <a:srgbClr val="000000"/>
        </a:accent4>
        <a:accent5>
          <a:srgbClr val="C7B4BF"/>
        </a:accent5>
        <a:accent6>
          <a:srgbClr val="A67D95"/>
        </a:accent6>
        <a:hlink>
          <a:srgbClr val="DEC8D5"/>
        </a:hlink>
        <a:folHlink>
          <a:srgbClr val="EFE5E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4">
        <a:dk1>
          <a:srgbClr val="000000"/>
        </a:dk1>
        <a:lt1>
          <a:srgbClr val="FFFFFF"/>
        </a:lt1>
        <a:dk2>
          <a:srgbClr val="813C49"/>
        </a:dk2>
        <a:lt2>
          <a:srgbClr val="808080"/>
        </a:lt2>
        <a:accent1>
          <a:srgbClr val="A54D5E"/>
        </a:accent1>
        <a:accent2>
          <a:srgbClr val="BD717F"/>
        </a:accent2>
        <a:accent3>
          <a:srgbClr val="FFFFFF"/>
        </a:accent3>
        <a:accent4>
          <a:srgbClr val="000000"/>
        </a:accent4>
        <a:accent5>
          <a:srgbClr val="CFB2B6"/>
        </a:accent5>
        <a:accent6>
          <a:srgbClr val="AB6672"/>
        </a:accent6>
        <a:hlink>
          <a:srgbClr val="D8ACB4"/>
        </a:hlink>
        <a:folHlink>
          <a:srgbClr val="E9CFD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5">
        <a:dk1>
          <a:srgbClr val="000000"/>
        </a:dk1>
        <a:lt1>
          <a:srgbClr val="FFFFFF"/>
        </a:lt1>
        <a:dk2>
          <a:srgbClr val="433F6D"/>
        </a:dk2>
        <a:lt2>
          <a:srgbClr val="808080"/>
        </a:lt2>
        <a:accent1>
          <a:srgbClr val="5F5999"/>
        </a:accent1>
        <a:accent2>
          <a:srgbClr val="8B86B8"/>
        </a:accent2>
        <a:accent3>
          <a:srgbClr val="FFFFFF"/>
        </a:accent3>
        <a:accent4>
          <a:srgbClr val="000000"/>
        </a:accent4>
        <a:accent5>
          <a:srgbClr val="B6B5CA"/>
        </a:accent5>
        <a:accent6>
          <a:srgbClr val="7D79A6"/>
        </a:accent6>
        <a:hlink>
          <a:srgbClr val="C2C0DA"/>
        </a:hlink>
        <a:folHlink>
          <a:srgbClr val="D6D5E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6">
        <a:dk1>
          <a:srgbClr val="000000"/>
        </a:dk1>
        <a:lt1>
          <a:srgbClr val="FFFFFF"/>
        </a:lt1>
        <a:dk2>
          <a:srgbClr val="20628D"/>
        </a:dk2>
        <a:lt2>
          <a:srgbClr val="808080"/>
        </a:lt2>
        <a:accent1>
          <a:srgbClr val="4A98B0"/>
        </a:accent1>
        <a:accent2>
          <a:srgbClr val="78B3C6"/>
        </a:accent2>
        <a:accent3>
          <a:srgbClr val="FFFFFF"/>
        </a:accent3>
        <a:accent4>
          <a:srgbClr val="000000"/>
        </a:accent4>
        <a:accent5>
          <a:srgbClr val="B1CAD4"/>
        </a:accent5>
        <a:accent6>
          <a:srgbClr val="6CA2B3"/>
        </a:accent6>
        <a:hlink>
          <a:srgbClr val="A1CAD7"/>
        </a:hlink>
        <a:folHlink>
          <a:srgbClr val="C4DE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7">
        <a:dk1>
          <a:srgbClr val="000000"/>
        </a:dk1>
        <a:lt1>
          <a:srgbClr val="FFFFFF"/>
        </a:lt1>
        <a:dk2>
          <a:srgbClr val="305C74"/>
        </a:dk2>
        <a:lt2>
          <a:srgbClr val="808080"/>
        </a:lt2>
        <a:accent1>
          <a:srgbClr val="4381A3"/>
        </a:accent1>
        <a:accent2>
          <a:srgbClr val="77AAC7"/>
        </a:accent2>
        <a:accent3>
          <a:srgbClr val="FFFFFF"/>
        </a:accent3>
        <a:accent4>
          <a:srgbClr val="000000"/>
        </a:accent4>
        <a:accent5>
          <a:srgbClr val="B0C1CE"/>
        </a:accent5>
        <a:accent6>
          <a:srgbClr val="6B9AB4"/>
        </a:accent6>
        <a:hlink>
          <a:srgbClr val="B8D3E2"/>
        </a:hlink>
        <a:folHlink>
          <a:srgbClr val="D6E5E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8">
        <a:dk1>
          <a:srgbClr val="000000"/>
        </a:dk1>
        <a:lt1>
          <a:srgbClr val="FFFFFF"/>
        </a:lt1>
        <a:dk2>
          <a:srgbClr val="40685B"/>
        </a:dk2>
        <a:lt2>
          <a:srgbClr val="808080"/>
        </a:lt2>
        <a:accent1>
          <a:srgbClr val="619D89"/>
        </a:accent1>
        <a:accent2>
          <a:srgbClr val="95BDB0"/>
        </a:accent2>
        <a:accent3>
          <a:srgbClr val="FFFFFF"/>
        </a:accent3>
        <a:accent4>
          <a:srgbClr val="000000"/>
        </a:accent4>
        <a:accent5>
          <a:srgbClr val="B7CCC4"/>
        </a:accent5>
        <a:accent6>
          <a:srgbClr val="87AB9F"/>
        </a:accent6>
        <a:hlink>
          <a:srgbClr val="CEE0DA"/>
        </a:hlink>
        <a:folHlink>
          <a:srgbClr val="DCE8E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9">
        <a:dk1>
          <a:srgbClr val="000000"/>
        </a:dk1>
        <a:lt1>
          <a:srgbClr val="FFFFFF"/>
        </a:lt1>
        <a:dk2>
          <a:srgbClr val="8B4A1D"/>
        </a:dk2>
        <a:lt2>
          <a:srgbClr val="808080"/>
        </a:lt2>
        <a:accent1>
          <a:srgbClr val="A96B45"/>
        </a:accent1>
        <a:accent2>
          <a:srgbClr val="C79577"/>
        </a:accent2>
        <a:accent3>
          <a:srgbClr val="FFFFFF"/>
        </a:accent3>
        <a:accent4>
          <a:srgbClr val="000000"/>
        </a:accent4>
        <a:accent5>
          <a:srgbClr val="D1BAB0"/>
        </a:accent5>
        <a:accent6>
          <a:srgbClr val="B4876B"/>
        </a:accent6>
        <a:hlink>
          <a:srgbClr val="DEC2B0"/>
        </a:hlink>
        <a:folHlink>
          <a:srgbClr val="EAD9C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4_standardWhite">
  <a:themeElements>
    <a:clrScheme name="4_standardWhite 1">
      <a:dk1>
        <a:srgbClr val="000000"/>
      </a:dk1>
      <a:lt1>
        <a:srgbClr val="FFFFFF"/>
      </a:lt1>
      <a:dk2>
        <a:srgbClr val="003C69"/>
      </a:dk2>
      <a:lt2>
        <a:srgbClr val="808080"/>
      </a:lt2>
      <a:accent1>
        <a:srgbClr val="1C598C"/>
      </a:accent1>
      <a:accent2>
        <a:srgbClr val="4386AF"/>
      </a:accent2>
      <a:accent3>
        <a:srgbClr val="FFFFFF"/>
      </a:accent3>
      <a:accent4>
        <a:srgbClr val="000000"/>
      </a:accent4>
      <a:accent5>
        <a:srgbClr val="ABB5C5"/>
      </a:accent5>
      <a:accent6>
        <a:srgbClr val="3C799E"/>
      </a:accent6>
      <a:hlink>
        <a:srgbClr val="92BCD6"/>
      </a:hlink>
      <a:folHlink>
        <a:srgbClr val="C5DBE9"/>
      </a:folHlink>
    </a:clrScheme>
    <a:fontScheme name="4_standardWhi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CC66FF">
                <a:gamma/>
                <a:shade val="46275"/>
                <a:invGamma/>
              </a:srgbClr>
            </a:gs>
            <a:gs pos="50000">
              <a:srgbClr val="CC66FF"/>
            </a:gs>
            <a:gs pos="100000">
              <a:srgbClr val="CC66FF">
                <a:gamma/>
                <a:shade val="46275"/>
                <a:invGamma/>
              </a:srgbClr>
            </a:gs>
          </a:gsLst>
          <a:lin ang="0" scaled="1"/>
        </a:gradFill>
        <a:ln w="28575" cap="flat" cmpd="sng" algn="ctr">
          <a:solidFill>
            <a:srgbClr val="003366"/>
          </a:solidFill>
          <a:prstDash val="solid"/>
          <a:round/>
          <a:headEnd type="none" w="lg" len="lg"/>
          <a:tailEnd type="none" w="lg" len="lg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" b="1" i="0" u="none" strike="noStrike" cap="none" normalizeH="0" baseline="0" smtClean="0">
            <a:ln>
              <a:noFill/>
            </a:ln>
            <a:solidFill>
              <a:srgbClr val="003366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CC66FF">
                <a:gamma/>
                <a:shade val="46275"/>
                <a:invGamma/>
              </a:srgbClr>
            </a:gs>
            <a:gs pos="50000">
              <a:srgbClr val="CC66FF"/>
            </a:gs>
            <a:gs pos="100000">
              <a:srgbClr val="CC66FF">
                <a:gamma/>
                <a:shade val="46275"/>
                <a:invGamma/>
              </a:srgbClr>
            </a:gs>
          </a:gsLst>
          <a:lin ang="0" scaled="1"/>
        </a:gradFill>
        <a:ln w="28575" cap="flat" cmpd="sng" algn="ctr">
          <a:solidFill>
            <a:srgbClr val="003366"/>
          </a:solidFill>
          <a:prstDash val="solid"/>
          <a:round/>
          <a:headEnd type="none" w="lg" len="lg"/>
          <a:tailEnd type="none" w="lg" len="lg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" b="1" i="0" u="none" strike="noStrike" cap="none" normalizeH="0" baseline="0" smtClean="0">
            <a:ln>
              <a:noFill/>
            </a:ln>
            <a:solidFill>
              <a:srgbClr val="003366"/>
            </a:solidFill>
            <a:effectLst/>
            <a:latin typeface="Calibri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1800" dirty="0">
            <a:solidFill>
              <a:schemeClr val="tx2"/>
            </a:solidFill>
          </a:defRPr>
        </a:defPPr>
      </a:lstStyle>
    </a:txDef>
  </a:objectDefaults>
  <a:extraClrSchemeLst>
    <a:extraClrScheme>
      <a:clrScheme name="4_standardWhite 1">
        <a:dk1>
          <a:srgbClr val="000000"/>
        </a:dk1>
        <a:lt1>
          <a:srgbClr val="FFFFFF"/>
        </a:lt1>
        <a:dk2>
          <a:srgbClr val="003C69"/>
        </a:dk2>
        <a:lt2>
          <a:srgbClr val="808080"/>
        </a:lt2>
        <a:accent1>
          <a:srgbClr val="1C598C"/>
        </a:accent1>
        <a:accent2>
          <a:srgbClr val="4386AF"/>
        </a:accent2>
        <a:accent3>
          <a:srgbClr val="FFFFFF"/>
        </a:accent3>
        <a:accent4>
          <a:srgbClr val="000000"/>
        </a:accent4>
        <a:accent5>
          <a:srgbClr val="ABB5C5"/>
        </a:accent5>
        <a:accent6>
          <a:srgbClr val="3C799E"/>
        </a:accent6>
        <a:hlink>
          <a:srgbClr val="92BCD6"/>
        </a:hlink>
        <a:folHlink>
          <a:srgbClr val="C5DBE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2">
        <a:dk1>
          <a:srgbClr val="000000"/>
        </a:dk1>
        <a:lt1>
          <a:srgbClr val="FFFFFF"/>
        </a:lt1>
        <a:dk2>
          <a:srgbClr val="5A266A"/>
        </a:dk2>
        <a:lt2>
          <a:srgbClr val="808080"/>
        </a:lt2>
        <a:accent1>
          <a:srgbClr val="815595"/>
        </a:accent1>
        <a:accent2>
          <a:srgbClr val="A580B6"/>
        </a:accent2>
        <a:accent3>
          <a:srgbClr val="FFFFFF"/>
        </a:accent3>
        <a:accent4>
          <a:srgbClr val="000000"/>
        </a:accent4>
        <a:accent5>
          <a:srgbClr val="C1B4C8"/>
        </a:accent5>
        <a:accent6>
          <a:srgbClr val="9573A5"/>
        </a:accent6>
        <a:hlink>
          <a:srgbClr val="C6AFD1"/>
        </a:hlink>
        <a:folHlink>
          <a:srgbClr val="E3D8E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3">
        <a:dk1>
          <a:srgbClr val="000000"/>
        </a:dk1>
        <a:lt1>
          <a:srgbClr val="FFFFFF"/>
        </a:lt1>
        <a:dk2>
          <a:srgbClr val="693F58"/>
        </a:dk2>
        <a:lt2>
          <a:srgbClr val="808080"/>
        </a:lt2>
        <a:accent1>
          <a:srgbClr val="92587B"/>
        </a:accent1>
        <a:accent2>
          <a:srgbClr val="B88AA5"/>
        </a:accent2>
        <a:accent3>
          <a:srgbClr val="FFFFFF"/>
        </a:accent3>
        <a:accent4>
          <a:srgbClr val="000000"/>
        </a:accent4>
        <a:accent5>
          <a:srgbClr val="C7B4BF"/>
        </a:accent5>
        <a:accent6>
          <a:srgbClr val="A67D95"/>
        </a:accent6>
        <a:hlink>
          <a:srgbClr val="DEC8D5"/>
        </a:hlink>
        <a:folHlink>
          <a:srgbClr val="EFE5E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4">
        <a:dk1>
          <a:srgbClr val="000000"/>
        </a:dk1>
        <a:lt1>
          <a:srgbClr val="FFFFFF"/>
        </a:lt1>
        <a:dk2>
          <a:srgbClr val="813C49"/>
        </a:dk2>
        <a:lt2>
          <a:srgbClr val="808080"/>
        </a:lt2>
        <a:accent1>
          <a:srgbClr val="A54D5E"/>
        </a:accent1>
        <a:accent2>
          <a:srgbClr val="BD717F"/>
        </a:accent2>
        <a:accent3>
          <a:srgbClr val="FFFFFF"/>
        </a:accent3>
        <a:accent4>
          <a:srgbClr val="000000"/>
        </a:accent4>
        <a:accent5>
          <a:srgbClr val="CFB2B6"/>
        </a:accent5>
        <a:accent6>
          <a:srgbClr val="AB6672"/>
        </a:accent6>
        <a:hlink>
          <a:srgbClr val="D8ACB4"/>
        </a:hlink>
        <a:folHlink>
          <a:srgbClr val="E9CFD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5">
        <a:dk1>
          <a:srgbClr val="000000"/>
        </a:dk1>
        <a:lt1>
          <a:srgbClr val="FFFFFF"/>
        </a:lt1>
        <a:dk2>
          <a:srgbClr val="433F6D"/>
        </a:dk2>
        <a:lt2>
          <a:srgbClr val="808080"/>
        </a:lt2>
        <a:accent1>
          <a:srgbClr val="5F5999"/>
        </a:accent1>
        <a:accent2>
          <a:srgbClr val="8B86B8"/>
        </a:accent2>
        <a:accent3>
          <a:srgbClr val="FFFFFF"/>
        </a:accent3>
        <a:accent4>
          <a:srgbClr val="000000"/>
        </a:accent4>
        <a:accent5>
          <a:srgbClr val="B6B5CA"/>
        </a:accent5>
        <a:accent6>
          <a:srgbClr val="7D79A6"/>
        </a:accent6>
        <a:hlink>
          <a:srgbClr val="C2C0DA"/>
        </a:hlink>
        <a:folHlink>
          <a:srgbClr val="D6D5E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6">
        <a:dk1>
          <a:srgbClr val="000000"/>
        </a:dk1>
        <a:lt1>
          <a:srgbClr val="FFFFFF"/>
        </a:lt1>
        <a:dk2>
          <a:srgbClr val="20628D"/>
        </a:dk2>
        <a:lt2>
          <a:srgbClr val="808080"/>
        </a:lt2>
        <a:accent1>
          <a:srgbClr val="4A98B0"/>
        </a:accent1>
        <a:accent2>
          <a:srgbClr val="78B3C6"/>
        </a:accent2>
        <a:accent3>
          <a:srgbClr val="FFFFFF"/>
        </a:accent3>
        <a:accent4>
          <a:srgbClr val="000000"/>
        </a:accent4>
        <a:accent5>
          <a:srgbClr val="B1CAD4"/>
        </a:accent5>
        <a:accent6>
          <a:srgbClr val="6CA2B3"/>
        </a:accent6>
        <a:hlink>
          <a:srgbClr val="A1CAD7"/>
        </a:hlink>
        <a:folHlink>
          <a:srgbClr val="C4DE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7">
        <a:dk1>
          <a:srgbClr val="000000"/>
        </a:dk1>
        <a:lt1>
          <a:srgbClr val="FFFFFF"/>
        </a:lt1>
        <a:dk2>
          <a:srgbClr val="305C74"/>
        </a:dk2>
        <a:lt2>
          <a:srgbClr val="808080"/>
        </a:lt2>
        <a:accent1>
          <a:srgbClr val="4381A3"/>
        </a:accent1>
        <a:accent2>
          <a:srgbClr val="77AAC7"/>
        </a:accent2>
        <a:accent3>
          <a:srgbClr val="FFFFFF"/>
        </a:accent3>
        <a:accent4>
          <a:srgbClr val="000000"/>
        </a:accent4>
        <a:accent5>
          <a:srgbClr val="B0C1CE"/>
        </a:accent5>
        <a:accent6>
          <a:srgbClr val="6B9AB4"/>
        </a:accent6>
        <a:hlink>
          <a:srgbClr val="B8D3E2"/>
        </a:hlink>
        <a:folHlink>
          <a:srgbClr val="D6E5E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8">
        <a:dk1>
          <a:srgbClr val="000000"/>
        </a:dk1>
        <a:lt1>
          <a:srgbClr val="FFFFFF"/>
        </a:lt1>
        <a:dk2>
          <a:srgbClr val="40685B"/>
        </a:dk2>
        <a:lt2>
          <a:srgbClr val="808080"/>
        </a:lt2>
        <a:accent1>
          <a:srgbClr val="619D89"/>
        </a:accent1>
        <a:accent2>
          <a:srgbClr val="95BDB0"/>
        </a:accent2>
        <a:accent3>
          <a:srgbClr val="FFFFFF"/>
        </a:accent3>
        <a:accent4>
          <a:srgbClr val="000000"/>
        </a:accent4>
        <a:accent5>
          <a:srgbClr val="B7CCC4"/>
        </a:accent5>
        <a:accent6>
          <a:srgbClr val="87AB9F"/>
        </a:accent6>
        <a:hlink>
          <a:srgbClr val="CEE0DA"/>
        </a:hlink>
        <a:folHlink>
          <a:srgbClr val="DCE8E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9">
        <a:dk1>
          <a:srgbClr val="000000"/>
        </a:dk1>
        <a:lt1>
          <a:srgbClr val="FFFFFF"/>
        </a:lt1>
        <a:dk2>
          <a:srgbClr val="8B4A1D"/>
        </a:dk2>
        <a:lt2>
          <a:srgbClr val="808080"/>
        </a:lt2>
        <a:accent1>
          <a:srgbClr val="A96B45"/>
        </a:accent1>
        <a:accent2>
          <a:srgbClr val="C79577"/>
        </a:accent2>
        <a:accent3>
          <a:srgbClr val="FFFFFF"/>
        </a:accent3>
        <a:accent4>
          <a:srgbClr val="000000"/>
        </a:accent4>
        <a:accent5>
          <a:srgbClr val="D1BAB0"/>
        </a:accent5>
        <a:accent6>
          <a:srgbClr val="B4876B"/>
        </a:accent6>
        <a:hlink>
          <a:srgbClr val="DEC2B0"/>
        </a:hlink>
        <a:folHlink>
          <a:srgbClr val="EAD9C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5_standardWhite">
  <a:themeElements>
    <a:clrScheme name="4_standardWhite 1">
      <a:dk1>
        <a:srgbClr val="000000"/>
      </a:dk1>
      <a:lt1>
        <a:srgbClr val="FFFFFF"/>
      </a:lt1>
      <a:dk2>
        <a:srgbClr val="003C69"/>
      </a:dk2>
      <a:lt2>
        <a:srgbClr val="808080"/>
      </a:lt2>
      <a:accent1>
        <a:srgbClr val="1C598C"/>
      </a:accent1>
      <a:accent2>
        <a:srgbClr val="4386AF"/>
      </a:accent2>
      <a:accent3>
        <a:srgbClr val="FFFFFF"/>
      </a:accent3>
      <a:accent4>
        <a:srgbClr val="000000"/>
      </a:accent4>
      <a:accent5>
        <a:srgbClr val="ABB5C5"/>
      </a:accent5>
      <a:accent6>
        <a:srgbClr val="3C799E"/>
      </a:accent6>
      <a:hlink>
        <a:srgbClr val="92BCD6"/>
      </a:hlink>
      <a:folHlink>
        <a:srgbClr val="C5DBE9"/>
      </a:folHlink>
    </a:clrScheme>
    <a:fontScheme name="4_standardWhi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CC66FF">
                <a:gamma/>
                <a:shade val="46275"/>
                <a:invGamma/>
              </a:srgbClr>
            </a:gs>
            <a:gs pos="50000">
              <a:srgbClr val="CC66FF"/>
            </a:gs>
            <a:gs pos="100000">
              <a:srgbClr val="CC66FF">
                <a:gamma/>
                <a:shade val="46275"/>
                <a:invGamma/>
              </a:srgbClr>
            </a:gs>
          </a:gsLst>
          <a:lin ang="0" scaled="1"/>
        </a:gradFill>
        <a:ln w="28575" cap="flat" cmpd="sng" algn="ctr">
          <a:solidFill>
            <a:srgbClr val="003366"/>
          </a:solidFill>
          <a:prstDash val="solid"/>
          <a:round/>
          <a:headEnd type="none" w="lg" len="lg"/>
          <a:tailEnd type="none" w="lg" len="lg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" b="1" i="0" u="none" strike="noStrike" cap="none" normalizeH="0" baseline="0" smtClean="0">
            <a:ln>
              <a:noFill/>
            </a:ln>
            <a:solidFill>
              <a:srgbClr val="003366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CC66FF">
                <a:gamma/>
                <a:shade val="46275"/>
                <a:invGamma/>
              </a:srgbClr>
            </a:gs>
            <a:gs pos="50000">
              <a:srgbClr val="CC66FF"/>
            </a:gs>
            <a:gs pos="100000">
              <a:srgbClr val="CC66FF">
                <a:gamma/>
                <a:shade val="46275"/>
                <a:invGamma/>
              </a:srgbClr>
            </a:gs>
          </a:gsLst>
          <a:lin ang="0" scaled="1"/>
        </a:gradFill>
        <a:ln w="28575" cap="flat" cmpd="sng" algn="ctr">
          <a:solidFill>
            <a:srgbClr val="003366"/>
          </a:solidFill>
          <a:prstDash val="solid"/>
          <a:round/>
          <a:headEnd type="none" w="lg" len="lg"/>
          <a:tailEnd type="none" w="lg" len="lg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" b="1" i="0" u="none" strike="noStrike" cap="none" normalizeH="0" baseline="0" smtClean="0">
            <a:ln>
              <a:noFill/>
            </a:ln>
            <a:solidFill>
              <a:srgbClr val="003366"/>
            </a:solidFill>
            <a:effectLst/>
            <a:latin typeface="Calibri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1800" dirty="0">
            <a:solidFill>
              <a:schemeClr val="tx2"/>
            </a:solidFill>
          </a:defRPr>
        </a:defPPr>
      </a:lstStyle>
    </a:txDef>
  </a:objectDefaults>
  <a:extraClrSchemeLst>
    <a:extraClrScheme>
      <a:clrScheme name="4_standardWhite 1">
        <a:dk1>
          <a:srgbClr val="000000"/>
        </a:dk1>
        <a:lt1>
          <a:srgbClr val="FFFFFF"/>
        </a:lt1>
        <a:dk2>
          <a:srgbClr val="003C69"/>
        </a:dk2>
        <a:lt2>
          <a:srgbClr val="808080"/>
        </a:lt2>
        <a:accent1>
          <a:srgbClr val="1C598C"/>
        </a:accent1>
        <a:accent2>
          <a:srgbClr val="4386AF"/>
        </a:accent2>
        <a:accent3>
          <a:srgbClr val="FFFFFF"/>
        </a:accent3>
        <a:accent4>
          <a:srgbClr val="000000"/>
        </a:accent4>
        <a:accent5>
          <a:srgbClr val="ABB5C5"/>
        </a:accent5>
        <a:accent6>
          <a:srgbClr val="3C799E"/>
        </a:accent6>
        <a:hlink>
          <a:srgbClr val="92BCD6"/>
        </a:hlink>
        <a:folHlink>
          <a:srgbClr val="C5DBE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2">
        <a:dk1>
          <a:srgbClr val="000000"/>
        </a:dk1>
        <a:lt1>
          <a:srgbClr val="FFFFFF"/>
        </a:lt1>
        <a:dk2>
          <a:srgbClr val="5A266A"/>
        </a:dk2>
        <a:lt2>
          <a:srgbClr val="808080"/>
        </a:lt2>
        <a:accent1>
          <a:srgbClr val="815595"/>
        </a:accent1>
        <a:accent2>
          <a:srgbClr val="A580B6"/>
        </a:accent2>
        <a:accent3>
          <a:srgbClr val="FFFFFF"/>
        </a:accent3>
        <a:accent4>
          <a:srgbClr val="000000"/>
        </a:accent4>
        <a:accent5>
          <a:srgbClr val="C1B4C8"/>
        </a:accent5>
        <a:accent6>
          <a:srgbClr val="9573A5"/>
        </a:accent6>
        <a:hlink>
          <a:srgbClr val="C6AFD1"/>
        </a:hlink>
        <a:folHlink>
          <a:srgbClr val="E3D8E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3">
        <a:dk1>
          <a:srgbClr val="000000"/>
        </a:dk1>
        <a:lt1>
          <a:srgbClr val="FFFFFF"/>
        </a:lt1>
        <a:dk2>
          <a:srgbClr val="693F58"/>
        </a:dk2>
        <a:lt2>
          <a:srgbClr val="808080"/>
        </a:lt2>
        <a:accent1>
          <a:srgbClr val="92587B"/>
        </a:accent1>
        <a:accent2>
          <a:srgbClr val="B88AA5"/>
        </a:accent2>
        <a:accent3>
          <a:srgbClr val="FFFFFF"/>
        </a:accent3>
        <a:accent4>
          <a:srgbClr val="000000"/>
        </a:accent4>
        <a:accent5>
          <a:srgbClr val="C7B4BF"/>
        </a:accent5>
        <a:accent6>
          <a:srgbClr val="A67D95"/>
        </a:accent6>
        <a:hlink>
          <a:srgbClr val="DEC8D5"/>
        </a:hlink>
        <a:folHlink>
          <a:srgbClr val="EFE5E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4">
        <a:dk1>
          <a:srgbClr val="000000"/>
        </a:dk1>
        <a:lt1>
          <a:srgbClr val="FFFFFF"/>
        </a:lt1>
        <a:dk2>
          <a:srgbClr val="813C49"/>
        </a:dk2>
        <a:lt2>
          <a:srgbClr val="808080"/>
        </a:lt2>
        <a:accent1>
          <a:srgbClr val="A54D5E"/>
        </a:accent1>
        <a:accent2>
          <a:srgbClr val="BD717F"/>
        </a:accent2>
        <a:accent3>
          <a:srgbClr val="FFFFFF"/>
        </a:accent3>
        <a:accent4>
          <a:srgbClr val="000000"/>
        </a:accent4>
        <a:accent5>
          <a:srgbClr val="CFB2B6"/>
        </a:accent5>
        <a:accent6>
          <a:srgbClr val="AB6672"/>
        </a:accent6>
        <a:hlink>
          <a:srgbClr val="D8ACB4"/>
        </a:hlink>
        <a:folHlink>
          <a:srgbClr val="E9CFD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5">
        <a:dk1>
          <a:srgbClr val="000000"/>
        </a:dk1>
        <a:lt1>
          <a:srgbClr val="FFFFFF"/>
        </a:lt1>
        <a:dk2>
          <a:srgbClr val="433F6D"/>
        </a:dk2>
        <a:lt2>
          <a:srgbClr val="808080"/>
        </a:lt2>
        <a:accent1>
          <a:srgbClr val="5F5999"/>
        </a:accent1>
        <a:accent2>
          <a:srgbClr val="8B86B8"/>
        </a:accent2>
        <a:accent3>
          <a:srgbClr val="FFFFFF"/>
        </a:accent3>
        <a:accent4>
          <a:srgbClr val="000000"/>
        </a:accent4>
        <a:accent5>
          <a:srgbClr val="B6B5CA"/>
        </a:accent5>
        <a:accent6>
          <a:srgbClr val="7D79A6"/>
        </a:accent6>
        <a:hlink>
          <a:srgbClr val="C2C0DA"/>
        </a:hlink>
        <a:folHlink>
          <a:srgbClr val="D6D5E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6">
        <a:dk1>
          <a:srgbClr val="000000"/>
        </a:dk1>
        <a:lt1>
          <a:srgbClr val="FFFFFF"/>
        </a:lt1>
        <a:dk2>
          <a:srgbClr val="20628D"/>
        </a:dk2>
        <a:lt2>
          <a:srgbClr val="808080"/>
        </a:lt2>
        <a:accent1>
          <a:srgbClr val="4A98B0"/>
        </a:accent1>
        <a:accent2>
          <a:srgbClr val="78B3C6"/>
        </a:accent2>
        <a:accent3>
          <a:srgbClr val="FFFFFF"/>
        </a:accent3>
        <a:accent4>
          <a:srgbClr val="000000"/>
        </a:accent4>
        <a:accent5>
          <a:srgbClr val="B1CAD4"/>
        </a:accent5>
        <a:accent6>
          <a:srgbClr val="6CA2B3"/>
        </a:accent6>
        <a:hlink>
          <a:srgbClr val="A1CAD7"/>
        </a:hlink>
        <a:folHlink>
          <a:srgbClr val="C4DE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7">
        <a:dk1>
          <a:srgbClr val="000000"/>
        </a:dk1>
        <a:lt1>
          <a:srgbClr val="FFFFFF"/>
        </a:lt1>
        <a:dk2>
          <a:srgbClr val="305C74"/>
        </a:dk2>
        <a:lt2>
          <a:srgbClr val="808080"/>
        </a:lt2>
        <a:accent1>
          <a:srgbClr val="4381A3"/>
        </a:accent1>
        <a:accent2>
          <a:srgbClr val="77AAC7"/>
        </a:accent2>
        <a:accent3>
          <a:srgbClr val="FFFFFF"/>
        </a:accent3>
        <a:accent4>
          <a:srgbClr val="000000"/>
        </a:accent4>
        <a:accent5>
          <a:srgbClr val="B0C1CE"/>
        </a:accent5>
        <a:accent6>
          <a:srgbClr val="6B9AB4"/>
        </a:accent6>
        <a:hlink>
          <a:srgbClr val="B8D3E2"/>
        </a:hlink>
        <a:folHlink>
          <a:srgbClr val="D6E5E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8">
        <a:dk1>
          <a:srgbClr val="000000"/>
        </a:dk1>
        <a:lt1>
          <a:srgbClr val="FFFFFF"/>
        </a:lt1>
        <a:dk2>
          <a:srgbClr val="40685B"/>
        </a:dk2>
        <a:lt2>
          <a:srgbClr val="808080"/>
        </a:lt2>
        <a:accent1>
          <a:srgbClr val="619D89"/>
        </a:accent1>
        <a:accent2>
          <a:srgbClr val="95BDB0"/>
        </a:accent2>
        <a:accent3>
          <a:srgbClr val="FFFFFF"/>
        </a:accent3>
        <a:accent4>
          <a:srgbClr val="000000"/>
        </a:accent4>
        <a:accent5>
          <a:srgbClr val="B7CCC4"/>
        </a:accent5>
        <a:accent6>
          <a:srgbClr val="87AB9F"/>
        </a:accent6>
        <a:hlink>
          <a:srgbClr val="CEE0DA"/>
        </a:hlink>
        <a:folHlink>
          <a:srgbClr val="DCE8E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9">
        <a:dk1>
          <a:srgbClr val="000000"/>
        </a:dk1>
        <a:lt1>
          <a:srgbClr val="FFFFFF"/>
        </a:lt1>
        <a:dk2>
          <a:srgbClr val="8B4A1D"/>
        </a:dk2>
        <a:lt2>
          <a:srgbClr val="808080"/>
        </a:lt2>
        <a:accent1>
          <a:srgbClr val="A96B45"/>
        </a:accent1>
        <a:accent2>
          <a:srgbClr val="C79577"/>
        </a:accent2>
        <a:accent3>
          <a:srgbClr val="FFFFFF"/>
        </a:accent3>
        <a:accent4>
          <a:srgbClr val="000000"/>
        </a:accent4>
        <a:accent5>
          <a:srgbClr val="D1BAB0"/>
        </a:accent5>
        <a:accent6>
          <a:srgbClr val="B4876B"/>
        </a:accent6>
        <a:hlink>
          <a:srgbClr val="DEC2B0"/>
        </a:hlink>
        <a:folHlink>
          <a:srgbClr val="EAD9C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6_standardWhite">
  <a:themeElements>
    <a:clrScheme name="4_standardWhite 1">
      <a:dk1>
        <a:srgbClr val="000000"/>
      </a:dk1>
      <a:lt1>
        <a:srgbClr val="FFFFFF"/>
      </a:lt1>
      <a:dk2>
        <a:srgbClr val="003C69"/>
      </a:dk2>
      <a:lt2>
        <a:srgbClr val="808080"/>
      </a:lt2>
      <a:accent1>
        <a:srgbClr val="1C598C"/>
      </a:accent1>
      <a:accent2>
        <a:srgbClr val="4386AF"/>
      </a:accent2>
      <a:accent3>
        <a:srgbClr val="FFFFFF"/>
      </a:accent3>
      <a:accent4>
        <a:srgbClr val="000000"/>
      </a:accent4>
      <a:accent5>
        <a:srgbClr val="ABB5C5"/>
      </a:accent5>
      <a:accent6>
        <a:srgbClr val="3C799E"/>
      </a:accent6>
      <a:hlink>
        <a:srgbClr val="92BCD6"/>
      </a:hlink>
      <a:folHlink>
        <a:srgbClr val="C5DBE9"/>
      </a:folHlink>
    </a:clrScheme>
    <a:fontScheme name="4_standardWhi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CC66FF">
                <a:gamma/>
                <a:shade val="46275"/>
                <a:invGamma/>
              </a:srgbClr>
            </a:gs>
            <a:gs pos="50000">
              <a:srgbClr val="CC66FF"/>
            </a:gs>
            <a:gs pos="100000">
              <a:srgbClr val="CC66FF">
                <a:gamma/>
                <a:shade val="46275"/>
                <a:invGamma/>
              </a:srgbClr>
            </a:gs>
          </a:gsLst>
          <a:lin ang="0" scaled="1"/>
        </a:gradFill>
        <a:ln w="28575" cap="flat" cmpd="sng" algn="ctr">
          <a:solidFill>
            <a:srgbClr val="003366"/>
          </a:solidFill>
          <a:prstDash val="solid"/>
          <a:round/>
          <a:headEnd type="none" w="lg" len="lg"/>
          <a:tailEnd type="none" w="lg" len="lg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" b="1" i="0" u="none" strike="noStrike" cap="none" normalizeH="0" baseline="0" smtClean="0">
            <a:ln>
              <a:noFill/>
            </a:ln>
            <a:solidFill>
              <a:srgbClr val="003366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CC66FF">
                <a:gamma/>
                <a:shade val="46275"/>
                <a:invGamma/>
              </a:srgbClr>
            </a:gs>
            <a:gs pos="50000">
              <a:srgbClr val="CC66FF"/>
            </a:gs>
            <a:gs pos="100000">
              <a:srgbClr val="CC66FF">
                <a:gamma/>
                <a:shade val="46275"/>
                <a:invGamma/>
              </a:srgbClr>
            </a:gs>
          </a:gsLst>
          <a:lin ang="0" scaled="1"/>
        </a:gradFill>
        <a:ln w="28575" cap="flat" cmpd="sng" algn="ctr">
          <a:solidFill>
            <a:srgbClr val="003366"/>
          </a:solidFill>
          <a:prstDash val="solid"/>
          <a:round/>
          <a:headEnd type="none" w="lg" len="lg"/>
          <a:tailEnd type="none" w="lg" len="lg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" b="1" i="0" u="none" strike="noStrike" cap="none" normalizeH="0" baseline="0" smtClean="0">
            <a:ln>
              <a:noFill/>
            </a:ln>
            <a:solidFill>
              <a:srgbClr val="003366"/>
            </a:solidFill>
            <a:effectLst/>
            <a:latin typeface="Calibri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1800" dirty="0">
            <a:solidFill>
              <a:schemeClr val="tx2"/>
            </a:solidFill>
          </a:defRPr>
        </a:defPPr>
      </a:lstStyle>
    </a:txDef>
  </a:objectDefaults>
  <a:extraClrSchemeLst>
    <a:extraClrScheme>
      <a:clrScheme name="4_standardWhite 1">
        <a:dk1>
          <a:srgbClr val="000000"/>
        </a:dk1>
        <a:lt1>
          <a:srgbClr val="FFFFFF"/>
        </a:lt1>
        <a:dk2>
          <a:srgbClr val="003C69"/>
        </a:dk2>
        <a:lt2>
          <a:srgbClr val="808080"/>
        </a:lt2>
        <a:accent1>
          <a:srgbClr val="1C598C"/>
        </a:accent1>
        <a:accent2>
          <a:srgbClr val="4386AF"/>
        </a:accent2>
        <a:accent3>
          <a:srgbClr val="FFFFFF"/>
        </a:accent3>
        <a:accent4>
          <a:srgbClr val="000000"/>
        </a:accent4>
        <a:accent5>
          <a:srgbClr val="ABB5C5"/>
        </a:accent5>
        <a:accent6>
          <a:srgbClr val="3C799E"/>
        </a:accent6>
        <a:hlink>
          <a:srgbClr val="92BCD6"/>
        </a:hlink>
        <a:folHlink>
          <a:srgbClr val="C5DBE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2">
        <a:dk1>
          <a:srgbClr val="000000"/>
        </a:dk1>
        <a:lt1>
          <a:srgbClr val="FFFFFF"/>
        </a:lt1>
        <a:dk2>
          <a:srgbClr val="5A266A"/>
        </a:dk2>
        <a:lt2>
          <a:srgbClr val="808080"/>
        </a:lt2>
        <a:accent1>
          <a:srgbClr val="815595"/>
        </a:accent1>
        <a:accent2>
          <a:srgbClr val="A580B6"/>
        </a:accent2>
        <a:accent3>
          <a:srgbClr val="FFFFFF"/>
        </a:accent3>
        <a:accent4>
          <a:srgbClr val="000000"/>
        </a:accent4>
        <a:accent5>
          <a:srgbClr val="C1B4C8"/>
        </a:accent5>
        <a:accent6>
          <a:srgbClr val="9573A5"/>
        </a:accent6>
        <a:hlink>
          <a:srgbClr val="C6AFD1"/>
        </a:hlink>
        <a:folHlink>
          <a:srgbClr val="E3D8E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3">
        <a:dk1>
          <a:srgbClr val="000000"/>
        </a:dk1>
        <a:lt1>
          <a:srgbClr val="FFFFFF"/>
        </a:lt1>
        <a:dk2>
          <a:srgbClr val="693F58"/>
        </a:dk2>
        <a:lt2>
          <a:srgbClr val="808080"/>
        </a:lt2>
        <a:accent1>
          <a:srgbClr val="92587B"/>
        </a:accent1>
        <a:accent2>
          <a:srgbClr val="B88AA5"/>
        </a:accent2>
        <a:accent3>
          <a:srgbClr val="FFFFFF"/>
        </a:accent3>
        <a:accent4>
          <a:srgbClr val="000000"/>
        </a:accent4>
        <a:accent5>
          <a:srgbClr val="C7B4BF"/>
        </a:accent5>
        <a:accent6>
          <a:srgbClr val="A67D95"/>
        </a:accent6>
        <a:hlink>
          <a:srgbClr val="DEC8D5"/>
        </a:hlink>
        <a:folHlink>
          <a:srgbClr val="EFE5E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4">
        <a:dk1>
          <a:srgbClr val="000000"/>
        </a:dk1>
        <a:lt1>
          <a:srgbClr val="FFFFFF"/>
        </a:lt1>
        <a:dk2>
          <a:srgbClr val="813C49"/>
        </a:dk2>
        <a:lt2>
          <a:srgbClr val="808080"/>
        </a:lt2>
        <a:accent1>
          <a:srgbClr val="A54D5E"/>
        </a:accent1>
        <a:accent2>
          <a:srgbClr val="BD717F"/>
        </a:accent2>
        <a:accent3>
          <a:srgbClr val="FFFFFF"/>
        </a:accent3>
        <a:accent4>
          <a:srgbClr val="000000"/>
        </a:accent4>
        <a:accent5>
          <a:srgbClr val="CFB2B6"/>
        </a:accent5>
        <a:accent6>
          <a:srgbClr val="AB6672"/>
        </a:accent6>
        <a:hlink>
          <a:srgbClr val="D8ACB4"/>
        </a:hlink>
        <a:folHlink>
          <a:srgbClr val="E9CFD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5">
        <a:dk1>
          <a:srgbClr val="000000"/>
        </a:dk1>
        <a:lt1>
          <a:srgbClr val="FFFFFF"/>
        </a:lt1>
        <a:dk2>
          <a:srgbClr val="433F6D"/>
        </a:dk2>
        <a:lt2>
          <a:srgbClr val="808080"/>
        </a:lt2>
        <a:accent1>
          <a:srgbClr val="5F5999"/>
        </a:accent1>
        <a:accent2>
          <a:srgbClr val="8B86B8"/>
        </a:accent2>
        <a:accent3>
          <a:srgbClr val="FFFFFF"/>
        </a:accent3>
        <a:accent4>
          <a:srgbClr val="000000"/>
        </a:accent4>
        <a:accent5>
          <a:srgbClr val="B6B5CA"/>
        </a:accent5>
        <a:accent6>
          <a:srgbClr val="7D79A6"/>
        </a:accent6>
        <a:hlink>
          <a:srgbClr val="C2C0DA"/>
        </a:hlink>
        <a:folHlink>
          <a:srgbClr val="D6D5E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6">
        <a:dk1>
          <a:srgbClr val="000000"/>
        </a:dk1>
        <a:lt1>
          <a:srgbClr val="FFFFFF"/>
        </a:lt1>
        <a:dk2>
          <a:srgbClr val="20628D"/>
        </a:dk2>
        <a:lt2>
          <a:srgbClr val="808080"/>
        </a:lt2>
        <a:accent1>
          <a:srgbClr val="4A98B0"/>
        </a:accent1>
        <a:accent2>
          <a:srgbClr val="78B3C6"/>
        </a:accent2>
        <a:accent3>
          <a:srgbClr val="FFFFFF"/>
        </a:accent3>
        <a:accent4>
          <a:srgbClr val="000000"/>
        </a:accent4>
        <a:accent5>
          <a:srgbClr val="B1CAD4"/>
        </a:accent5>
        <a:accent6>
          <a:srgbClr val="6CA2B3"/>
        </a:accent6>
        <a:hlink>
          <a:srgbClr val="A1CAD7"/>
        </a:hlink>
        <a:folHlink>
          <a:srgbClr val="C4DE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7">
        <a:dk1>
          <a:srgbClr val="000000"/>
        </a:dk1>
        <a:lt1>
          <a:srgbClr val="FFFFFF"/>
        </a:lt1>
        <a:dk2>
          <a:srgbClr val="305C74"/>
        </a:dk2>
        <a:lt2>
          <a:srgbClr val="808080"/>
        </a:lt2>
        <a:accent1>
          <a:srgbClr val="4381A3"/>
        </a:accent1>
        <a:accent2>
          <a:srgbClr val="77AAC7"/>
        </a:accent2>
        <a:accent3>
          <a:srgbClr val="FFFFFF"/>
        </a:accent3>
        <a:accent4>
          <a:srgbClr val="000000"/>
        </a:accent4>
        <a:accent5>
          <a:srgbClr val="B0C1CE"/>
        </a:accent5>
        <a:accent6>
          <a:srgbClr val="6B9AB4"/>
        </a:accent6>
        <a:hlink>
          <a:srgbClr val="B8D3E2"/>
        </a:hlink>
        <a:folHlink>
          <a:srgbClr val="D6E5E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8">
        <a:dk1>
          <a:srgbClr val="000000"/>
        </a:dk1>
        <a:lt1>
          <a:srgbClr val="FFFFFF"/>
        </a:lt1>
        <a:dk2>
          <a:srgbClr val="40685B"/>
        </a:dk2>
        <a:lt2>
          <a:srgbClr val="808080"/>
        </a:lt2>
        <a:accent1>
          <a:srgbClr val="619D89"/>
        </a:accent1>
        <a:accent2>
          <a:srgbClr val="95BDB0"/>
        </a:accent2>
        <a:accent3>
          <a:srgbClr val="FFFFFF"/>
        </a:accent3>
        <a:accent4>
          <a:srgbClr val="000000"/>
        </a:accent4>
        <a:accent5>
          <a:srgbClr val="B7CCC4"/>
        </a:accent5>
        <a:accent6>
          <a:srgbClr val="87AB9F"/>
        </a:accent6>
        <a:hlink>
          <a:srgbClr val="CEE0DA"/>
        </a:hlink>
        <a:folHlink>
          <a:srgbClr val="DCE8E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9">
        <a:dk1>
          <a:srgbClr val="000000"/>
        </a:dk1>
        <a:lt1>
          <a:srgbClr val="FFFFFF"/>
        </a:lt1>
        <a:dk2>
          <a:srgbClr val="8B4A1D"/>
        </a:dk2>
        <a:lt2>
          <a:srgbClr val="808080"/>
        </a:lt2>
        <a:accent1>
          <a:srgbClr val="A96B45"/>
        </a:accent1>
        <a:accent2>
          <a:srgbClr val="C79577"/>
        </a:accent2>
        <a:accent3>
          <a:srgbClr val="FFFFFF"/>
        </a:accent3>
        <a:accent4>
          <a:srgbClr val="000000"/>
        </a:accent4>
        <a:accent5>
          <a:srgbClr val="D1BAB0"/>
        </a:accent5>
        <a:accent6>
          <a:srgbClr val="B4876B"/>
        </a:accent6>
        <a:hlink>
          <a:srgbClr val="DEC2B0"/>
        </a:hlink>
        <a:folHlink>
          <a:srgbClr val="EAD9C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7_standardWhite">
  <a:themeElements>
    <a:clrScheme name="4_standardWhite 1">
      <a:dk1>
        <a:srgbClr val="000000"/>
      </a:dk1>
      <a:lt1>
        <a:srgbClr val="FFFFFF"/>
      </a:lt1>
      <a:dk2>
        <a:srgbClr val="003C69"/>
      </a:dk2>
      <a:lt2>
        <a:srgbClr val="808080"/>
      </a:lt2>
      <a:accent1>
        <a:srgbClr val="1C598C"/>
      </a:accent1>
      <a:accent2>
        <a:srgbClr val="4386AF"/>
      </a:accent2>
      <a:accent3>
        <a:srgbClr val="FFFFFF"/>
      </a:accent3>
      <a:accent4>
        <a:srgbClr val="000000"/>
      </a:accent4>
      <a:accent5>
        <a:srgbClr val="ABB5C5"/>
      </a:accent5>
      <a:accent6>
        <a:srgbClr val="3C799E"/>
      </a:accent6>
      <a:hlink>
        <a:srgbClr val="92BCD6"/>
      </a:hlink>
      <a:folHlink>
        <a:srgbClr val="C5DBE9"/>
      </a:folHlink>
    </a:clrScheme>
    <a:fontScheme name="4_standardWhi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CC66FF">
                <a:gamma/>
                <a:shade val="46275"/>
                <a:invGamma/>
              </a:srgbClr>
            </a:gs>
            <a:gs pos="50000">
              <a:srgbClr val="CC66FF"/>
            </a:gs>
            <a:gs pos="100000">
              <a:srgbClr val="CC66FF">
                <a:gamma/>
                <a:shade val="46275"/>
                <a:invGamma/>
              </a:srgbClr>
            </a:gs>
          </a:gsLst>
          <a:lin ang="0" scaled="1"/>
        </a:gradFill>
        <a:ln w="28575" cap="flat" cmpd="sng" algn="ctr">
          <a:solidFill>
            <a:srgbClr val="003366"/>
          </a:solidFill>
          <a:prstDash val="solid"/>
          <a:round/>
          <a:headEnd type="none" w="lg" len="lg"/>
          <a:tailEnd type="none" w="lg" len="lg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" b="1" i="0" u="none" strike="noStrike" cap="none" normalizeH="0" baseline="0" smtClean="0">
            <a:ln>
              <a:noFill/>
            </a:ln>
            <a:solidFill>
              <a:srgbClr val="003366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CC66FF">
                <a:gamma/>
                <a:shade val="46275"/>
                <a:invGamma/>
              </a:srgbClr>
            </a:gs>
            <a:gs pos="50000">
              <a:srgbClr val="CC66FF"/>
            </a:gs>
            <a:gs pos="100000">
              <a:srgbClr val="CC66FF">
                <a:gamma/>
                <a:shade val="46275"/>
                <a:invGamma/>
              </a:srgbClr>
            </a:gs>
          </a:gsLst>
          <a:lin ang="0" scaled="1"/>
        </a:gradFill>
        <a:ln w="28575" cap="flat" cmpd="sng" algn="ctr">
          <a:solidFill>
            <a:srgbClr val="003366"/>
          </a:solidFill>
          <a:prstDash val="solid"/>
          <a:round/>
          <a:headEnd type="none" w="lg" len="lg"/>
          <a:tailEnd type="none" w="lg" len="lg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" b="1" i="0" u="none" strike="noStrike" cap="none" normalizeH="0" baseline="0" smtClean="0">
            <a:ln>
              <a:noFill/>
            </a:ln>
            <a:solidFill>
              <a:srgbClr val="003366"/>
            </a:solidFill>
            <a:effectLst/>
            <a:latin typeface="Calibri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1800" dirty="0">
            <a:solidFill>
              <a:schemeClr val="tx2"/>
            </a:solidFill>
          </a:defRPr>
        </a:defPPr>
      </a:lstStyle>
    </a:txDef>
  </a:objectDefaults>
  <a:extraClrSchemeLst>
    <a:extraClrScheme>
      <a:clrScheme name="4_standardWhite 1">
        <a:dk1>
          <a:srgbClr val="000000"/>
        </a:dk1>
        <a:lt1>
          <a:srgbClr val="FFFFFF"/>
        </a:lt1>
        <a:dk2>
          <a:srgbClr val="003C69"/>
        </a:dk2>
        <a:lt2>
          <a:srgbClr val="808080"/>
        </a:lt2>
        <a:accent1>
          <a:srgbClr val="1C598C"/>
        </a:accent1>
        <a:accent2>
          <a:srgbClr val="4386AF"/>
        </a:accent2>
        <a:accent3>
          <a:srgbClr val="FFFFFF"/>
        </a:accent3>
        <a:accent4>
          <a:srgbClr val="000000"/>
        </a:accent4>
        <a:accent5>
          <a:srgbClr val="ABB5C5"/>
        </a:accent5>
        <a:accent6>
          <a:srgbClr val="3C799E"/>
        </a:accent6>
        <a:hlink>
          <a:srgbClr val="92BCD6"/>
        </a:hlink>
        <a:folHlink>
          <a:srgbClr val="C5DBE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2">
        <a:dk1>
          <a:srgbClr val="000000"/>
        </a:dk1>
        <a:lt1>
          <a:srgbClr val="FFFFFF"/>
        </a:lt1>
        <a:dk2>
          <a:srgbClr val="5A266A"/>
        </a:dk2>
        <a:lt2>
          <a:srgbClr val="808080"/>
        </a:lt2>
        <a:accent1>
          <a:srgbClr val="815595"/>
        </a:accent1>
        <a:accent2>
          <a:srgbClr val="A580B6"/>
        </a:accent2>
        <a:accent3>
          <a:srgbClr val="FFFFFF"/>
        </a:accent3>
        <a:accent4>
          <a:srgbClr val="000000"/>
        </a:accent4>
        <a:accent5>
          <a:srgbClr val="C1B4C8"/>
        </a:accent5>
        <a:accent6>
          <a:srgbClr val="9573A5"/>
        </a:accent6>
        <a:hlink>
          <a:srgbClr val="C6AFD1"/>
        </a:hlink>
        <a:folHlink>
          <a:srgbClr val="E3D8E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3">
        <a:dk1>
          <a:srgbClr val="000000"/>
        </a:dk1>
        <a:lt1>
          <a:srgbClr val="FFFFFF"/>
        </a:lt1>
        <a:dk2>
          <a:srgbClr val="693F58"/>
        </a:dk2>
        <a:lt2>
          <a:srgbClr val="808080"/>
        </a:lt2>
        <a:accent1>
          <a:srgbClr val="92587B"/>
        </a:accent1>
        <a:accent2>
          <a:srgbClr val="B88AA5"/>
        </a:accent2>
        <a:accent3>
          <a:srgbClr val="FFFFFF"/>
        </a:accent3>
        <a:accent4>
          <a:srgbClr val="000000"/>
        </a:accent4>
        <a:accent5>
          <a:srgbClr val="C7B4BF"/>
        </a:accent5>
        <a:accent6>
          <a:srgbClr val="A67D95"/>
        </a:accent6>
        <a:hlink>
          <a:srgbClr val="DEC8D5"/>
        </a:hlink>
        <a:folHlink>
          <a:srgbClr val="EFE5E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4">
        <a:dk1>
          <a:srgbClr val="000000"/>
        </a:dk1>
        <a:lt1>
          <a:srgbClr val="FFFFFF"/>
        </a:lt1>
        <a:dk2>
          <a:srgbClr val="813C49"/>
        </a:dk2>
        <a:lt2>
          <a:srgbClr val="808080"/>
        </a:lt2>
        <a:accent1>
          <a:srgbClr val="A54D5E"/>
        </a:accent1>
        <a:accent2>
          <a:srgbClr val="BD717F"/>
        </a:accent2>
        <a:accent3>
          <a:srgbClr val="FFFFFF"/>
        </a:accent3>
        <a:accent4>
          <a:srgbClr val="000000"/>
        </a:accent4>
        <a:accent5>
          <a:srgbClr val="CFB2B6"/>
        </a:accent5>
        <a:accent6>
          <a:srgbClr val="AB6672"/>
        </a:accent6>
        <a:hlink>
          <a:srgbClr val="D8ACB4"/>
        </a:hlink>
        <a:folHlink>
          <a:srgbClr val="E9CFD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5">
        <a:dk1>
          <a:srgbClr val="000000"/>
        </a:dk1>
        <a:lt1>
          <a:srgbClr val="FFFFFF"/>
        </a:lt1>
        <a:dk2>
          <a:srgbClr val="433F6D"/>
        </a:dk2>
        <a:lt2>
          <a:srgbClr val="808080"/>
        </a:lt2>
        <a:accent1>
          <a:srgbClr val="5F5999"/>
        </a:accent1>
        <a:accent2>
          <a:srgbClr val="8B86B8"/>
        </a:accent2>
        <a:accent3>
          <a:srgbClr val="FFFFFF"/>
        </a:accent3>
        <a:accent4>
          <a:srgbClr val="000000"/>
        </a:accent4>
        <a:accent5>
          <a:srgbClr val="B6B5CA"/>
        </a:accent5>
        <a:accent6>
          <a:srgbClr val="7D79A6"/>
        </a:accent6>
        <a:hlink>
          <a:srgbClr val="C2C0DA"/>
        </a:hlink>
        <a:folHlink>
          <a:srgbClr val="D6D5E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6">
        <a:dk1>
          <a:srgbClr val="000000"/>
        </a:dk1>
        <a:lt1>
          <a:srgbClr val="FFFFFF"/>
        </a:lt1>
        <a:dk2>
          <a:srgbClr val="20628D"/>
        </a:dk2>
        <a:lt2>
          <a:srgbClr val="808080"/>
        </a:lt2>
        <a:accent1>
          <a:srgbClr val="4A98B0"/>
        </a:accent1>
        <a:accent2>
          <a:srgbClr val="78B3C6"/>
        </a:accent2>
        <a:accent3>
          <a:srgbClr val="FFFFFF"/>
        </a:accent3>
        <a:accent4>
          <a:srgbClr val="000000"/>
        </a:accent4>
        <a:accent5>
          <a:srgbClr val="B1CAD4"/>
        </a:accent5>
        <a:accent6>
          <a:srgbClr val="6CA2B3"/>
        </a:accent6>
        <a:hlink>
          <a:srgbClr val="A1CAD7"/>
        </a:hlink>
        <a:folHlink>
          <a:srgbClr val="C4DE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7">
        <a:dk1>
          <a:srgbClr val="000000"/>
        </a:dk1>
        <a:lt1>
          <a:srgbClr val="FFFFFF"/>
        </a:lt1>
        <a:dk2>
          <a:srgbClr val="305C74"/>
        </a:dk2>
        <a:lt2>
          <a:srgbClr val="808080"/>
        </a:lt2>
        <a:accent1>
          <a:srgbClr val="4381A3"/>
        </a:accent1>
        <a:accent2>
          <a:srgbClr val="77AAC7"/>
        </a:accent2>
        <a:accent3>
          <a:srgbClr val="FFFFFF"/>
        </a:accent3>
        <a:accent4>
          <a:srgbClr val="000000"/>
        </a:accent4>
        <a:accent5>
          <a:srgbClr val="B0C1CE"/>
        </a:accent5>
        <a:accent6>
          <a:srgbClr val="6B9AB4"/>
        </a:accent6>
        <a:hlink>
          <a:srgbClr val="B8D3E2"/>
        </a:hlink>
        <a:folHlink>
          <a:srgbClr val="D6E5E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8">
        <a:dk1>
          <a:srgbClr val="000000"/>
        </a:dk1>
        <a:lt1>
          <a:srgbClr val="FFFFFF"/>
        </a:lt1>
        <a:dk2>
          <a:srgbClr val="40685B"/>
        </a:dk2>
        <a:lt2>
          <a:srgbClr val="808080"/>
        </a:lt2>
        <a:accent1>
          <a:srgbClr val="619D89"/>
        </a:accent1>
        <a:accent2>
          <a:srgbClr val="95BDB0"/>
        </a:accent2>
        <a:accent3>
          <a:srgbClr val="FFFFFF"/>
        </a:accent3>
        <a:accent4>
          <a:srgbClr val="000000"/>
        </a:accent4>
        <a:accent5>
          <a:srgbClr val="B7CCC4"/>
        </a:accent5>
        <a:accent6>
          <a:srgbClr val="87AB9F"/>
        </a:accent6>
        <a:hlink>
          <a:srgbClr val="CEE0DA"/>
        </a:hlink>
        <a:folHlink>
          <a:srgbClr val="DCE8E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9">
        <a:dk1>
          <a:srgbClr val="000000"/>
        </a:dk1>
        <a:lt1>
          <a:srgbClr val="FFFFFF"/>
        </a:lt1>
        <a:dk2>
          <a:srgbClr val="8B4A1D"/>
        </a:dk2>
        <a:lt2>
          <a:srgbClr val="808080"/>
        </a:lt2>
        <a:accent1>
          <a:srgbClr val="A96B45"/>
        </a:accent1>
        <a:accent2>
          <a:srgbClr val="C79577"/>
        </a:accent2>
        <a:accent3>
          <a:srgbClr val="FFFFFF"/>
        </a:accent3>
        <a:accent4>
          <a:srgbClr val="000000"/>
        </a:accent4>
        <a:accent5>
          <a:srgbClr val="D1BAB0"/>
        </a:accent5>
        <a:accent6>
          <a:srgbClr val="B4876B"/>
        </a:accent6>
        <a:hlink>
          <a:srgbClr val="DEC2B0"/>
        </a:hlink>
        <a:folHlink>
          <a:srgbClr val="EAD9C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8_standardWhite">
  <a:themeElements>
    <a:clrScheme name="4_standardWhite 1">
      <a:dk1>
        <a:srgbClr val="000000"/>
      </a:dk1>
      <a:lt1>
        <a:srgbClr val="FFFFFF"/>
      </a:lt1>
      <a:dk2>
        <a:srgbClr val="003C69"/>
      </a:dk2>
      <a:lt2>
        <a:srgbClr val="808080"/>
      </a:lt2>
      <a:accent1>
        <a:srgbClr val="1C598C"/>
      </a:accent1>
      <a:accent2>
        <a:srgbClr val="4386AF"/>
      </a:accent2>
      <a:accent3>
        <a:srgbClr val="FFFFFF"/>
      </a:accent3>
      <a:accent4>
        <a:srgbClr val="000000"/>
      </a:accent4>
      <a:accent5>
        <a:srgbClr val="ABB5C5"/>
      </a:accent5>
      <a:accent6>
        <a:srgbClr val="3C799E"/>
      </a:accent6>
      <a:hlink>
        <a:srgbClr val="92BCD6"/>
      </a:hlink>
      <a:folHlink>
        <a:srgbClr val="C5DBE9"/>
      </a:folHlink>
    </a:clrScheme>
    <a:fontScheme name="4_standardWhi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CC66FF">
                <a:gamma/>
                <a:shade val="46275"/>
                <a:invGamma/>
              </a:srgbClr>
            </a:gs>
            <a:gs pos="50000">
              <a:srgbClr val="CC66FF"/>
            </a:gs>
            <a:gs pos="100000">
              <a:srgbClr val="CC66FF">
                <a:gamma/>
                <a:shade val="46275"/>
                <a:invGamma/>
              </a:srgbClr>
            </a:gs>
          </a:gsLst>
          <a:lin ang="0" scaled="1"/>
        </a:gradFill>
        <a:ln w="28575" cap="flat" cmpd="sng" algn="ctr">
          <a:solidFill>
            <a:srgbClr val="003366"/>
          </a:solidFill>
          <a:prstDash val="solid"/>
          <a:round/>
          <a:headEnd type="none" w="lg" len="lg"/>
          <a:tailEnd type="none" w="lg" len="lg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" b="1" i="0" u="none" strike="noStrike" cap="none" normalizeH="0" baseline="0" smtClean="0">
            <a:ln>
              <a:noFill/>
            </a:ln>
            <a:solidFill>
              <a:srgbClr val="003366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CC66FF">
                <a:gamma/>
                <a:shade val="46275"/>
                <a:invGamma/>
              </a:srgbClr>
            </a:gs>
            <a:gs pos="50000">
              <a:srgbClr val="CC66FF"/>
            </a:gs>
            <a:gs pos="100000">
              <a:srgbClr val="CC66FF">
                <a:gamma/>
                <a:shade val="46275"/>
                <a:invGamma/>
              </a:srgbClr>
            </a:gs>
          </a:gsLst>
          <a:lin ang="0" scaled="1"/>
        </a:gradFill>
        <a:ln w="28575" cap="flat" cmpd="sng" algn="ctr">
          <a:solidFill>
            <a:srgbClr val="003366"/>
          </a:solidFill>
          <a:prstDash val="solid"/>
          <a:round/>
          <a:headEnd type="none" w="lg" len="lg"/>
          <a:tailEnd type="none" w="lg" len="lg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" b="1" i="0" u="none" strike="noStrike" cap="none" normalizeH="0" baseline="0" smtClean="0">
            <a:ln>
              <a:noFill/>
            </a:ln>
            <a:solidFill>
              <a:srgbClr val="003366"/>
            </a:solidFill>
            <a:effectLst/>
            <a:latin typeface="Calibri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1800" dirty="0">
            <a:solidFill>
              <a:schemeClr val="tx2"/>
            </a:solidFill>
          </a:defRPr>
        </a:defPPr>
      </a:lstStyle>
    </a:txDef>
  </a:objectDefaults>
  <a:extraClrSchemeLst>
    <a:extraClrScheme>
      <a:clrScheme name="4_standardWhite 1">
        <a:dk1>
          <a:srgbClr val="000000"/>
        </a:dk1>
        <a:lt1>
          <a:srgbClr val="FFFFFF"/>
        </a:lt1>
        <a:dk2>
          <a:srgbClr val="003C69"/>
        </a:dk2>
        <a:lt2>
          <a:srgbClr val="808080"/>
        </a:lt2>
        <a:accent1>
          <a:srgbClr val="1C598C"/>
        </a:accent1>
        <a:accent2>
          <a:srgbClr val="4386AF"/>
        </a:accent2>
        <a:accent3>
          <a:srgbClr val="FFFFFF"/>
        </a:accent3>
        <a:accent4>
          <a:srgbClr val="000000"/>
        </a:accent4>
        <a:accent5>
          <a:srgbClr val="ABB5C5"/>
        </a:accent5>
        <a:accent6>
          <a:srgbClr val="3C799E"/>
        </a:accent6>
        <a:hlink>
          <a:srgbClr val="92BCD6"/>
        </a:hlink>
        <a:folHlink>
          <a:srgbClr val="C5DBE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2">
        <a:dk1>
          <a:srgbClr val="000000"/>
        </a:dk1>
        <a:lt1>
          <a:srgbClr val="FFFFFF"/>
        </a:lt1>
        <a:dk2>
          <a:srgbClr val="5A266A"/>
        </a:dk2>
        <a:lt2>
          <a:srgbClr val="808080"/>
        </a:lt2>
        <a:accent1>
          <a:srgbClr val="815595"/>
        </a:accent1>
        <a:accent2>
          <a:srgbClr val="A580B6"/>
        </a:accent2>
        <a:accent3>
          <a:srgbClr val="FFFFFF"/>
        </a:accent3>
        <a:accent4>
          <a:srgbClr val="000000"/>
        </a:accent4>
        <a:accent5>
          <a:srgbClr val="C1B4C8"/>
        </a:accent5>
        <a:accent6>
          <a:srgbClr val="9573A5"/>
        </a:accent6>
        <a:hlink>
          <a:srgbClr val="C6AFD1"/>
        </a:hlink>
        <a:folHlink>
          <a:srgbClr val="E3D8E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3">
        <a:dk1>
          <a:srgbClr val="000000"/>
        </a:dk1>
        <a:lt1>
          <a:srgbClr val="FFFFFF"/>
        </a:lt1>
        <a:dk2>
          <a:srgbClr val="693F58"/>
        </a:dk2>
        <a:lt2>
          <a:srgbClr val="808080"/>
        </a:lt2>
        <a:accent1>
          <a:srgbClr val="92587B"/>
        </a:accent1>
        <a:accent2>
          <a:srgbClr val="B88AA5"/>
        </a:accent2>
        <a:accent3>
          <a:srgbClr val="FFFFFF"/>
        </a:accent3>
        <a:accent4>
          <a:srgbClr val="000000"/>
        </a:accent4>
        <a:accent5>
          <a:srgbClr val="C7B4BF"/>
        </a:accent5>
        <a:accent6>
          <a:srgbClr val="A67D95"/>
        </a:accent6>
        <a:hlink>
          <a:srgbClr val="DEC8D5"/>
        </a:hlink>
        <a:folHlink>
          <a:srgbClr val="EFE5E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4">
        <a:dk1>
          <a:srgbClr val="000000"/>
        </a:dk1>
        <a:lt1>
          <a:srgbClr val="FFFFFF"/>
        </a:lt1>
        <a:dk2>
          <a:srgbClr val="813C49"/>
        </a:dk2>
        <a:lt2>
          <a:srgbClr val="808080"/>
        </a:lt2>
        <a:accent1>
          <a:srgbClr val="A54D5E"/>
        </a:accent1>
        <a:accent2>
          <a:srgbClr val="BD717F"/>
        </a:accent2>
        <a:accent3>
          <a:srgbClr val="FFFFFF"/>
        </a:accent3>
        <a:accent4>
          <a:srgbClr val="000000"/>
        </a:accent4>
        <a:accent5>
          <a:srgbClr val="CFB2B6"/>
        </a:accent5>
        <a:accent6>
          <a:srgbClr val="AB6672"/>
        </a:accent6>
        <a:hlink>
          <a:srgbClr val="D8ACB4"/>
        </a:hlink>
        <a:folHlink>
          <a:srgbClr val="E9CFD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5">
        <a:dk1>
          <a:srgbClr val="000000"/>
        </a:dk1>
        <a:lt1>
          <a:srgbClr val="FFFFFF"/>
        </a:lt1>
        <a:dk2>
          <a:srgbClr val="433F6D"/>
        </a:dk2>
        <a:lt2>
          <a:srgbClr val="808080"/>
        </a:lt2>
        <a:accent1>
          <a:srgbClr val="5F5999"/>
        </a:accent1>
        <a:accent2>
          <a:srgbClr val="8B86B8"/>
        </a:accent2>
        <a:accent3>
          <a:srgbClr val="FFFFFF"/>
        </a:accent3>
        <a:accent4>
          <a:srgbClr val="000000"/>
        </a:accent4>
        <a:accent5>
          <a:srgbClr val="B6B5CA"/>
        </a:accent5>
        <a:accent6>
          <a:srgbClr val="7D79A6"/>
        </a:accent6>
        <a:hlink>
          <a:srgbClr val="C2C0DA"/>
        </a:hlink>
        <a:folHlink>
          <a:srgbClr val="D6D5E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6">
        <a:dk1>
          <a:srgbClr val="000000"/>
        </a:dk1>
        <a:lt1>
          <a:srgbClr val="FFFFFF"/>
        </a:lt1>
        <a:dk2>
          <a:srgbClr val="20628D"/>
        </a:dk2>
        <a:lt2>
          <a:srgbClr val="808080"/>
        </a:lt2>
        <a:accent1>
          <a:srgbClr val="4A98B0"/>
        </a:accent1>
        <a:accent2>
          <a:srgbClr val="78B3C6"/>
        </a:accent2>
        <a:accent3>
          <a:srgbClr val="FFFFFF"/>
        </a:accent3>
        <a:accent4>
          <a:srgbClr val="000000"/>
        </a:accent4>
        <a:accent5>
          <a:srgbClr val="B1CAD4"/>
        </a:accent5>
        <a:accent6>
          <a:srgbClr val="6CA2B3"/>
        </a:accent6>
        <a:hlink>
          <a:srgbClr val="A1CAD7"/>
        </a:hlink>
        <a:folHlink>
          <a:srgbClr val="C4DE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7">
        <a:dk1>
          <a:srgbClr val="000000"/>
        </a:dk1>
        <a:lt1>
          <a:srgbClr val="FFFFFF"/>
        </a:lt1>
        <a:dk2>
          <a:srgbClr val="305C74"/>
        </a:dk2>
        <a:lt2>
          <a:srgbClr val="808080"/>
        </a:lt2>
        <a:accent1>
          <a:srgbClr val="4381A3"/>
        </a:accent1>
        <a:accent2>
          <a:srgbClr val="77AAC7"/>
        </a:accent2>
        <a:accent3>
          <a:srgbClr val="FFFFFF"/>
        </a:accent3>
        <a:accent4>
          <a:srgbClr val="000000"/>
        </a:accent4>
        <a:accent5>
          <a:srgbClr val="B0C1CE"/>
        </a:accent5>
        <a:accent6>
          <a:srgbClr val="6B9AB4"/>
        </a:accent6>
        <a:hlink>
          <a:srgbClr val="B8D3E2"/>
        </a:hlink>
        <a:folHlink>
          <a:srgbClr val="D6E5E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8">
        <a:dk1>
          <a:srgbClr val="000000"/>
        </a:dk1>
        <a:lt1>
          <a:srgbClr val="FFFFFF"/>
        </a:lt1>
        <a:dk2>
          <a:srgbClr val="40685B"/>
        </a:dk2>
        <a:lt2>
          <a:srgbClr val="808080"/>
        </a:lt2>
        <a:accent1>
          <a:srgbClr val="619D89"/>
        </a:accent1>
        <a:accent2>
          <a:srgbClr val="95BDB0"/>
        </a:accent2>
        <a:accent3>
          <a:srgbClr val="FFFFFF"/>
        </a:accent3>
        <a:accent4>
          <a:srgbClr val="000000"/>
        </a:accent4>
        <a:accent5>
          <a:srgbClr val="B7CCC4"/>
        </a:accent5>
        <a:accent6>
          <a:srgbClr val="87AB9F"/>
        </a:accent6>
        <a:hlink>
          <a:srgbClr val="CEE0DA"/>
        </a:hlink>
        <a:folHlink>
          <a:srgbClr val="DCE8E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9">
        <a:dk1>
          <a:srgbClr val="000000"/>
        </a:dk1>
        <a:lt1>
          <a:srgbClr val="FFFFFF"/>
        </a:lt1>
        <a:dk2>
          <a:srgbClr val="8B4A1D"/>
        </a:dk2>
        <a:lt2>
          <a:srgbClr val="808080"/>
        </a:lt2>
        <a:accent1>
          <a:srgbClr val="A96B45"/>
        </a:accent1>
        <a:accent2>
          <a:srgbClr val="C79577"/>
        </a:accent2>
        <a:accent3>
          <a:srgbClr val="FFFFFF"/>
        </a:accent3>
        <a:accent4>
          <a:srgbClr val="000000"/>
        </a:accent4>
        <a:accent5>
          <a:srgbClr val="D1BAB0"/>
        </a:accent5>
        <a:accent6>
          <a:srgbClr val="B4876B"/>
        </a:accent6>
        <a:hlink>
          <a:srgbClr val="DEC2B0"/>
        </a:hlink>
        <a:folHlink>
          <a:srgbClr val="EAD9C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9_standardWhite">
  <a:themeElements>
    <a:clrScheme name="4_standardWhite 1">
      <a:dk1>
        <a:srgbClr val="000000"/>
      </a:dk1>
      <a:lt1>
        <a:srgbClr val="FFFFFF"/>
      </a:lt1>
      <a:dk2>
        <a:srgbClr val="003C69"/>
      </a:dk2>
      <a:lt2>
        <a:srgbClr val="808080"/>
      </a:lt2>
      <a:accent1>
        <a:srgbClr val="1C598C"/>
      </a:accent1>
      <a:accent2>
        <a:srgbClr val="4386AF"/>
      </a:accent2>
      <a:accent3>
        <a:srgbClr val="FFFFFF"/>
      </a:accent3>
      <a:accent4>
        <a:srgbClr val="000000"/>
      </a:accent4>
      <a:accent5>
        <a:srgbClr val="ABB5C5"/>
      </a:accent5>
      <a:accent6>
        <a:srgbClr val="3C799E"/>
      </a:accent6>
      <a:hlink>
        <a:srgbClr val="92BCD6"/>
      </a:hlink>
      <a:folHlink>
        <a:srgbClr val="C5DBE9"/>
      </a:folHlink>
    </a:clrScheme>
    <a:fontScheme name="4_standardWhi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CC66FF">
                <a:gamma/>
                <a:shade val="46275"/>
                <a:invGamma/>
              </a:srgbClr>
            </a:gs>
            <a:gs pos="50000">
              <a:srgbClr val="CC66FF"/>
            </a:gs>
            <a:gs pos="100000">
              <a:srgbClr val="CC66FF">
                <a:gamma/>
                <a:shade val="46275"/>
                <a:invGamma/>
              </a:srgbClr>
            </a:gs>
          </a:gsLst>
          <a:lin ang="0" scaled="1"/>
        </a:gradFill>
        <a:ln w="28575" cap="flat" cmpd="sng" algn="ctr">
          <a:solidFill>
            <a:srgbClr val="003366"/>
          </a:solidFill>
          <a:prstDash val="solid"/>
          <a:round/>
          <a:headEnd type="none" w="lg" len="lg"/>
          <a:tailEnd type="none" w="lg" len="lg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" b="1" i="0" u="none" strike="noStrike" cap="none" normalizeH="0" baseline="0" smtClean="0">
            <a:ln>
              <a:noFill/>
            </a:ln>
            <a:solidFill>
              <a:srgbClr val="003366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CC66FF">
                <a:gamma/>
                <a:shade val="46275"/>
                <a:invGamma/>
              </a:srgbClr>
            </a:gs>
            <a:gs pos="50000">
              <a:srgbClr val="CC66FF"/>
            </a:gs>
            <a:gs pos="100000">
              <a:srgbClr val="CC66FF">
                <a:gamma/>
                <a:shade val="46275"/>
                <a:invGamma/>
              </a:srgbClr>
            </a:gs>
          </a:gsLst>
          <a:lin ang="0" scaled="1"/>
        </a:gradFill>
        <a:ln w="28575" cap="flat" cmpd="sng" algn="ctr">
          <a:solidFill>
            <a:srgbClr val="003366"/>
          </a:solidFill>
          <a:prstDash val="solid"/>
          <a:round/>
          <a:headEnd type="none" w="lg" len="lg"/>
          <a:tailEnd type="none" w="lg" len="lg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" b="1" i="0" u="none" strike="noStrike" cap="none" normalizeH="0" baseline="0" smtClean="0">
            <a:ln>
              <a:noFill/>
            </a:ln>
            <a:solidFill>
              <a:srgbClr val="003366"/>
            </a:solidFill>
            <a:effectLst/>
            <a:latin typeface="Calibri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1800" dirty="0">
            <a:solidFill>
              <a:schemeClr val="tx2"/>
            </a:solidFill>
          </a:defRPr>
        </a:defPPr>
      </a:lstStyle>
    </a:txDef>
  </a:objectDefaults>
  <a:extraClrSchemeLst>
    <a:extraClrScheme>
      <a:clrScheme name="4_standardWhite 1">
        <a:dk1>
          <a:srgbClr val="000000"/>
        </a:dk1>
        <a:lt1>
          <a:srgbClr val="FFFFFF"/>
        </a:lt1>
        <a:dk2>
          <a:srgbClr val="003C69"/>
        </a:dk2>
        <a:lt2>
          <a:srgbClr val="808080"/>
        </a:lt2>
        <a:accent1>
          <a:srgbClr val="1C598C"/>
        </a:accent1>
        <a:accent2>
          <a:srgbClr val="4386AF"/>
        </a:accent2>
        <a:accent3>
          <a:srgbClr val="FFFFFF"/>
        </a:accent3>
        <a:accent4>
          <a:srgbClr val="000000"/>
        </a:accent4>
        <a:accent5>
          <a:srgbClr val="ABB5C5"/>
        </a:accent5>
        <a:accent6>
          <a:srgbClr val="3C799E"/>
        </a:accent6>
        <a:hlink>
          <a:srgbClr val="92BCD6"/>
        </a:hlink>
        <a:folHlink>
          <a:srgbClr val="C5DBE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2">
        <a:dk1>
          <a:srgbClr val="000000"/>
        </a:dk1>
        <a:lt1>
          <a:srgbClr val="FFFFFF"/>
        </a:lt1>
        <a:dk2>
          <a:srgbClr val="5A266A"/>
        </a:dk2>
        <a:lt2>
          <a:srgbClr val="808080"/>
        </a:lt2>
        <a:accent1>
          <a:srgbClr val="815595"/>
        </a:accent1>
        <a:accent2>
          <a:srgbClr val="A580B6"/>
        </a:accent2>
        <a:accent3>
          <a:srgbClr val="FFFFFF"/>
        </a:accent3>
        <a:accent4>
          <a:srgbClr val="000000"/>
        </a:accent4>
        <a:accent5>
          <a:srgbClr val="C1B4C8"/>
        </a:accent5>
        <a:accent6>
          <a:srgbClr val="9573A5"/>
        </a:accent6>
        <a:hlink>
          <a:srgbClr val="C6AFD1"/>
        </a:hlink>
        <a:folHlink>
          <a:srgbClr val="E3D8E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3">
        <a:dk1>
          <a:srgbClr val="000000"/>
        </a:dk1>
        <a:lt1>
          <a:srgbClr val="FFFFFF"/>
        </a:lt1>
        <a:dk2>
          <a:srgbClr val="693F58"/>
        </a:dk2>
        <a:lt2>
          <a:srgbClr val="808080"/>
        </a:lt2>
        <a:accent1>
          <a:srgbClr val="92587B"/>
        </a:accent1>
        <a:accent2>
          <a:srgbClr val="B88AA5"/>
        </a:accent2>
        <a:accent3>
          <a:srgbClr val="FFFFFF"/>
        </a:accent3>
        <a:accent4>
          <a:srgbClr val="000000"/>
        </a:accent4>
        <a:accent5>
          <a:srgbClr val="C7B4BF"/>
        </a:accent5>
        <a:accent6>
          <a:srgbClr val="A67D95"/>
        </a:accent6>
        <a:hlink>
          <a:srgbClr val="DEC8D5"/>
        </a:hlink>
        <a:folHlink>
          <a:srgbClr val="EFE5E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4">
        <a:dk1>
          <a:srgbClr val="000000"/>
        </a:dk1>
        <a:lt1>
          <a:srgbClr val="FFFFFF"/>
        </a:lt1>
        <a:dk2>
          <a:srgbClr val="813C49"/>
        </a:dk2>
        <a:lt2>
          <a:srgbClr val="808080"/>
        </a:lt2>
        <a:accent1>
          <a:srgbClr val="A54D5E"/>
        </a:accent1>
        <a:accent2>
          <a:srgbClr val="BD717F"/>
        </a:accent2>
        <a:accent3>
          <a:srgbClr val="FFFFFF"/>
        </a:accent3>
        <a:accent4>
          <a:srgbClr val="000000"/>
        </a:accent4>
        <a:accent5>
          <a:srgbClr val="CFB2B6"/>
        </a:accent5>
        <a:accent6>
          <a:srgbClr val="AB6672"/>
        </a:accent6>
        <a:hlink>
          <a:srgbClr val="D8ACB4"/>
        </a:hlink>
        <a:folHlink>
          <a:srgbClr val="E9CFD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5">
        <a:dk1>
          <a:srgbClr val="000000"/>
        </a:dk1>
        <a:lt1>
          <a:srgbClr val="FFFFFF"/>
        </a:lt1>
        <a:dk2>
          <a:srgbClr val="433F6D"/>
        </a:dk2>
        <a:lt2>
          <a:srgbClr val="808080"/>
        </a:lt2>
        <a:accent1>
          <a:srgbClr val="5F5999"/>
        </a:accent1>
        <a:accent2>
          <a:srgbClr val="8B86B8"/>
        </a:accent2>
        <a:accent3>
          <a:srgbClr val="FFFFFF"/>
        </a:accent3>
        <a:accent4>
          <a:srgbClr val="000000"/>
        </a:accent4>
        <a:accent5>
          <a:srgbClr val="B6B5CA"/>
        </a:accent5>
        <a:accent6>
          <a:srgbClr val="7D79A6"/>
        </a:accent6>
        <a:hlink>
          <a:srgbClr val="C2C0DA"/>
        </a:hlink>
        <a:folHlink>
          <a:srgbClr val="D6D5E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6">
        <a:dk1>
          <a:srgbClr val="000000"/>
        </a:dk1>
        <a:lt1>
          <a:srgbClr val="FFFFFF"/>
        </a:lt1>
        <a:dk2>
          <a:srgbClr val="20628D"/>
        </a:dk2>
        <a:lt2>
          <a:srgbClr val="808080"/>
        </a:lt2>
        <a:accent1>
          <a:srgbClr val="4A98B0"/>
        </a:accent1>
        <a:accent2>
          <a:srgbClr val="78B3C6"/>
        </a:accent2>
        <a:accent3>
          <a:srgbClr val="FFFFFF"/>
        </a:accent3>
        <a:accent4>
          <a:srgbClr val="000000"/>
        </a:accent4>
        <a:accent5>
          <a:srgbClr val="B1CAD4"/>
        </a:accent5>
        <a:accent6>
          <a:srgbClr val="6CA2B3"/>
        </a:accent6>
        <a:hlink>
          <a:srgbClr val="A1CAD7"/>
        </a:hlink>
        <a:folHlink>
          <a:srgbClr val="C4DE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7">
        <a:dk1>
          <a:srgbClr val="000000"/>
        </a:dk1>
        <a:lt1>
          <a:srgbClr val="FFFFFF"/>
        </a:lt1>
        <a:dk2>
          <a:srgbClr val="305C74"/>
        </a:dk2>
        <a:lt2>
          <a:srgbClr val="808080"/>
        </a:lt2>
        <a:accent1>
          <a:srgbClr val="4381A3"/>
        </a:accent1>
        <a:accent2>
          <a:srgbClr val="77AAC7"/>
        </a:accent2>
        <a:accent3>
          <a:srgbClr val="FFFFFF"/>
        </a:accent3>
        <a:accent4>
          <a:srgbClr val="000000"/>
        </a:accent4>
        <a:accent5>
          <a:srgbClr val="B0C1CE"/>
        </a:accent5>
        <a:accent6>
          <a:srgbClr val="6B9AB4"/>
        </a:accent6>
        <a:hlink>
          <a:srgbClr val="B8D3E2"/>
        </a:hlink>
        <a:folHlink>
          <a:srgbClr val="D6E5E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8">
        <a:dk1>
          <a:srgbClr val="000000"/>
        </a:dk1>
        <a:lt1>
          <a:srgbClr val="FFFFFF"/>
        </a:lt1>
        <a:dk2>
          <a:srgbClr val="40685B"/>
        </a:dk2>
        <a:lt2>
          <a:srgbClr val="808080"/>
        </a:lt2>
        <a:accent1>
          <a:srgbClr val="619D89"/>
        </a:accent1>
        <a:accent2>
          <a:srgbClr val="95BDB0"/>
        </a:accent2>
        <a:accent3>
          <a:srgbClr val="FFFFFF"/>
        </a:accent3>
        <a:accent4>
          <a:srgbClr val="000000"/>
        </a:accent4>
        <a:accent5>
          <a:srgbClr val="B7CCC4"/>
        </a:accent5>
        <a:accent6>
          <a:srgbClr val="87AB9F"/>
        </a:accent6>
        <a:hlink>
          <a:srgbClr val="CEE0DA"/>
        </a:hlink>
        <a:folHlink>
          <a:srgbClr val="DCE8E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9">
        <a:dk1>
          <a:srgbClr val="000000"/>
        </a:dk1>
        <a:lt1>
          <a:srgbClr val="FFFFFF"/>
        </a:lt1>
        <a:dk2>
          <a:srgbClr val="8B4A1D"/>
        </a:dk2>
        <a:lt2>
          <a:srgbClr val="808080"/>
        </a:lt2>
        <a:accent1>
          <a:srgbClr val="A96B45"/>
        </a:accent1>
        <a:accent2>
          <a:srgbClr val="C79577"/>
        </a:accent2>
        <a:accent3>
          <a:srgbClr val="FFFFFF"/>
        </a:accent3>
        <a:accent4>
          <a:srgbClr val="000000"/>
        </a:accent4>
        <a:accent5>
          <a:srgbClr val="D1BAB0"/>
        </a:accent5>
        <a:accent6>
          <a:srgbClr val="B4876B"/>
        </a:accent6>
        <a:hlink>
          <a:srgbClr val="DEC2B0"/>
        </a:hlink>
        <a:folHlink>
          <a:srgbClr val="EAD9C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20_standardWhite">
  <a:themeElements>
    <a:clrScheme name="4_standardWhite 1">
      <a:dk1>
        <a:srgbClr val="000000"/>
      </a:dk1>
      <a:lt1>
        <a:srgbClr val="FFFFFF"/>
      </a:lt1>
      <a:dk2>
        <a:srgbClr val="003C69"/>
      </a:dk2>
      <a:lt2>
        <a:srgbClr val="808080"/>
      </a:lt2>
      <a:accent1>
        <a:srgbClr val="1C598C"/>
      </a:accent1>
      <a:accent2>
        <a:srgbClr val="4386AF"/>
      </a:accent2>
      <a:accent3>
        <a:srgbClr val="FFFFFF"/>
      </a:accent3>
      <a:accent4>
        <a:srgbClr val="000000"/>
      </a:accent4>
      <a:accent5>
        <a:srgbClr val="ABB5C5"/>
      </a:accent5>
      <a:accent6>
        <a:srgbClr val="3C799E"/>
      </a:accent6>
      <a:hlink>
        <a:srgbClr val="92BCD6"/>
      </a:hlink>
      <a:folHlink>
        <a:srgbClr val="C5DBE9"/>
      </a:folHlink>
    </a:clrScheme>
    <a:fontScheme name="4_standardWhi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CC66FF">
                <a:gamma/>
                <a:shade val="46275"/>
                <a:invGamma/>
              </a:srgbClr>
            </a:gs>
            <a:gs pos="50000">
              <a:srgbClr val="CC66FF"/>
            </a:gs>
            <a:gs pos="100000">
              <a:srgbClr val="CC66FF">
                <a:gamma/>
                <a:shade val="46275"/>
                <a:invGamma/>
              </a:srgbClr>
            </a:gs>
          </a:gsLst>
          <a:lin ang="0" scaled="1"/>
        </a:gradFill>
        <a:ln w="28575" cap="flat" cmpd="sng" algn="ctr">
          <a:solidFill>
            <a:srgbClr val="003366"/>
          </a:solidFill>
          <a:prstDash val="solid"/>
          <a:round/>
          <a:headEnd type="none" w="lg" len="lg"/>
          <a:tailEnd type="none" w="lg" len="lg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" b="1" i="0" u="none" strike="noStrike" cap="none" normalizeH="0" baseline="0" smtClean="0">
            <a:ln>
              <a:noFill/>
            </a:ln>
            <a:solidFill>
              <a:srgbClr val="003366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CC66FF">
                <a:gamma/>
                <a:shade val="46275"/>
                <a:invGamma/>
              </a:srgbClr>
            </a:gs>
            <a:gs pos="50000">
              <a:srgbClr val="CC66FF"/>
            </a:gs>
            <a:gs pos="100000">
              <a:srgbClr val="CC66FF">
                <a:gamma/>
                <a:shade val="46275"/>
                <a:invGamma/>
              </a:srgbClr>
            </a:gs>
          </a:gsLst>
          <a:lin ang="0" scaled="1"/>
        </a:gradFill>
        <a:ln w="28575" cap="flat" cmpd="sng" algn="ctr">
          <a:solidFill>
            <a:srgbClr val="003366"/>
          </a:solidFill>
          <a:prstDash val="solid"/>
          <a:round/>
          <a:headEnd type="none" w="lg" len="lg"/>
          <a:tailEnd type="none" w="lg" len="lg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" b="1" i="0" u="none" strike="noStrike" cap="none" normalizeH="0" baseline="0" smtClean="0">
            <a:ln>
              <a:noFill/>
            </a:ln>
            <a:solidFill>
              <a:srgbClr val="003366"/>
            </a:solidFill>
            <a:effectLst/>
            <a:latin typeface="Calibri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1800" dirty="0">
            <a:solidFill>
              <a:schemeClr val="tx2"/>
            </a:solidFill>
          </a:defRPr>
        </a:defPPr>
      </a:lstStyle>
    </a:txDef>
  </a:objectDefaults>
  <a:extraClrSchemeLst>
    <a:extraClrScheme>
      <a:clrScheme name="4_standardWhite 1">
        <a:dk1>
          <a:srgbClr val="000000"/>
        </a:dk1>
        <a:lt1>
          <a:srgbClr val="FFFFFF"/>
        </a:lt1>
        <a:dk2>
          <a:srgbClr val="003C69"/>
        </a:dk2>
        <a:lt2>
          <a:srgbClr val="808080"/>
        </a:lt2>
        <a:accent1>
          <a:srgbClr val="1C598C"/>
        </a:accent1>
        <a:accent2>
          <a:srgbClr val="4386AF"/>
        </a:accent2>
        <a:accent3>
          <a:srgbClr val="FFFFFF"/>
        </a:accent3>
        <a:accent4>
          <a:srgbClr val="000000"/>
        </a:accent4>
        <a:accent5>
          <a:srgbClr val="ABB5C5"/>
        </a:accent5>
        <a:accent6>
          <a:srgbClr val="3C799E"/>
        </a:accent6>
        <a:hlink>
          <a:srgbClr val="92BCD6"/>
        </a:hlink>
        <a:folHlink>
          <a:srgbClr val="C5DBE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2">
        <a:dk1>
          <a:srgbClr val="000000"/>
        </a:dk1>
        <a:lt1>
          <a:srgbClr val="FFFFFF"/>
        </a:lt1>
        <a:dk2>
          <a:srgbClr val="5A266A"/>
        </a:dk2>
        <a:lt2>
          <a:srgbClr val="808080"/>
        </a:lt2>
        <a:accent1>
          <a:srgbClr val="815595"/>
        </a:accent1>
        <a:accent2>
          <a:srgbClr val="A580B6"/>
        </a:accent2>
        <a:accent3>
          <a:srgbClr val="FFFFFF"/>
        </a:accent3>
        <a:accent4>
          <a:srgbClr val="000000"/>
        </a:accent4>
        <a:accent5>
          <a:srgbClr val="C1B4C8"/>
        </a:accent5>
        <a:accent6>
          <a:srgbClr val="9573A5"/>
        </a:accent6>
        <a:hlink>
          <a:srgbClr val="C6AFD1"/>
        </a:hlink>
        <a:folHlink>
          <a:srgbClr val="E3D8E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3">
        <a:dk1>
          <a:srgbClr val="000000"/>
        </a:dk1>
        <a:lt1>
          <a:srgbClr val="FFFFFF"/>
        </a:lt1>
        <a:dk2>
          <a:srgbClr val="693F58"/>
        </a:dk2>
        <a:lt2>
          <a:srgbClr val="808080"/>
        </a:lt2>
        <a:accent1>
          <a:srgbClr val="92587B"/>
        </a:accent1>
        <a:accent2>
          <a:srgbClr val="B88AA5"/>
        </a:accent2>
        <a:accent3>
          <a:srgbClr val="FFFFFF"/>
        </a:accent3>
        <a:accent4>
          <a:srgbClr val="000000"/>
        </a:accent4>
        <a:accent5>
          <a:srgbClr val="C7B4BF"/>
        </a:accent5>
        <a:accent6>
          <a:srgbClr val="A67D95"/>
        </a:accent6>
        <a:hlink>
          <a:srgbClr val="DEC8D5"/>
        </a:hlink>
        <a:folHlink>
          <a:srgbClr val="EFE5E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4">
        <a:dk1>
          <a:srgbClr val="000000"/>
        </a:dk1>
        <a:lt1>
          <a:srgbClr val="FFFFFF"/>
        </a:lt1>
        <a:dk2>
          <a:srgbClr val="813C49"/>
        </a:dk2>
        <a:lt2>
          <a:srgbClr val="808080"/>
        </a:lt2>
        <a:accent1>
          <a:srgbClr val="A54D5E"/>
        </a:accent1>
        <a:accent2>
          <a:srgbClr val="BD717F"/>
        </a:accent2>
        <a:accent3>
          <a:srgbClr val="FFFFFF"/>
        </a:accent3>
        <a:accent4>
          <a:srgbClr val="000000"/>
        </a:accent4>
        <a:accent5>
          <a:srgbClr val="CFB2B6"/>
        </a:accent5>
        <a:accent6>
          <a:srgbClr val="AB6672"/>
        </a:accent6>
        <a:hlink>
          <a:srgbClr val="D8ACB4"/>
        </a:hlink>
        <a:folHlink>
          <a:srgbClr val="E9CFD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5">
        <a:dk1>
          <a:srgbClr val="000000"/>
        </a:dk1>
        <a:lt1>
          <a:srgbClr val="FFFFFF"/>
        </a:lt1>
        <a:dk2>
          <a:srgbClr val="433F6D"/>
        </a:dk2>
        <a:lt2>
          <a:srgbClr val="808080"/>
        </a:lt2>
        <a:accent1>
          <a:srgbClr val="5F5999"/>
        </a:accent1>
        <a:accent2>
          <a:srgbClr val="8B86B8"/>
        </a:accent2>
        <a:accent3>
          <a:srgbClr val="FFFFFF"/>
        </a:accent3>
        <a:accent4>
          <a:srgbClr val="000000"/>
        </a:accent4>
        <a:accent5>
          <a:srgbClr val="B6B5CA"/>
        </a:accent5>
        <a:accent6>
          <a:srgbClr val="7D79A6"/>
        </a:accent6>
        <a:hlink>
          <a:srgbClr val="C2C0DA"/>
        </a:hlink>
        <a:folHlink>
          <a:srgbClr val="D6D5E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6">
        <a:dk1>
          <a:srgbClr val="000000"/>
        </a:dk1>
        <a:lt1>
          <a:srgbClr val="FFFFFF"/>
        </a:lt1>
        <a:dk2>
          <a:srgbClr val="20628D"/>
        </a:dk2>
        <a:lt2>
          <a:srgbClr val="808080"/>
        </a:lt2>
        <a:accent1>
          <a:srgbClr val="4A98B0"/>
        </a:accent1>
        <a:accent2>
          <a:srgbClr val="78B3C6"/>
        </a:accent2>
        <a:accent3>
          <a:srgbClr val="FFFFFF"/>
        </a:accent3>
        <a:accent4>
          <a:srgbClr val="000000"/>
        </a:accent4>
        <a:accent5>
          <a:srgbClr val="B1CAD4"/>
        </a:accent5>
        <a:accent6>
          <a:srgbClr val="6CA2B3"/>
        </a:accent6>
        <a:hlink>
          <a:srgbClr val="A1CAD7"/>
        </a:hlink>
        <a:folHlink>
          <a:srgbClr val="C4DE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7">
        <a:dk1>
          <a:srgbClr val="000000"/>
        </a:dk1>
        <a:lt1>
          <a:srgbClr val="FFFFFF"/>
        </a:lt1>
        <a:dk2>
          <a:srgbClr val="305C74"/>
        </a:dk2>
        <a:lt2>
          <a:srgbClr val="808080"/>
        </a:lt2>
        <a:accent1>
          <a:srgbClr val="4381A3"/>
        </a:accent1>
        <a:accent2>
          <a:srgbClr val="77AAC7"/>
        </a:accent2>
        <a:accent3>
          <a:srgbClr val="FFFFFF"/>
        </a:accent3>
        <a:accent4>
          <a:srgbClr val="000000"/>
        </a:accent4>
        <a:accent5>
          <a:srgbClr val="B0C1CE"/>
        </a:accent5>
        <a:accent6>
          <a:srgbClr val="6B9AB4"/>
        </a:accent6>
        <a:hlink>
          <a:srgbClr val="B8D3E2"/>
        </a:hlink>
        <a:folHlink>
          <a:srgbClr val="D6E5E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8">
        <a:dk1>
          <a:srgbClr val="000000"/>
        </a:dk1>
        <a:lt1>
          <a:srgbClr val="FFFFFF"/>
        </a:lt1>
        <a:dk2>
          <a:srgbClr val="40685B"/>
        </a:dk2>
        <a:lt2>
          <a:srgbClr val="808080"/>
        </a:lt2>
        <a:accent1>
          <a:srgbClr val="619D89"/>
        </a:accent1>
        <a:accent2>
          <a:srgbClr val="95BDB0"/>
        </a:accent2>
        <a:accent3>
          <a:srgbClr val="FFFFFF"/>
        </a:accent3>
        <a:accent4>
          <a:srgbClr val="000000"/>
        </a:accent4>
        <a:accent5>
          <a:srgbClr val="B7CCC4"/>
        </a:accent5>
        <a:accent6>
          <a:srgbClr val="87AB9F"/>
        </a:accent6>
        <a:hlink>
          <a:srgbClr val="CEE0DA"/>
        </a:hlink>
        <a:folHlink>
          <a:srgbClr val="DCE8E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9">
        <a:dk1>
          <a:srgbClr val="000000"/>
        </a:dk1>
        <a:lt1>
          <a:srgbClr val="FFFFFF"/>
        </a:lt1>
        <a:dk2>
          <a:srgbClr val="8B4A1D"/>
        </a:dk2>
        <a:lt2>
          <a:srgbClr val="808080"/>
        </a:lt2>
        <a:accent1>
          <a:srgbClr val="A96B45"/>
        </a:accent1>
        <a:accent2>
          <a:srgbClr val="C79577"/>
        </a:accent2>
        <a:accent3>
          <a:srgbClr val="FFFFFF"/>
        </a:accent3>
        <a:accent4>
          <a:srgbClr val="000000"/>
        </a:accent4>
        <a:accent5>
          <a:srgbClr val="D1BAB0"/>
        </a:accent5>
        <a:accent6>
          <a:srgbClr val="B4876B"/>
        </a:accent6>
        <a:hlink>
          <a:srgbClr val="DEC2B0"/>
        </a:hlink>
        <a:folHlink>
          <a:srgbClr val="EAD9C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21_standardWhite">
  <a:themeElements>
    <a:clrScheme name="4_standardWhite 1">
      <a:dk1>
        <a:srgbClr val="000000"/>
      </a:dk1>
      <a:lt1>
        <a:srgbClr val="FFFFFF"/>
      </a:lt1>
      <a:dk2>
        <a:srgbClr val="003C69"/>
      </a:dk2>
      <a:lt2>
        <a:srgbClr val="808080"/>
      </a:lt2>
      <a:accent1>
        <a:srgbClr val="1C598C"/>
      </a:accent1>
      <a:accent2>
        <a:srgbClr val="4386AF"/>
      </a:accent2>
      <a:accent3>
        <a:srgbClr val="FFFFFF"/>
      </a:accent3>
      <a:accent4>
        <a:srgbClr val="000000"/>
      </a:accent4>
      <a:accent5>
        <a:srgbClr val="ABB5C5"/>
      </a:accent5>
      <a:accent6>
        <a:srgbClr val="3C799E"/>
      </a:accent6>
      <a:hlink>
        <a:srgbClr val="92BCD6"/>
      </a:hlink>
      <a:folHlink>
        <a:srgbClr val="C5DBE9"/>
      </a:folHlink>
    </a:clrScheme>
    <a:fontScheme name="4_standardWhi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CC66FF">
                <a:gamma/>
                <a:shade val="46275"/>
                <a:invGamma/>
              </a:srgbClr>
            </a:gs>
            <a:gs pos="50000">
              <a:srgbClr val="CC66FF"/>
            </a:gs>
            <a:gs pos="100000">
              <a:srgbClr val="CC66FF">
                <a:gamma/>
                <a:shade val="46275"/>
                <a:invGamma/>
              </a:srgbClr>
            </a:gs>
          </a:gsLst>
          <a:lin ang="0" scaled="1"/>
        </a:gradFill>
        <a:ln w="28575" cap="flat" cmpd="sng" algn="ctr">
          <a:solidFill>
            <a:srgbClr val="003366"/>
          </a:solidFill>
          <a:prstDash val="solid"/>
          <a:round/>
          <a:headEnd type="none" w="lg" len="lg"/>
          <a:tailEnd type="none" w="lg" len="lg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" b="1" i="0" u="none" strike="noStrike" cap="none" normalizeH="0" baseline="0" smtClean="0">
            <a:ln>
              <a:noFill/>
            </a:ln>
            <a:solidFill>
              <a:srgbClr val="003366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CC66FF">
                <a:gamma/>
                <a:shade val="46275"/>
                <a:invGamma/>
              </a:srgbClr>
            </a:gs>
            <a:gs pos="50000">
              <a:srgbClr val="CC66FF"/>
            </a:gs>
            <a:gs pos="100000">
              <a:srgbClr val="CC66FF">
                <a:gamma/>
                <a:shade val="46275"/>
                <a:invGamma/>
              </a:srgbClr>
            </a:gs>
          </a:gsLst>
          <a:lin ang="0" scaled="1"/>
        </a:gradFill>
        <a:ln w="28575" cap="flat" cmpd="sng" algn="ctr">
          <a:solidFill>
            <a:srgbClr val="003366"/>
          </a:solidFill>
          <a:prstDash val="solid"/>
          <a:round/>
          <a:headEnd type="none" w="lg" len="lg"/>
          <a:tailEnd type="none" w="lg" len="lg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" b="1" i="0" u="none" strike="noStrike" cap="none" normalizeH="0" baseline="0" smtClean="0">
            <a:ln>
              <a:noFill/>
            </a:ln>
            <a:solidFill>
              <a:srgbClr val="003366"/>
            </a:solidFill>
            <a:effectLst/>
            <a:latin typeface="Calibri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1800" dirty="0">
            <a:solidFill>
              <a:schemeClr val="tx2"/>
            </a:solidFill>
          </a:defRPr>
        </a:defPPr>
      </a:lstStyle>
    </a:txDef>
  </a:objectDefaults>
  <a:extraClrSchemeLst>
    <a:extraClrScheme>
      <a:clrScheme name="4_standardWhite 1">
        <a:dk1>
          <a:srgbClr val="000000"/>
        </a:dk1>
        <a:lt1>
          <a:srgbClr val="FFFFFF"/>
        </a:lt1>
        <a:dk2>
          <a:srgbClr val="003C69"/>
        </a:dk2>
        <a:lt2>
          <a:srgbClr val="808080"/>
        </a:lt2>
        <a:accent1>
          <a:srgbClr val="1C598C"/>
        </a:accent1>
        <a:accent2>
          <a:srgbClr val="4386AF"/>
        </a:accent2>
        <a:accent3>
          <a:srgbClr val="FFFFFF"/>
        </a:accent3>
        <a:accent4>
          <a:srgbClr val="000000"/>
        </a:accent4>
        <a:accent5>
          <a:srgbClr val="ABB5C5"/>
        </a:accent5>
        <a:accent6>
          <a:srgbClr val="3C799E"/>
        </a:accent6>
        <a:hlink>
          <a:srgbClr val="92BCD6"/>
        </a:hlink>
        <a:folHlink>
          <a:srgbClr val="C5DBE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2">
        <a:dk1>
          <a:srgbClr val="000000"/>
        </a:dk1>
        <a:lt1>
          <a:srgbClr val="FFFFFF"/>
        </a:lt1>
        <a:dk2>
          <a:srgbClr val="5A266A"/>
        </a:dk2>
        <a:lt2>
          <a:srgbClr val="808080"/>
        </a:lt2>
        <a:accent1>
          <a:srgbClr val="815595"/>
        </a:accent1>
        <a:accent2>
          <a:srgbClr val="A580B6"/>
        </a:accent2>
        <a:accent3>
          <a:srgbClr val="FFFFFF"/>
        </a:accent3>
        <a:accent4>
          <a:srgbClr val="000000"/>
        </a:accent4>
        <a:accent5>
          <a:srgbClr val="C1B4C8"/>
        </a:accent5>
        <a:accent6>
          <a:srgbClr val="9573A5"/>
        </a:accent6>
        <a:hlink>
          <a:srgbClr val="C6AFD1"/>
        </a:hlink>
        <a:folHlink>
          <a:srgbClr val="E3D8E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3">
        <a:dk1>
          <a:srgbClr val="000000"/>
        </a:dk1>
        <a:lt1>
          <a:srgbClr val="FFFFFF"/>
        </a:lt1>
        <a:dk2>
          <a:srgbClr val="693F58"/>
        </a:dk2>
        <a:lt2>
          <a:srgbClr val="808080"/>
        </a:lt2>
        <a:accent1>
          <a:srgbClr val="92587B"/>
        </a:accent1>
        <a:accent2>
          <a:srgbClr val="B88AA5"/>
        </a:accent2>
        <a:accent3>
          <a:srgbClr val="FFFFFF"/>
        </a:accent3>
        <a:accent4>
          <a:srgbClr val="000000"/>
        </a:accent4>
        <a:accent5>
          <a:srgbClr val="C7B4BF"/>
        </a:accent5>
        <a:accent6>
          <a:srgbClr val="A67D95"/>
        </a:accent6>
        <a:hlink>
          <a:srgbClr val="DEC8D5"/>
        </a:hlink>
        <a:folHlink>
          <a:srgbClr val="EFE5E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4">
        <a:dk1>
          <a:srgbClr val="000000"/>
        </a:dk1>
        <a:lt1>
          <a:srgbClr val="FFFFFF"/>
        </a:lt1>
        <a:dk2>
          <a:srgbClr val="813C49"/>
        </a:dk2>
        <a:lt2>
          <a:srgbClr val="808080"/>
        </a:lt2>
        <a:accent1>
          <a:srgbClr val="A54D5E"/>
        </a:accent1>
        <a:accent2>
          <a:srgbClr val="BD717F"/>
        </a:accent2>
        <a:accent3>
          <a:srgbClr val="FFFFFF"/>
        </a:accent3>
        <a:accent4>
          <a:srgbClr val="000000"/>
        </a:accent4>
        <a:accent5>
          <a:srgbClr val="CFB2B6"/>
        </a:accent5>
        <a:accent6>
          <a:srgbClr val="AB6672"/>
        </a:accent6>
        <a:hlink>
          <a:srgbClr val="D8ACB4"/>
        </a:hlink>
        <a:folHlink>
          <a:srgbClr val="E9CFD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5">
        <a:dk1>
          <a:srgbClr val="000000"/>
        </a:dk1>
        <a:lt1>
          <a:srgbClr val="FFFFFF"/>
        </a:lt1>
        <a:dk2>
          <a:srgbClr val="433F6D"/>
        </a:dk2>
        <a:lt2>
          <a:srgbClr val="808080"/>
        </a:lt2>
        <a:accent1>
          <a:srgbClr val="5F5999"/>
        </a:accent1>
        <a:accent2>
          <a:srgbClr val="8B86B8"/>
        </a:accent2>
        <a:accent3>
          <a:srgbClr val="FFFFFF"/>
        </a:accent3>
        <a:accent4>
          <a:srgbClr val="000000"/>
        </a:accent4>
        <a:accent5>
          <a:srgbClr val="B6B5CA"/>
        </a:accent5>
        <a:accent6>
          <a:srgbClr val="7D79A6"/>
        </a:accent6>
        <a:hlink>
          <a:srgbClr val="C2C0DA"/>
        </a:hlink>
        <a:folHlink>
          <a:srgbClr val="D6D5E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6">
        <a:dk1>
          <a:srgbClr val="000000"/>
        </a:dk1>
        <a:lt1>
          <a:srgbClr val="FFFFFF"/>
        </a:lt1>
        <a:dk2>
          <a:srgbClr val="20628D"/>
        </a:dk2>
        <a:lt2>
          <a:srgbClr val="808080"/>
        </a:lt2>
        <a:accent1>
          <a:srgbClr val="4A98B0"/>
        </a:accent1>
        <a:accent2>
          <a:srgbClr val="78B3C6"/>
        </a:accent2>
        <a:accent3>
          <a:srgbClr val="FFFFFF"/>
        </a:accent3>
        <a:accent4>
          <a:srgbClr val="000000"/>
        </a:accent4>
        <a:accent5>
          <a:srgbClr val="B1CAD4"/>
        </a:accent5>
        <a:accent6>
          <a:srgbClr val="6CA2B3"/>
        </a:accent6>
        <a:hlink>
          <a:srgbClr val="A1CAD7"/>
        </a:hlink>
        <a:folHlink>
          <a:srgbClr val="C4DE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7">
        <a:dk1>
          <a:srgbClr val="000000"/>
        </a:dk1>
        <a:lt1>
          <a:srgbClr val="FFFFFF"/>
        </a:lt1>
        <a:dk2>
          <a:srgbClr val="305C74"/>
        </a:dk2>
        <a:lt2>
          <a:srgbClr val="808080"/>
        </a:lt2>
        <a:accent1>
          <a:srgbClr val="4381A3"/>
        </a:accent1>
        <a:accent2>
          <a:srgbClr val="77AAC7"/>
        </a:accent2>
        <a:accent3>
          <a:srgbClr val="FFFFFF"/>
        </a:accent3>
        <a:accent4>
          <a:srgbClr val="000000"/>
        </a:accent4>
        <a:accent5>
          <a:srgbClr val="B0C1CE"/>
        </a:accent5>
        <a:accent6>
          <a:srgbClr val="6B9AB4"/>
        </a:accent6>
        <a:hlink>
          <a:srgbClr val="B8D3E2"/>
        </a:hlink>
        <a:folHlink>
          <a:srgbClr val="D6E5E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8">
        <a:dk1>
          <a:srgbClr val="000000"/>
        </a:dk1>
        <a:lt1>
          <a:srgbClr val="FFFFFF"/>
        </a:lt1>
        <a:dk2>
          <a:srgbClr val="40685B"/>
        </a:dk2>
        <a:lt2>
          <a:srgbClr val="808080"/>
        </a:lt2>
        <a:accent1>
          <a:srgbClr val="619D89"/>
        </a:accent1>
        <a:accent2>
          <a:srgbClr val="95BDB0"/>
        </a:accent2>
        <a:accent3>
          <a:srgbClr val="FFFFFF"/>
        </a:accent3>
        <a:accent4>
          <a:srgbClr val="000000"/>
        </a:accent4>
        <a:accent5>
          <a:srgbClr val="B7CCC4"/>
        </a:accent5>
        <a:accent6>
          <a:srgbClr val="87AB9F"/>
        </a:accent6>
        <a:hlink>
          <a:srgbClr val="CEE0DA"/>
        </a:hlink>
        <a:folHlink>
          <a:srgbClr val="DCE8E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9">
        <a:dk1>
          <a:srgbClr val="000000"/>
        </a:dk1>
        <a:lt1>
          <a:srgbClr val="FFFFFF"/>
        </a:lt1>
        <a:dk2>
          <a:srgbClr val="8B4A1D"/>
        </a:dk2>
        <a:lt2>
          <a:srgbClr val="808080"/>
        </a:lt2>
        <a:accent1>
          <a:srgbClr val="A96B45"/>
        </a:accent1>
        <a:accent2>
          <a:srgbClr val="C79577"/>
        </a:accent2>
        <a:accent3>
          <a:srgbClr val="FFFFFF"/>
        </a:accent3>
        <a:accent4>
          <a:srgbClr val="000000"/>
        </a:accent4>
        <a:accent5>
          <a:srgbClr val="D1BAB0"/>
        </a:accent5>
        <a:accent6>
          <a:srgbClr val="B4876B"/>
        </a:accent6>
        <a:hlink>
          <a:srgbClr val="DEC2B0"/>
        </a:hlink>
        <a:folHlink>
          <a:srgbClr val="EAD9C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5_standardWhite">
  <a:themeElements>
    <a:clrScheme name="4_standardWhite 1">
      <a:dk1>
        <a:srgbClr val="000000"/>
      </a:dk1>
      <a:lt1>
        <a:srgbClr val="FFFFFF"/>
      </a:lt1>
      <a:dk2>
        <a:srgbClr val="003C69"/>
      </a:dk2>
      <a:lt2>
        <a:srgbClr val="808080"/>
      </a:lt2>
      <a:accent1>
        <a:srgbClr val="1C598C"/>
      </a:accent1>
      <a:accent2>
        <a:srgbClr val="4386AF"/>
      </a:accent2>
      <a:accent3>
        <a:srgbClr val="FFFFFF"/>
      </a:accent3>
      <a:accent4>
        <a:srgbClr val="000000"/>
      </a:accent4>
      <a:accent5>
        <a:srgbClr val="ABB5C5"/>
      </a:accent5>
      <a:accent6>
        <a:srgbClr val="3C799E"/>
      </a:accent6>
      <a:hlink>
        <a:srgbClr val="92BCD6"/>
      </a:hlink>
      <a:folHlink>
        <a:srgbClr val="C5DBE9"/>
      </a:folHlink>
    </a:clrScheme>
    <a:fontScheme name="4_standardWhi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CC66FF">
                <a:gamma/>
                <a:shade val="46275"/>
                <a:invGamma/>
              </a:srgbClr>
            </a:gs>
            <a:gs pos="50000">
              <a:srgbClr val="CC66FF"/>
            </a:gs>
            <a:gs pos="100000">
              <a:srgbClr val="CC66FF">
                <a:gamma/>
                <a:shade val="46275"/>
                <a:invGamma/>
              </a:srgbClr>
            </a:gs>
          </a:gsLst>
          <a:lin ang="0" scaled="1"/>
        </a:gradFill>
        <a:ln w="28575" cap="flat" cmpd="sng" algn="ctr">
          <a:solidFill>
            <a:srgbClr val="003366"/>
          </a:solidFill>
          <a:prstDash val="solid"/>
          <a:round/>
          <a:headEnd type="none" w="lg" len="lg"/>
          <a:tailEnd type="none" w="lg" len="lg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" b="1" i="0" u="none" strike="noStrike" cap="none" normalizeH="0" baseline="0" smtClean="0">
            <a:ln>
              <a:noFill/>
            </a:ln>
            <a:solidFill>
              <a:srgbClr val="003366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CC66FF">
                <a:gamma/>
                <a:shade val="46275"/>
                <a:invGamma/>
              </a:srgbClr>
            </a:gs>
            <a:gs pos="50000">
              <a:srgbClr val="CC66FF"/>
            </a:gs>
            <a:gs pos="100000">
              <a:srgbClr val="CC66FF">
                <a:gamma/>
                <a:shade val="46275"/>
                <a:invGamma/>
              </a:srgbClr>
            </a:gs>
          </a:gsLst>
          <a:lin ang="0" scaled="1"/>
        </a:gradFill>
        <a:ln w="28575" cap="flat" cmpd="sng" algn="ctr">
          <a:solidFill>
            <a:srgbClr val="003366"/>
          </a:solidFill>
          <a:prstDash val="solid"/>
          <a:round/>
          <a:headEnd type="none" w="lg" len="lg"/>
          <a:tailEnd type="none" w="lg" len="lg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" b="1" i="0" u="none" strike="noStrike" cap="none" normalizeH="0" baseline="0" smtClean="0">
            <a:ln>
              <a:noFill/>
            </a:ln>
            <a:solidFill>
              <a:srgbClr val="003366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4_standardWhite 1">
        <a:dk1>
          <a:srgbClr val="000000"/>
        </a:dk1>
        <a:lt1>
          <a:srgbClr val="FFFFFF"/>
        </a:lt1>
        <a:dk2>
          <a:srgbClr val="003C69"/>
        </a:dk2>
        <a:lt2>
          <a:srgbClr val="808080"/>
        </a:lt2>
        <a:accent1>
          <a:srgbClr val="1C598C"/>
        </a:accent1>
        <a:accent2>
          <a:srgbClr val="4386AF"/>
        </a:accent2>
        <a:accent3>
          <a:srgbClr val="FFFFFF"/>
        </a:accent3>
        <a:accent4>
          <a:srgbClr val="000000"/>
        </a:accent4>
        <a:accent5>
          <a:srgbClr val="ABB5C5"/>
        </a:accent5>
        <a:accent6>
          <a:srgbClr val="3C799E"/>
        </a:accent6>
        <a:hlink>
          <a:srgbClr val="92BCD6"/>
        </a:hlink>
        <a:folHlink>
          <a:srgbClr val="C5DBE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2">
        <a:dk1>
          <a:srgbClr val="000000"/>
        </a:dk1>
        <a:lt1>
          <a:srgbClr val="FFFFFF"/>
        </a:lt1>
        <a:dk2>
          <a:srgbClr val="5A266A"/>
        </a:dk2>
        <a:lt2>
          <a:srgbClr val="808080"/>
        </a:lt2>
        <a:accent1>
          <a:srgbClr val="815595"/>
        </a:accent1>
        <a:accent2>
          <a:srgbClr val="A580B6"/>
        </a:accent2>
        <a:accent3>
          <a:srgbClr val="FFFFFF"/>
        </a:accent3>
        <a:accent4>
          <a:srgbClr val="000000"/>
        </a:accent4>
        <a:accent5>
          <a:srgbClr val="C1B4C8"/>
        </a:accent5>
        <a:accent6>
          <a:srgbClr val="9573A5"/>
        </a:accent6>
        <a:hlink>
          <a:srgbClr val="C6AFD1"/>
        </a:hlink>
        <a:folHlink>
          <a:srgbClr val="E3D8E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3">
        <a:dk1>
          <a:srgbClr val="000000"/>
        </a:dk1>
        <a:lt1>
          <a:srgbClr val="FFFFFF"/>
        </a:lt1>
        <a:dk2>
          <a:srgbClr val="693F58"/>
        </a:dk2>
        <a:lt2>
          <a:srgbClr val="808080"/>
        </a:lt2>
        <a:accent1>
          <a:srgbClr val="92587B"/>
        </a:accent1>
        <a:accent2>
          <a:srgbClr val="B88AA5"/>
        </a:accent2>
        <a:accent3>
          <a:srgbClr val="FFFFFF"/>
        </a:accent3>
        <a:accent4>
          <a:srgbClr val="000000"/>
        </a:accent4>
        <a:accent5>
          <a:srgbClr val="C7B4BF"/>
        </a:accent5>
        <a:accent6>
          <a:srgbClr val="A67D95"/>
        </a:accent6>
        <a:hlink>
          <a:srgbClr val="DEC8D5"/>
        </a:hlink>
        <a:folHlink>
          <a:srgbClr val="EFE5E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4">
        <a:dk1>
          <a:srgbClr val="000000"/>
        </a:dk1>
        <a:lt1>
          <a:srgbClr val="FFFFFF"/>
        </a:lt1>
        <a:dk2>
          <a:srgbClr val="813C49"/>
        </a:dk2>
        <a:lt2>
          <a:srgbClr val="808080"/>
        </a:lt2>
        <a:accent1>
          <a:srgbClr val="A54D5E"/>
        </a:accent1>
        <a:accent2>
          <a:srgbClr val="BD717F"/>
        </a:accent2>
        <a:accent3>
          <a:srgbClr val="FFFFFF"/>
        </a:accent3>
        <a:accent4>
          <a:srgbClr val="000000"/>
        </a:accent4>
        <a:accent5>
          <a:srgbClr val="CFB2B6"/>
        </a:accent5>
        <a:accent6>
          <a:srgbClr val="AB6672"/>
        </a:accent6>
        <a:hlink>
          <a:srgbClr val="D8ACB4"/>
        </a:hlink>
        <a:folHlink>
          <a:srgbClr val="E9CFD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5">
        <a:dk1>
          <a:srgbClr val="000000"/>
        </a:dk1>
        <a:lt1>
          <a:srgbClr val="FFFFFF"/>
        </a:lt1>
        <a:dk2>
          <a:srgbClr val="433F6D"/>
        </a:dk2>
        <a:lt2>
          <a:srgbClr val="808080"/>
        </a:lt2>
        <a:accent1>
          <a:srgbClr val="5F5999"/>
        </a:accent1>
        <a:accent2>
          <a:srgbClr val="8B86B8"/>
        </a:accent2>
        <a:accent3>
          <a:srgbClr val="FFFFFF"/>
        </a:accent3>
        <a:accent4>
          <a:srgbClr val="000000"/>
        </a:accent4>
        <a:accent5>
          <a:srgbClr val="B6B5CA"/>
        </a:accent5>
        <a:accent6>
          <a:srgbClr val="7D79A6"/>
        </a:accent6>
        <a:hlink>
          <a:srgbClr val="C2C0DA"/>
        </a:hlink>
        <a:folHlink>
          <a:srgbClr val="D6D5E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6">
        <a:dk1>
          <a:srgbClr val="000000"/>
        </a:dk1>
        <a:lt1>
          <a:srgbClr val="FFFFFF"/>
        </a:lt1>
        <a:dk2>
          <a:srgbClr val="20628D"/>
        </a:dk2>
        <a:lt2>
          <a:srgbClr val="808080"/>
        </a:lt2>
        <a:accent1>
          <a:srgbClr val="4A98B0"/>
        </a:accent1>
        <a:accent2>
          <a:srgbClr val="78B3C6"/>
        </a:accent2>
        <a:accent3>
          <a:srgbClr val="FFFFFF"/>
        </a:accent3>
        <a:accent4>
          <a:srgbClr val="000000"/>
        </a:accent4>
        <a:accent5>
          <a:srgbClr val="B1CAD4"/>
        </a:accent5>
        <a:accent6>
          <a:srgbClr val="6CA2B3"/>
        </a:accent6>
        <a:hlink>
          <a:srgbClr val="A1CAD7"/>
        </a:hlink>
        <a:folHlink>
          <a:srgbClr val="C4DE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7">
        <a:dk1>
          <a:srgbClr val="000000"/>
        </a:dk1>
        <a:lt1>
          <a:srgbClr val="FFFFFF"/>
        </a:lt1>
        <a:dk2>
          <a:srgbClr val="305C74"/>
        </a:dk2>
        <a:lt2>
          <a:srgbClr val="808080"/>
        </a:lt2>
        <a:accent1>
          <a:srgbClr val="4381A3"/>
        </a:accent1>
        <a:accent2>
          <a:srgbClr val="77AAC7"/>
        </a:accent2>
        <a:accent3>
          <a:srgbClr val="FFFFFF"/>
        </a:accent3>
        <a:accent4>
          <a:srgbClr val="000000"/>
        </a:accent4>
        <a:accent5>
          <a:srgbClr val="B0C1CE"/>
        </a:accent5>
        <a:accent6>
          <a:srgbClr val="6B9AB4"/>
        </a:accent6>
        <a:hlink>
          <a:srgbClr val="B8D3E2"/>
        </a:hlink>
        <a:folHlink>
          <a:srgbClr val="D6E5E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8">
        <a:dk1>
          <a:srgbClr val="000000"/>
        </a:dk1>
        <a:lt1>
          <a:srgbClr val="FFFFFF"/>
        </a:lt1>
        <a:dk2>
          <a:srgbClr val="40685B"/>
        </a:dk2>
        <a:lt2>
          <a:srgbClr val="808080"/>
        </a:lt2>
        <a:accent1>
          <a:srgbClr val="619D89"/>
        </a:accent1>
        <a:accent2>
          <a:srgbClr val="95BDB0"/>
        </a:accent2>
        <a:accent3>
          <a:srgbClr val="FFFFFF"/>
        </a:accent3>
        <a:accent4>
          <a:srgbClr val="000000"/>
        </a:accent4>
        <a:accent5>
          <a:srgbClr val="B7CCC4"/>
        </a:accent5>
        <a:accent6>
          <a:srgbClr val="87AB9F"/>
        </a:accent6>
        <a:hlink>
          <a:srgbClr val="CEE0DA"/>
        </a:hlink>
        <a:folHlink>
          <a:srgbClr val="DCE8E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9">
        <a:dk1>
          <a:srgbClr val="000000"/>
        </a:dk1>
        <a:lt1>
          <a:srgbClr val="FFFFFF"/>
        </a:lt1>
        <a:dk2>
          <a:srgbClr val="8B4A1D"/>
        </a:dk2>
        <a:lt2>
          <a:srgbClr val="808080"/>
        </a:lt2>
        <a:accent1>
          <a:srgbClr val="A96B45"/>
        </a:accent1>
        <a:accent2>
          <a:srgbClr val="C79577"/>
        </a:accent2>
        <a:accent3>
          <a:srgbClr val="FFFFFF"/>
        </a:accent3>
        <a:accent4>
          <a:srgbClr val="000000"/>
        </a:accent4>
        <a:accent5>
          <a:srgbClr val="D1BAB0"/>
        </a:accent5>
        <a:accent6>
          <a:srgbClr val="B4876B"/>
        </a:accent6>
        <a:hlink>
          <a:srgbClr val="DEC2B0"/>
        </a:hlink>
        <a:folHlink>
          <a:srgbClr val="EAD9C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22_standardWhite">
  <a:themeElements>
    <a:clrScheme name="4_standardWhite 1">
      <a:dk1>
        <a:srgbClr val="000000"/>
      </a:dk1>
      <a:lt1>
        <a:srgbClr val="FFFFFF"/>
      </a:lt1>
      <a:dk2>
        <a:srgbClr val="003C69"/>
      </a:dk2>
      <a:lt2>
        <a:srgbClr val="808080"/>
      </a:lt2>
      <a:accent1>
        <a:srgbClr val="1C598C"/>
      </a:accent1>
      <a:accent2>
        <a:srgbClr val="4386AF"/>
      </a:accent2>
      <a:accent3>
        <a:srgbClr val="FFFFFF"/>
      </a:accent3>
      <a:accent4>
        <a:srgbClr val="000000"/>
      </a:accent4>
      <a:accent5>
        <a:srgbClr val="ABB5C5"/>
      </a:accent5>
      <a:accent6>
        <a:srgbClr val="3C799E"/>
      </a:accent6>
      <a:hlink>
        <a:srgbClr val="92BCD6"/>
      </a:hlink>
      <a:folHlink>
        <a:srgbClr val="C5DBE9"/>
      </a:folHlink>
    </a:clrScheme>
    <a:fontScheme name="4_standardWhi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CC66FF">
                <a:gamma/>
                <a:shade val="46275"/>
                <a:invGamma/>
              </a:srgbClr>
            </a:gs>
            <a:gs pos="50000">
              <a:srgbClr val="CC66FF"/>
            </a:gs>
            <a:gs pos="100000">
              <a:srgbClr val="CC66FF">
                <a:gamma/>
                <a:shade val="46275"/>
                <a:invGamma/>
              </a:srgbClr>
            </a:gs>
          </a:gsLst>
          <a:lin ang="0" scaled="1"/>
        </a:gradFill>
        <a:ln w="28575" cap="flat" cmpd="sng" algn="ctr">
          <a:solidFill>
            <a:srgbClr val="003366"/>
          </a:solidFill>
          <a:prstDash val="solid"/>
          <a:round/>
          <a:headEnd type="none" w="lg" len="lg"/>
          <a:tailEnd type="none" w="lg" len="lg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" b="1" i="0" u="none" strike="noStrike" cap="none" normalizeH="0" baseline="0" smtClean="0">
            <a:ln>
              <a:noFill/>
            </a:ln>
            <a:solidFill>
              <a:srgbClr val="003366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CC66FF">
                <a:gamma/>
                <a:shade val="46275"/>
                <a:invGamma/>
              </a:srgbClr>
            </a:gs>
            <a:gs pos="50000">
              <a:srgbClr val="CC66FF"/>
            </a:gs>
            <a:gs pos="100000">
              <a:srgbClr val="CC66FF">
                <a:gamma/>
                <a:shade val="46275"/>
                <a:invGamma/>
              </a:srgbClr>
            </a:gs>
          </a:gsLst>
          <a:lin ang="0" scaled="1"/>
        </a:gradFill>
        <a:ln w="28575" cap="flat" cmpd="sng" algn="ctr">
          <a:solidFill>
            <a:srgbClr val="003366"/>
          </a:solidFill>
          <a:prstDash val="solid"/>
          <a:round/>
          <a:headEnd type="none" w="lg" len="lg"/>
          <a:tailEnd type="none" w="lg" len="lg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" b="1" i="0" u="none" strike="noStrike" cap="none" normalizeH="0" baseline="0" smtClean="0">
            <a:ln>
              <a:noFill/>
            </a:ln>
            <a:solidFill>
              <a:srgbClr val="003366"/>
            </a:solidFill>
            <a:effectLst/>
            <a:latin typeface="Calibri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1800" dirty="0">
            <a:solidFill>
              <a:schemeClr val="tx2"/>
            </a:solidFill>
          </a:defRPr>
        </a:defPPr>
      </a:lstStyle>
    </a:txDef>
  </a:objectDefaults>
  <a:extraClrSchemeLst>
    <a:extraClrScheme>
      <a:clrScheme name="4_standardWhite 1">
        <a:dk1>
          <a:srgbClr val="000000"/>
        </a:dk1>
        <a:lt1>
          <a:srgbClr val="FFFFFF"/>
        </a:lt1>
        <a:dk2>
          <a:srgbClr val="003C69"/>
        </a:dk2>
        <a:lt2>
          <a:srgbClr val="808080"/>
        </a:lt2>
        <a:accent1>
          <a:srgbClr val="1C598C"/>
        </a:accent1>
        <a:accent2>
          <a:srgbClr val="4386AF"/>
        </a:accent2>
        <a:accent3>
          <a:srgbClr val="FFFFFF"/>
        </a:accent3>
        <a:accent4>
          <a:srgbClr val="000000"/>
        </a:accent4>
        <a:accent5>
          <a:srgbClr val="ABB5C5"/>
        </a:accent5>
        <a:accent6>
          <a:srgbClr val="3C799E"/>
        </a:accent6>
        <a:hlink>
          <a:srgbClr val="92BCD6"/>
        </a:hlink>
        <a:folHlink>
          <a:srgbClr val="C5DBE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2">
        <a:dk1>
          <a:srgbClr val="000000"/>
        </a:dk1>
        <a:lt1>
          <a:srgbClr val="FFFFFF"/>
        </a:lt1>
        <a:dk2>
          <a:srgbClr val="5A266A"/>
        </a:dk2>
        <a:lt2>
          <a:srgbClr val="808080"/>
        </a:lt2>
        <a:accent1>
          <a:srgbClr val="815595"/>
        </a:accent1>
        <a:accent2>
          <a:srgbClr val="A580B6"/>
        </a:accent2>
        <a:accent3>
          <a:srgbClr val="FFFFFF"/>
        </a:accent3>
        <a:accent4>
          <a:srgbClr val="000000"/>
        </a:accent4>
        <a:accent5>
          <a:srgbClr val="C1B4C8"/>
        </a:accent5>
        <a:accent6>
          <a:srgbClr val="9573A5"/>
        </a:accent6>
        <a:hlink>
          <a:srgbClr val="C6AFD1"/>
        </a:hlink>
        <a:folHlink>
          <a:srgbClr val="E3D8E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3">
        <a:dk1>
          <a:srgbClr val="000000"/>
        </a:dk1>
        <a:lt1>
          <a:srgbClr val="FFFFFF"/>
        </a:lt1>
        <a:dk2>
          <a:srgbClr val="693F58"/>
        </a:dk2>
        <a:lt2>
          <a:srgbClr val="808080"/>
        </a:lt2>
        <a:accent1>
          <a:srgbClr val="92587B"/>
        </a:accent1>
        <a:accent2>
          <a:srgbClr val="B88AA5"/>
        </a:accent2>
        <a:accent3>
          <a:srgbClr val="FFFFFF"/>
        </a:accent3>
        <a:accent4>
          <a:srgbClr val="000000"/>
        </a:accent4>
        <a:accent5>
          <a:srgbClr val="C7B4BF"/>
        </a:accent5>
        <a:accent6>
          <a:srgbClr val="A67D95"/>
        </a:accent6>
        <a:hlink>
          <a:srgbClr val="DEC8D5"/>
        </a:hlink>
        <a:folHlink>
          <a:srgbClr val="EFE5E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4">
        <a:dk1>
          <a:srgbClr val="000000"/>
        </a:dk1>
        <a:lt1>
          <a:srgbClr val="FFFFFF"/>
        </a:lt1>
        <a:dk2>
          <a:srgbClr val="813C49"/>
        </a:dk2>
        <a:lt2>
          <a:srgbClr val="808080"/>
        </a:lt2>
        <a:accent1>
          <a:srgbClr val="A54D5E"/>
        </a:accent1>
        <a:accent2>
          <a:srgbClr val="BD717F"/>
        </a:accent2>
        <a:accent3>
          <a:srgbClr val="FFFFFF"/>
        </a:accent3>
        <a:accent4>
          <a:srgbClr val="000000"/>
        </a:accent4>
        <a:accent5>
          <a:srgbClr val="CFB2B6"/>
        </a:accent5>
        <a:accent6>
          <a:srgbClr val="AB6672"/>
        </a:accent6>
        <a:hlink>
          <a:srgbClr val="D8ACB4"/>
        </a:hlink>
        <a:folHlink>
          <a:srgbClr val="E9CFD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5">
        <a:dk1>
          <a:srgbClr val="000000"/>
        </a:dk1>
        <a:lt1>
          <a:srgbClr val="FFFFFF"/>
        </a:lt1>
        <a:dk2>
          <a:srgbClr val="433F6D"/>
        </a:dk2>
        <a:lt2>
          <a:srgbClr val="808080"/>
        </a:lt2>
        <a:accent1>
          <a:srgbClr val="5F5999"/>
        </a:accent1>
        <a:accent2>
          <a:srgbClr val="8B86B8"/>
        </a:accent2>
        <a:accent3>
          <a:srgbClr val="FFFFFF"/>
        </a:accent3>
        <a:accent4>
          <a:srgbClr val="000000"/>
        </a:accent4>
        <a:accent5>
          <a:srgbClr val="B6B5CA"/>
        </a:accent5>
        <a:accent6>
          <a:srgbClr val="7D79A6"/>
        </a:accent6>
        <a:hlink>
          <a:srgbClr val="C2C0DA"/>
        </a:hlink>
        <a:folHlink>
          <a:srgbClr val="D6D5E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6">
        <a:dk1>
          <a:srgbClr val="000000"/>
        </a:dk1>
        <a:lt1>
          <a:srgbClr val="FFFFFF"/>
        </a:lt1>
        <a:dk2>
          <a:srgbClr val="20628D"/>
        </a:dk2>
        <a:lt2>
          <a:srgbClr val="808080"/>
        </a:lt2>
        <a:accent1>
          <a:srgbClr val="4A98B0"/>
        </a:accent1>
        <a:accent2>
          <a:srgbClr val="78B3C6"/>
        </a:accent2>
        <a:accent3>
          <a:srgbClr val="FFFFFF"/>
        </a:accent3>
        <a:accent4>
          <a:srgbClr val="000000"/>
        </a:accent4>
        <a:accent5>
          <a:srgbClr val="B1CAD4"/>
        </a:accent5>
        <a:accent6>
          <a:srgbClr val="6CA2B3"/>
        </a:accent6>
        <a:hlink>
          <a:srgbClr val="A1CAD7"/>
        </a:hlink>
        <a:folHlink>
          <a:srgbClr val="C4DE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7">
        <a:dk1>
          <a:srgbClr val="000000"/>
        </a:dk1>
        <a:lt1>
          <a:srgbClr val="FFFFFF"/>
        </a:lt1>
        <a:dk2>
          <a:srgbClr val="305C74"/>
        </a:dk2>
        <a:lt2>
          <a:srgbClr val="808080"/>
        </a:lt2>
        <a:accent1>
          <a:srgbClr val="4381A3"/>
        </a:accent1>
        <a:accent2>
          <a:srgbClr val="77AAC7"/>
        </a:accent2>
        <a:accent3>
          <a:srgbClr val="FFFFFF"/>
        </a:accent3>
        <a:accent4>
          <a:srgbClr val="000000"/>
        </a:accent4>
        <a:accent5>
          <a:srgbClr val="B0C1CE"/>
        </a:accent5>
        <a:accent6>
          <a:srgbClr val="6B9AB4"/>
        </a:accent6>
        <a:hlink>
          <a:srgbClr val="B8D3E2"/>
        </a:hlink>
        <a:folHlink>
          <a:srgbClr val="D6E5E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8">
        <a:dk1>
          <a:srgbClr val="000000"/>
        </a:dk1>
        <a:lt1>
          <a:srgbClr val="FFFFFF"/>
        </a:lt1>
        <a:dk2>
          <a:srgbClr val="40685B"/>
        </a:dk2>
        <a:lt2>
          <a:srgbClr val="808080"/>
        </a:lt2>
        <a:accent1>
          <a:srgbClr val="619D89"/>
        </a:accent1>
        <a:accent2>
          <a:srgbClr val="95BDB0"/>
        </a:accent2>
        <a:accent3>
          <a:srgbClr val="FFFFFF"/>
        </a:accent3>
        <a:accent4>
          <a:srgbClr val="000000"/>
        </a:accent4>
        <a:accent5>
          <a:srgbClr val="B7CCC4"/>
        </a:accent5>
        <a:accent6>
          <a:srgbClr val="87AB9F"/>
        </a:accent6>
        <a:hlink>
          <a:srgbClr val="CEE0DA"/>
        </a:hlink>
        <a:folHlink>
          <a:srgbClr val="DCE8E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9">
        <a:dk1>
          <a:srgbClr val="000000"/>
        </a:dk1>
        <a:lt1>
          <a:srgbClr val="FFFFFF"/>
        </a:lt1>
        <a:dk2>
          <a:srgbClr val="8B4A1D"/>
        </a:dk2>
        <a:lt2>
          <a:srgbClr val="808080"/>
        </a:lt2>
        <a:accent1>
          <a:srgbClr val="A96B45"/>
        </a:accent1>
        <a:accent2>
          <a:srgbClr val="C79577"/>
        </a:accent2>
        <a:accent3>
          <a:srgbClr val="FFFFFF"/>
        </a:accent3>
        <a:accent4>
          <a:srgbClr val="000000"/>
        </a:accent4>
        <a:accent5>
          <a:srgbClr val="D1BAB0"/>
        </a:accent5>
        <a:accent6>
          <a:srgbClr val="B4876B"/>
        </a:accent6>
        <a:hlink>
          <a:srgbClr val="DEC2B0"/>
        </a:hlink>
        <a:folHlink>
          <a:srgbClr val="EAD9C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23_standardWhite">
  <a:themeElements>
    <a:clrScheme name="4_standardWhite 1">
      <a:dk1>
        <a:srgbClr val="000000"/>
      </a:dk1>
      <a:lt1>
        <a:srgbClr val="FFFFFF"/>
      </a:lt1>
      <a:dk2>
        <a:srgbClr val="003C69"/>
      </a:dk2>
      <a:lt2>
        <a:srgbClr val="808080"/>
      </a:lt2>
      <a:accent1>
        <a:srgbClr val="1C598C"/>
      </a:accent1>
      <a:accent2>
        <a:srgbClr val="4386AF"/>
      </a:accent2>
      <a:accent3>
        <a:srgbClr val="FFFFFF"/>
      </a:accent3>
      <a:accent4>
        <a:srgbClr val="000000"/>
      </a:accent4>
      <a:accent5>
        <a:srgbClr val="ABB5C5"/>
      </a:accent5>
      <a:accent6>
        <a:srgbClr val="3C799E"/>
      </a:accent6>
      <a:hlink>
        <a:srgbClr val="92BCD6"/>
      </a:hlink>
      <a:folHlink>
        <a:srgbClr val="C5DBE9"/>
      </a:folHlink>
    </a:clrScheme>
    <a:fontScheme name="4_standardWhi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CC66FF">
                <a:gamma/>
                <a:shade val="46275"/>
                <a:invGamma/>
              </a:srgbClr>
            </a:gs>
            <a:gs pos="50000">
              <a:srgbClr val="CC66FF"/>
            </a:gs>
            <a:gs pos="100000">
              <a:srgbClr val="CC66FF">
                <a:gamma/>
                <a:shade val="46275"/>
                <a:invGamma/>
              </a:srgbClr>
            </a:gs>
          </a:gsLst>
          <a:lin ang="0" scaled="1"/>
        </a:gradFill>
        <a:ln w="28575" cap="flat" cmpd="sng" algn="ctr">
          <a:solidFill>
            <a:srgbClr val="003366"/>
          </a:solidFill>
          <a:prstDash val="solid"/>
          <a:round/>
          <a:headEnd type="none" w="lg" len="lg"/>
          <a:tailEnd type="none" w="lg" len="lg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" b="1" i="0" u="none" strike="noStrike" cap="none" normalizeH="0" baseline="0" smtClean="0">
            <a:ln>
              <a:noFill/>
            </a:ln>
            <a:solidFill>
              <a:srgbClr val="003366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CC66FF">
                <a:gamma/>
                <a:shade val="46275"/>
                <a:invGamma/>
              </a:srgbClr>
            </a:gs>
            <a:gs pos="50000">
              <a:srgbClr val="CC66FF"/>
            </a:gs>
            <a:gs pos="100000">
              <a:srgbClr val="CC66FF">
                <a:gamma/>
                <a:shade val="46275"/>
                <a:invGamma/>
              </a:srgbClr>
            </a:gs>
          </a:gsLst>
          <a:lin ang="0" scaled="1"/>
        </a:gradFill>
        <a:ln w="28575" cap="flat" cmpd="sng" algn="ctr">
          <a:solidFill>
            <a:srgbClr val="003366"/>
          </a:solidFill>
          <a:prstDash val="solid"/>
          <a:round/>
          <a:headEnd type="none" w="lg" len="lg"/>
          <a:tailEnd type="none" w="lg" len="lg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" b="1" i="0" u="none" strike="noStrike" cap="none" normalizeH="0" baseline="0" smtClean="0">
            <a:ln>
              <a:noFill/>
            </a:ln>
            <a:solidFill>
              <a:srgbClr val="003366"/>
            </a:solidFill>
            <a:effectLst/>
            <a:latin typeface="Calibri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1800" dirty="0">
            <a:solidFill>
              <a:schemeClr val="tx2"/>
            </a:solidFill>
          </a:defRPr>
        </a:defPPr>
      </a:lstStyle>
    </a:txDef>
  </a:objectDefaults>
  <a:extraClrSchemeLst>
    <a:extraClrScheme>
      <a:clrScheme name="4_standardWhite 1">
        <a:dk1>
          <a:srgbClr val="000000"/>
        </a:dk1>
        <a:lt1>
          <a:srgbClr val="FFFFFF"/>
        </a:lt1>
        <a:dk2>
          <a:srgbClr val="003C69"/>
        </a:dk2>
        <a:lt2>
          <a:srgbClr val="808080"/>
        </a:lt2>
        <a:accent1>
          <a:srgbClr val="1C598C"/>
        </a:accent1>
        <a:accent2>
          <a:srgbClr val="4386AF"/>
        </a:accent2>
        <a:accent3>
          <a:srgbClr val="FFFFFF"/>
        </a:accent3>
        <a:accent4>
          <a:srgbClr val="000000"/>
        </a:accent4>
        <a:accent5>
          <a:srgbClr val="ABB5C5"/>
        </a:accent5>
        <a:accent6>
          <a:srgbClr val="3C799E"/>
        </a:accent6>
        <a:hlink>
          <a:srgbClr val="92BCD6"/>
        </a:hlink>
        <a:folHlink>
          <a:srgbClr val="C5DBE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2">
        <a:dk1>
          <a:srgbClr val="000000"/>
        </a:dk1>
        <a:lt1>
          <a:srgbClr val="FFFFFF"/>
        </a:lt1>
        <a:dk2>
          <a:srgbClr val="5A266A"/>
        </a:dk2>
        <a:lt2>
          <a:srgbClr val="808080"/>
        </a:lt2>
        <a:accent1>
          <a:srgbClr val="815595"/>
        </a:accent1>
        <a:accent2>
          <a:srgbClr val="A580B6"/>
        </a:accent2>
        <a:accent3>
          <a:srgbClr val="FFFFFF"/>
        </a:accent3>
        <a:accent4>
          <a:srgbClr val="000000"/>
        </a:accent4>
        <a:accent5>
          <a:srgbClr val="C1B4C8"/>
        </a:accent5>
        <a:accent6>
          <a:srgbClr val="9573A5"/>
        </a:accent6>
        <a:hlink>
          <a:srgbClr val="C6AFD1"/>
        </a:hlink>
        <a:folHlink>
          <a:srgbClr val="E3D8E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3">
        <a:dk1>
          <a:srgbClr val="000000"/>
        </a:dk1>
        <a:lt1>
          <a:srgbClr val="FFFFFF"/>
        </a:lt1>
        <a:dk2>
          <a:srgbClr val="693F58"/>
        </a:dk2>
        <a:lt2>
          <a:srgbClr val="808080"/>
        </a:lt2>
        <a:accent1>
          <a:srgbClr val="92587B"/>
        </a:accent1>
        <a:accent2>
          <a:srgbClr val="B88AA5"/>
        </a:accent2>
        <a:accent3>
          <a:srgbClr val="FFFFFF"/>
        </a:accent3>
        <a:accent4>
          <a:srgbClr val="000000"/>
        </a:accent4>
        <a:accent5>
          <a:srgbClr val="C7B4BF"/>
        </a:accent5>
        <a:accent6>
          <a:srgbClr val="A67D95"/>
        </a:accent6>
        <a:hlink>
          <a:srgbClr val="DEC8D5"/>
        </a:hlink>
        <a:folHlink>
          <a:srgbClr val="EFE5E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4">
        <a:dk1>
          <a:srgbClr val="000000"/>
        </a:dk1>
        <a:lt1>
          <a:srgbClr val="FFFFFF"/>
        </a:lt1>
        <a:dk2>
          <a:srgbClr val="813C49"/>
        </a:dk2>
        <a:lt2>
          <a:srgbClr val="808080"/>
        </a:lt2>
        <a:accent1>
          <a:srgbClr val="A54D5E"/>
        </a:accent1>
        <a:accent2>
          <a:srgbClr val="BD717F"/>
        </a:accent2>
        <a:accent3>
          <a:srgbClr val="FFFFFF"/>
        </a:accent3>
        <a:accent4>
          <a:srgbClr val="000000"/>
        </a:accent4>
        <a:accent5>
          <a:srgbClr val="CFB2B6"/>
        </a:accent5>
        <a:accent6>
          <a:srgbClr val="AB6672"/>
        </a:accent6>
        <a:hlink>
          <a:srgbClr val="D8ACB4"/>
        </a:hlink>
        <a:folHlink>
          <a:srgbClr val="E9CFD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5">
        <a:dk1>
          <a:srgbClr val="000000"/>
        </a:dk1>
        <a:lt1>
          <a:srgbClr val="FFFFFF"/>
        </a:lt1>
        <a:dk2>
          <a:srgbClr val="433F6D"/>
        </a:dk2>
        <a:lt2>
          <a:srgbClr val="808080"/>
        </a:lt2>
        <a:accent1>
          <a:srgbClr val="5F5999"/>
        </a:accent1>
        <a:accent2>
          <a:srgbClr val="8B86B8"/>
        </a:accent2>
        <a:accent3>
          <a:srgbClr val="FFFFFF"/>
        </a:accent3>
        <a:accent4>
          <a:srgbClr val="000000"/>
        </a:accent4>
        <a:accent5>
          <a:srgbClr val="B6B5CA"/>
        </a:accent5>
        <a:accent6>
          <a:srgbClr val="7D79A6"/>
        </a:accent6>
        <a:hlink>
          <a:srgbClr val="C2C0DA"/>
        </a:hlink>
        <a:folHlink>
          <a:srgbClr val="D6D5E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6">
        <a:dk1>
          <a:srgbClr val="000000"/>
        </a:dk1>
        <a:lt1>
          <a:srgbClr val="FFFFFF"/>
        </a:lt1>
        <a:dk2>
          <a:srgbClr val="20628D"/>
        </a:dk2>
        <a:lt2>
          <a:srgbClr val="808080"/>
        </a:lt2>
        <a:accent1>
          <a:srgbClr val="4A98B0"/>
        </a:accent1>
        <a:accent2>
          <a:srgbClr val="78B3C6"/>
        </a:accent2>
        <a:accent3>
          <a:srgbClr val="FFFFFF"/>
        </a:accent3>
        <a:accent4>
          <a:srgbClr val="000000"/>
        </a:accent4>
        <a:accent5>
          <a:srgbClr val="B1CAD4"/>
        </a:accent5>
        <a:accent6>
          <a:srgbClr val="6CA2B3"/>
        </a:accent6>
        <a:hlink>
          <a:srgbClr val="A1CAD7"/>
        </a:hlink>
        <a:folHlink>
          <a:srgbClr val="C4DE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7">
        <a:dk1>
          <a:srgbClr val="000000"/>
        </a:dk1>
        <a:lt1>
          <a:srgbClr val="FFFFFF"/>
        </a:lt1>
        <a:dk2>
          <a:srgbClr val="305C74"/>
        </a:dk2>
        <a:lt2>
          <a:srgbClr val="808080"/>
        </a:lt2>
        <a:accent1>
          <a:srgbClr val="4381A3"/>
        </a:accent1>
        <a:accent2>
          <a:srgbClr val="77AAC7"/>
        </a:accent2>
        <a:accent3>
          <a:srgbClr val="FFFFFF"/>
        </a:accent3>
        <a:accent4>
          <a:srgbClr val="000000"/>
        </a:accent4>
        <a:accent5>
          <a:srgbClr val="B0C1CE"/>
        </a:accent5>
        <a:accent6>
          <a:srgbClr val="6B9AB4"/>
        </a:accent6>
        <a:hlink>
          <a:srgbClr val="B8D3E2"/>
        </a:hlink>
        <a:folHlink>
          <a:srgbClr val="D6E5E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8">
        <a:dk1>
          <a:srgbClr val="000000"/>
        </a:dk1>
        <a:lt1>
          <a:srgbClr val="FFFFFF"/>
        </a:lt1>
        <a:dk2>
          <a:srgbClr val="40685B"/>
        </a:dk2>
        <a:lt2>
          <a:srgbClr val="808080"/>
        </a:lt2>
        <a:accent1>
          <a:srgbClr val="619D89"/>
        </a:accent1>
        <a:accent2>
          <a:srgbClr val="95BDB0"/>
        </a:accent2>
        <a:accent3>
          <a:srgbClr val="FFFFFF"/>
        </a:accent3>
        <a:accent4>
          <a:srgbClr val="000000"/>
        </a:accent4>
        <a:accent5>
          <a:srgbClr val="B7CCC4"/>
        </a:accent5>
        <a:accent6>
          <a:srgbClr val="87AB9F"/>
        </a:accent6>
        <a:hlink>
          <a:srgbClr val="CEE0DA"/>
        </a:hlink>
        <a:folHlink>
          <a:srgbClr val="DCE8E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9">
        <a:dk1>
          <a:srgbClr val="000000"/>
        </a:dk1>
        <a:lt1>
          <a:srgbClr val="FFFFFF"/>
        </a:lt1>
        <a:dk2>
          <a:srgbClr val="8B4A1D"/>
        </a:dk2>
        <a:lt2>
          <a:srgbClr val="808080"/>
        </a:lt2>
        <a:accent1>
          <a:srgbClr val="A96B45"/>
        </a:accent1>
        <a:accent2>
          <a:srgbClr val="C79577"/>
        </a:accent2>
        <a:accent3>
          <a:srgbClr val="FFFFFF"/>
        </a:accent3>
        <a:accent4>
          <a:srgbClr val="000000"/>
        </a:accent4>
        <a:accent5>
          <a:srgbClr val="D1BAB0"/>
        </a:accent5>
        <a:accent6>
          <a:srgbClr val="B4876B"/>
        </a:accent6>
        <a:hlink>
          <a:srgbClr val="DEC2B0"/>
        </a:hlink>
        <a:folHlink>
          <a:srgbClr val="EAD9C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24_standardWhite">
  <a:themeElements>
    <a:clrScheme name="4_standardWhite 1">
      <a:dk1>
        <a:srgbClr val="000000"/>
      </a:dk1>
      <a:lt1>
        <a:srgbClr val="FFFFFF"/>
      </a:lt1>
      <a:dk2>
        <a:srgbClr val="003C69"/>
      </a:dk2>
      <a:lt2>
        <a:srgbClr val="808080"/>
      </a:lt2>
      <a:accent1>
        <a:srgbClr val="1C598C"/>
      </a:accent1>
      <a:accent2>
        <a:srgbClr val="4386AF"/>
      </a:accent2>
      <a:accent3>
        <a:srgbClr val="FFFFFF"/>
      </a:accent3>
      <a:accent4>
        <a:srgbClr val="000000"/>
      </a:accent4>
      <a:accent5>
        <a:srgbClr val="ABB5C5"/>
      </a:accent5>
      <a:accent6>
        <a:srgbClr val="3C799E"/>
      </a:accent6>
      <a:hlink>
        <a:srgbClr val="92BCD6"/>
      </a:hlink>
      <a:folHlink>
        <a:srgbClr val="C5DBE9"/>
      </a:folHlink>
    </a:clrScheme>
    <a:fontScheme name="4_standardWhi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CC66FF">
                <a:gamma/>
                <a:shade val="46275"/>
                <a:invGamma/>
              </a:srgbClr>
            </a:gs>
            <a:gs pos="50000">
              <a:srgbClr val="CC66FF"/>
            </a:gs>
            <a:gs pos="100000">
              <a:srgbClr val="CC66FF">
                <a:gamma/>
                <a:shade val="46275"/>
                <a:invGamma/>
              </a:srgbClr>
            </a:gs>
          </a:gsLst>
          <a:lin ang="0" scaled="1"/>
        </a:gradFill>
        <a:ln w="28575" cap="flat" cmpd="sng" algn="ctr">
          <a:solidFill>
            <a:srgbClr val="003366"/>
          </a:solidFill>
          <a:prstDash val="solid"/>
          <a:round/>
          <a:headEnd type="none" w="lg" len="lg"/>
          <a:tailEnd type="none" w="lg" len="lg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" b="1" i="0" u="none" strike="noStrike" cap="none" normalizeH="0" baseline="0" smtClean="0">
            <a:ln>
              <a:noFill/>
            </a:ln>
            <a:solidFill>
              <a:srgbClr val="003366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CC66FF">
                <a:gamma/>
                <a:shade val="46275"/>
                <a:invGamma/>
              </a:srgbClr>
            </a:gs>
            <a:gs pos="50000">
              <a:srgbClr val="CC66FF"/>
            </a:gs>
            <a:gs pos="100000">
              <a:srgbClr val="CC66FF">
                <a:gamma/>
                <a:shade val="46275"/>
                <a:invGamma/>
              </a:srgbClr>
            </a:gs>
          </a:gsLst>
          <a:lin ang="0" scaled="1"/>
        </a:gradFill>
        <a:ln w="28575" cap="flat" cmpd="sng" algn="ctr">
          <a:solidFill>
            <a:srgbClr val="003366"/>
          </a:solidFill>
          <a:prstDash val="solid"/>
          <a:round/>
          <a:headEnd type="none" w="lg" len="lg"/>
          <a:tailEnd type="none" w="lg" len="lg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" b="1" i="0" u="none" strike="noStrike" cap="none" normalizeH="0" baseline="0" smtClean="0">
            <a:ln>
              <a:noFill/>
            </a:ln>
            <a:solidFill>
              <a:srgbClr val="003366"/>
            </a:solidFill>
            <a:effectLst/>
            <a:latin typeface="Calibri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1800" dirty="0">
            <a:solidFill>
              <a:schemeClr val="tx2"/>
            </a:solidFill>
          </a:defRPr>
        </a:defPPr>
      </a:lstStyle>
    </a:txDef>
  </a:objectDefaults>
  <a:extraClrSchemeLst>
    <a:extraClrScheme>
      <a:clrScheme name="4_standardWhite 1">
        <a:dk1>
          <a:srgbClr val="000000"/>
        </a:dk1>
        <a:lt1>
          <a:srgbClr val="FFFFFF"/>
        </a:lt1>
        <a:dk2>
          <a:srgbClr val="003C69"/>
        </a:dk2>
        <a:lt2>
          <a:srgbClr val="808080"/>
        </a:lt2>
        <a:accent1>
          <a:srgbClr val="1C598C"/>
        </a:accent1>
        <a:accent2>
          <a:srgbClr val="4386AF"/>
        </a:accent2>
        <a:accent3>
          <a:srgbClr val="FFFFFF"/>
        </a:accent3>
        <a:accent4>
          <a:srgbClr val="000000"/>
        </a:accent4>
        <a:accent5>
          <a:srgbClr val="ABB5C5"/>
        </a:accent5>
        <a:accent6>
          <a:srgbClr val="3C799E"/>
        </a:accent6>
        <a:hlink>
          <a:srgbClr val="92BCD6"/>
        </a:hlink>
        <a:folHlink>
          <a:srgbClr val="C5DBE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2">
        <a:dk1>
          <a:srgbClr val="000000"/>
        </a:dk1>
        <a:lt1>
          <a:srgbClr val="FFFFFF"/>
        </a:lt1>
        <a:dk2>
          <a:srgbClr val="5A266A"/>
        </a:dk2>
        <a:lt2>
          <a:srgbClr val="808080"/>
        </a:lt2>
        <a:accent1>
          <a:srgbClr val="815595"/>
        </a:accent1>
        <a:accent2>
          <a:srgbClr val="A580B6"/>
        </a:accent2>
        <a:accent3>
          <a:srgbClr val="FFFFFF"/>
        </a:accent3>
        <a:accent4>
          <a:srgbClr val="000000"/>
        </a:accent4>
        <a:accent5>
          <a:srgbClr val="C1B4C8"/>
        </a:accent5>
        <a:accent6>
          <a:srgbClr val="9573A5"/>
        </a:accent6>
        <a:hlink>
          <a:srgbClr val="C6AFD1"/>
        </a:hlink>
        <a:folHlink>
          <a:srgbClr val="E3D8E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3">
        <a:dk1>
          <a:srgbClr val="000000"/>
        </a:dk1>
        <a:lt1>
          <a:srgbClr val="FFFFFF"/>
        </a:lt1>
        <a:dk2>
          <a:srgbClr val="693F58"/>
        </a:dk2>
        <a:lt2>
          <a:srgbClr val="808080"/>
        </a:lt2>
        <a:accent1>
          <a:srgbClr val="92587B"/>
        </a:accent1>
        <a:accent2>
          <a:srgbClr val="B88AA5"/>
        </a:accent2>
        <a:accent3>
          <a:srgbClr val="FFFFFF"/>
        </a:accent3>
        <a:accent4>
          <a:srgbClr val="000000"/>
        </a:accent4>
        <a:accent5>
          <a:srgbClr val="C7B4BF"/>
        </a:accent5>
        <a:accent6>
          <a:srgbClr val="A67D95"/>
        </a:accent6>
        <a:hlink>
          <a:srgbClr val="DEC8D5"/>
        </a:hlink>
        <a:folHlink>
          <a:srgbClr val="EFE5E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4">
        <a:dk1>
          <a:srgbClr val="000000"/>
        </a:dk1>
        <a:lt1>
          <a:srgbClr val="FFFFFF"/>
        </a:lt1>
        <a:dk2>
          <a:srgbClr val="813C49"/>
        </a:dk2>
        <a:lt2>
          <a:srgbClr val="808080"/>
        </a:lt2>
        <a:accent1>
          <a:srgbClr val="A54D5E"/>
        </a:accent1>
        <a:accent2>
          <a:srgbClr val="BD717F"/>
        </a:accent2>
        <a:accent3>
          <a:srgbClr val="FFFFFF"/>
        </a:accent3>
        <a:accent4>
          <a:srgbClr val="000000"/>
        </a:accent4>
        <a:accent5>
          <a:srgbClr val="CFB2B6"/>
        </a:accent5>
        <a:accent6>
          <a:srgbClr val="AB6672"/>
        </a:accent6>
        <a:hlink>
          <a:srgbClr val="D8ACB4"/>
        </a:hlink>
        <a:folHlink>
          <a:srgbClr val="E9CFD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5">
        <a:dk1>
          <a:srgbClr val="000000"/>
        </a:dk1>
        <a:lt1>
          <a:srgbClr val="FFFFFF"/>
        </a:lt1>
        <a:dk2>
          <a:srgbClr val="433F6D"/>
        </a:dk2>
        <a:lt2>
          <a:srgbClr val="808080"/>
        </a:lt2>
        <a:accent1>
          <a:srgbClr val="5F5999"/>
        </a:accent1>
        <a:accent2>
          <a:srgbClr val="8B86B8"/>
        </a:accent2>
        <a:accent3>
          <a:srgbClr val="FFFFFF"/>
        </a:accent3>
        <a:accent4>
          <a:srgbClr val="000000"/>
        </a:accent4>
        <a:accent5>
          <a:srgbClr val="B6B5CA"/>
        </a:accent5>
        <a:accent6>
          <a:srgbClr val="7D79A6"/>
        </a:accent6>
        <a:hlink>
          <a:srgbClr val="C2C0DA"/>
        </a:hlink>
        <a:folHlink>
          <a:srgbClr val="D6D5E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6">
        <a:dk1>
          <a:srgbClr val="000000"/>
        </a:dk1>
        <a:lt1>
          <a:srgbClr val="FFFFFF"/>
        </a:lt1>
        <a:dk2>
          <a:srgbClr val="20628D"/>
        </a:dk2>
        <a:lt2>
          <a:srgbClr val="808080"/>
        </a:lt2>
        <a:accent1>
          <a:srgbClr val="4A98B0"/>
        </a:accent1>
        <a:accent2>
          <a:srgbClr val="78B3C6"/>
        </a:accent2>
        <a:accent3>
          <a:srgbClr val="FFFFFF"/>
        </a:accent3>
        <a:accent4>
          <a:srgbClr val="000000"/>
        </a:accent4>
        <a:accent5>
          <a:srgbClr val="B1CAD4"/>
        </a:accent5>
        <a:accent6>
          <a:srgbClr val="6CA2B3"/>
        </a:accent6>
        <a:hlink>
          <a:srgbClr val="A1CAD7"/>
        </a:hlink>
        <a:folHlink>
          <a:srgbClr val="C4DE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7">
        <a:dk1>
          <a:srgbClr val="000000"/>
        </a:dk1>
        <a:lt1>
          <a:srgbClr val="FFFFFF"/>
        </a:lt1>
        <a:dk2>
          <a:srgbClr val="305C74"/>
        </a:dk2>
        <a:lt2>
          <a:srgbClr val="808080"/>
        </a:lt2>
        <a:accent1>
          <a:srgbClr val="4381A3"/>
        </a:accent1>
        <a:accent2>
          <a:srgbClr val="77AAC7"/>
        </a:accent2>
        <a:accent3>
          <a:srgbClr val="FFFFFF"/>
        </a:accent3>
        <a:accent4>
          <a:srgbClr val="000000"/>
        </a:accent4>
        <a:accent5>
          <a:srgbClr val="B0C1CE"/>
        </a:accent5>
        <a:accent6>
          <a:srgbClr val="6B9AB4"/>
        </a:accent6>
        <a:hlink>
          <a:srgbClr val="B8D3E2"/>
        </a:hlink>
        <a:folHlink>
          <a:srgbClr val="D6E5E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8">
        <a:dk1>
          <a:srgbClr val="000000"/>
        </a:dk1>
        <a:lt1>
          <a:srgbClr val="FFFFFF"/>
        </a:lt1>
        <a:dk2>
          <a:srgbClr val="40685B"/>
        </a:dk2>
        <a:lt2>
          <a:srgbClr val="808080"/>
        </a:lt2>
        <a:accent1>
          <a:srgbClr val="619D89"/>
        </a:accent1>
        <a:accent2>
          <a:srgbClr val="95BDB0"/>
        </a:accent2>
        <a:accent3>
          <a:srgbClr val="FFFFFF"/>
        </a:accent3>
        <a:accent4>
          <a:srgbClr val="000000"/>
        </a:accent4>
        <a:accent5>
          <a:srgbClr val="B7CCC4"/>
        </a:accent5>
        <a:accent6>
          <a:srgbClr val="87AB9F"/>
        </a:accent6>
        <a:hlink>
          <a:srgbClr val="CEE0DA"/>
        </a:hlink>
        <a:folHlink>
          <a:srgbClr val="DCE8E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9">
        <a:dk1>
          <a:srgbClr val="000000"/>
        </a:dk1>
        <a:lt1>
          <a:srgbClr val="FFFFFF"/>
        </a:lt1>
        <a:dk2>
          <a:srgbClr val="8B4A1D"/>
        </a:dk2>
        <a:lt2>
          <a:srgbClr val="808080"/>
        </a:lt2>
        <a:accent1>
          <a:srgbClr val="A96B45"/>
        </a:accent1>
        <a:accent2>
          <a:srgbClr val="C79577"/>
        </a:accent2>
        <a:accent3>
          <a:srgbClr val="FFFFFF"/>
        </a:accent3>
        <a:accent4>
          <a:srgbClr val="000000"/>
        </a:accent4>
        <a:accent5>
          <a:srgbClr val="D1BAB0"/>
        </a:accent5>
        <a:accent6>
          <a:srgbClr val="B4876B"/>
        </a:accent6>
        <a:hlink>
          <a:srgbClr val="DEC2B0"/>
        </a:hlink>
        <a:folHlink>
          <a:srgbClr val="EAD9C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25_standardWhite">
  <a:themeElements>
    <a:clrScheme name="4_standardWhite 1">
      <a:dk1>
        <a:srgbClr val="000000"/>
      </a:dk1>
      <a:lt1>
        <a:srgbClr val="FFFFFF"/>
      </a:lt1>
      <a:dk2>
        <a:srgbClr val="003C69"/>
      </a:dk2>
      <a:lt2>
        <a:srgbClr val="808080"/>
      </a:lt2>
      <a:accent1>
        <a:srgbClr val="1C598C"/>
      </a:accent1>
      <a:accent2>
        <a:srgbClr val="4386AF"/>
      </a:accent2>
      <a:accent3>
        <a:srgbClr val="FFFFFF"/>
      </a:accent3>
      <a:accent4>
        <a:srgbClr val="000000"/>
      </a:accent4>
      <a:accent5>
        <a:srgbClr val="ABB5C5"/>
      </a:accent5>
      <a:accent6>
        <a:srgbClr val="3C799E"/>
      </a:accent6>
      <a:hlink>
        <a:srgbClr val="92BCD6"/>
      </a:hlink>
      <a:folHlink>
        <a:srgbClr val="C5DBE9"/>
      </a:folHlink>
    </a:clrScheme>
    <a:fontScheme name="4_standardWhi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CC66FF">
                <a:gamma/>
                <a:shade val="46275"/>
                <a:invGamma/>
              </a:srgbClr>
            </a:gs>
            <a:gs pos="50000">
              <a:srgbClr val="CC66FF"/>
            </a:gs>
            <a:gs pos="100000">
              <a:srgbClr val="CC66FF">
                <a:gamma/>
                <a:shade val="46275"/>
                <a:invGamma/>
              </a:srgbClr>
            </a:gs>
          </a:gsLst>
          <a:lin ang="0" scaled="1"/>
        </a:gradFill>
        <a:ln w="28575" cap="flat" cmpd="sng" algn="ctr">
          <a:solidFill>
            <a:srgbClr val="003366"/>
          </a:solidFill>
          <a:prstDash val="solid"/>
          <a:round/>
          <a:headEnd type="none" w="lg" len="lg"/>
          <a:tailEnd type="none" w="lg" len="lg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" b="1" i="0" u="none" strike="noStrike" cap="none" normalizeH="0" baseline="0" smtClean="0">
            <a:ln>
              <a:noFill/>
            </a:ln>
            <a:solidFill>
              <a:srgbClr val="003366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CC66FF">
                <a:gamma/>
                <a:shade val="46275"/>
                <a:invGamma/>
              </a:srgbClr>
            </a:gs>
            <a:gs pos="50000">
              <a:srgbClr val="CC66FF"/>
            </a:gs>
            <a:gs pos="100000">
              <a:srgbClr val="CC66FF">
                <a:gamma/>
                <a:shade val="46275"/>
                <a:invGamma/>
              </a:srgbClr>
            </a:gs>
          </a:gsLst>
          <a:lin ang="0" scaled="1"/>
        </a:gradFill>
        <a:ln w="28575" cap="flat" cmpd="sng" algn="ctr">
          <a:solidFill>
            <a:srgbClr val="003366"/>
          </a:solidFill>
          <a:prstDash val="solid"/>
          <a:round/>
          <a:headEnd type="none" w="lg" len="lg"/>
          <a:tailEnd type="none" w="lg" len="lg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" b="1" i="0" u="none" strike="noStrike" cap="none" normalizeH="0" baseline="0" smtClean="0">
            <a:ln>
              <a:noFill/>
            </a:ln>
            <a:solidFill>
              <a:srgbClr val="003366"/>
            </a:solidFill>
            <a:effectLst/>
            <a:latin typeface="Calibri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1800" dirty="0">
            <a:solidFill>
              <a:schemeClr val="tx2"/>
            </a:solidFill>
          </a:defRPr>
        </a:defPPr>
      </a:lstStyle>
    </a:txDef>
  </a:objectDefaults>
  <a:extraClrSchemeLst>
    <a:extraClrScheme>
      <a:clrScheme name="4_standardWhite 1">
        <a:dk1>
          <a:srgbClr val="000000"/>
        </a:dk1>
        <a:lt1>
          <a:srgbClr val="FFFFFF"/>
        </a:lt1>
        <a:dk2>
          <a:srgbClr val="003C69"/>
        </a:dk2>
        <a:lt2>
          <a:srgbClr val="808080"/>
        </a:lt2>
        <a:accent1>
          <a:srgbClr val="1C598C"/>
        </a:accent1>
        <a:accent2>
          <a:srgbClr val="4386AF"/>
        </a:accent2>
        <a:accent3>
          <a:srgbClr val="FFFFFF"/>
        </a:accent3>
        <a:accent4>
          <a:srgbClr val="000000"/>
        </a:accent4>
        <a:accent5>
          <a:srgbClr val="ABB5C5"/>
        </a:accent5>
        <a:accent6>
          <a:srgbClr val="3C799E"/>
        </a:accent6>
        <a:hlink>
          <a:srgbClr val="92BCD6"/>
        </a:hlink>
        <a:folHlink>
          <a:srgbClr val="C5DBE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2">
        <a:dk1>
          <a:srgbClr val="000000"/>
        </a:dk1>
        <a:lt1>
          <a:srgbClr val="FFFFFF"/>
        </a:lt1>
        <a:dk2>
          <a:srgbClr val="5A266A"/>
        </a:dk2>
        <a:lt2>
          <a:srgbClr val="808080"/>
        </a:lt2>
        <a:accent1>
          <a:srgbClr val="815595"/>
        </a:accent1>
        <a:accent2>
          <a:srgbClr val="A580B6"/>
        </a:accent2>
        <a:accent3>
          <a:srgbClr val="FFFFFF"/>
        </a:accent3>
        <a:accent4>
          <a:srgbClr val="000000"/>
        </a:accent4>
        <a:accent5>
          <a:srgbClr val="C1B4C8"/>
        </a:accent5>
        <a:accent6>
          <a:srgbClr val="9573A5"/>
        </a:accent6>
        <a:hlink>
          <a:srgbClr val="C6AFD1"/>
        </a:hlink>
        <a:folHlink>
          <a:srgbClr val="E3D8E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3">
        <a:dk1>
          <a:srgbClr val="000000"/>
        </a:dk1>
        <a:lt1>
          <a:srgbClr val="FFFFFF"/>
        </a:lt1>
        <a:dk2>
          <a:srgbClr val="693F58"/>
        </a:dk2>
        <a:lt2>
          <a:srgbClr val="808080"/>
        </a:lt2>
        <a:accent1>
          <a:srgbClr val="92587B"/>
        </a:accent1>
        <a:accent2>
          <a:srgbClr val="B88AA5"/>
        </a:accent2>
        <a:accent3>
          <a:srgbClr val="FFFFFF"/>
        </a:accent3>
        <a:accent4>
          <a:srgbClr val="000000"/>
        </a:accent4>
        <a:accent5>
          <a:srgbClr val="C7B4BF"/>
        </a:accent5>
        <a:accent6>
          <a:srgbClr val="A67D95"/>
        </a:accent6>
        <a:hlink>
          <a:srgbClr val="DEC8D5"/>
        </a:hlink>
        <a:folHlink>
          <a:srgbClr val="EFE5E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4">
        <a:dk1>
          <a:srgbClr val="000000"/>
        </a:dk1>
        <a:lt1>
          <a:srgbClr val="FFFFFF"/>
        </a:lt1>
        <a:dk2>
          <a:srgbClr val="813C49"/>
        </a:dk2>
        <a:lt2>
          <a:srgbClr val="808080"/>
        </a:lt2>
        <a:accent1>
          <a:srgbClr val="A54D5E"/>
        </a:accent1>
        <a:accent2>
          <a:srgbClr val="BD717F"/>
        </a:accent2>
        <a:accent3>
          <a:srgbClr val="FFFFFF"/>
        </a:accent3>
        <a:accent4>
          <a:srgbClr val="000000"/>
        </a:accent4>
        <a:accent5>
          <a:srgbClr val="CFB2B6"/>
        </a:accent5>
        <a:accent6>
          <a:srgbClr val="AB6672"/>
        </a:accent6>
        <a:hlink>
          <a:srgbClr val="D8ACB4"/>
        </a:hlink>
        <a:folHlink>
          <a:srgbClr val="E9CFD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5">
        <a:dk1>
          <a:srgbClr val="000000"/>
        </a:dk1>
        <a:lt1>
          <a:srgbClr val="FFFFFF"/>
        </a:lt1>
        <a:dk2>
          <a:srgbClr val="433F6D"/>
        </a:dk2>
        <a:lt2>
          <a:srgbClr val="808080"/>
        </a:lt2>
        <a:accent1>
          <a:srgbClr val="5F5999"/>
        </a:accent1>
        <a:accent2>
          <a:srgbClr val="8B86B8"/>
        </a:accent2>
        <a:accent3>
          <a:srgbClr val="FFFFFF"/>
        </a:accent3>
        <a:accent4>
          <a:srgbClr val="000000"/>
        </a:accent4>
        <a:accent5>
          <a:srgbClr val="B6B5CA"/>
        </a:accent5>
        <a:accent6>
          <a:srgbClr val="7D79A6"/>
        </a:accent6>
        <a:hlink>
          <a:srgbClr val="C2C0DA"/>
        </a:hlink>
        <a:folHlink>
          <a:srgbClr val="D6D5E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6">
        <a:dk1>
          <a:srgbClr val="000000"/>
        </a:dk1>
        <a:lt1>
          <a:srgbClr val="FFFFFF"/>
        </a:lt1>
        <a:dk2>
          <a:srgbClr val="20628D"/>
        </a:dk2>
        <a:lt2>
          <a:srgbClr val="808080"/>
        </a:lt2>
        <a:accent1>
          <a:srgbClr val="4A98B0"/>
        </a:accent1>
        <a:accent2>
          <a:srgbClr val="78B3C6"/>
        </a:accent2>
        <a:accent3>
          <a:srgbClr val="FFFFFF"/>
        </a:accent3>
        <a:accent4>
          <a:srgbClr val="000000"/>
        </a:accent4>
        <a:accent5>
          <a:srgbClr val="B1CAD4"/>
        </a:accent5>
        <a:accent6>
          <a:srgbClr val="6CA2B3"/>
        </a:accent6>
        <a:hlink>
          <a:srgbClr val="A1CAD7"/>
        </a:hlink>
        <a:folHlink>
          <a:srgbClr val="C4DE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7">
        <a:dk1>
          <a:srgbClr val="000000"/>
        </a:dk1>
        <a:lt1>
          <a:srgbClr val="FFFFFF"/>
        </a:lt1>
        <a:dk2>
          <a:srgbClr val="305C74"/>
        </a:dk2>
        <a:lt2>
          <a:srgbClr val="808080"/>
        </a:lt2>
        <a:accent1>
          <a:srgbClr val="4381A3"/>
        </a:accent1>
        <a:accent2>
          <a:srgbClr val="77AAC7"/>
        </a:accent2>
        <a:accent3>
          <a:srgbClr val="FFFFFF"/>
        </a:accent3>
        <a:accent4>
          <a:srgbClr val="000000"/>
        </a:accent4>
        <a:accent5>
          <a:srgbClr val="B0C1CE"/>
        </a:accent5>
        <a:accent6>
          <a:srgbClr val="6B9AB4"/>
        </a:accent6>
        <a:hlink>
          <a:srgbClr val="B8D3E2"/>
        </a:hlink>
        <a:folHlink>
          <a:srgbClr val="D6E5E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8">
        <a:dk1>
          <a:srgbClr val="000000"/>
        </a:dk1>
        <a:lt1>
          <a:srgbClr val="FFFFFF"/>
        </a:lt1>
        <a:dk2>
          <a:srgbClr val="40685B"/>
        </a:dk2>
        <a:lt2>
          <a:srgbClr val="808080"/>
        </a:lt2>
        <a:accent1>
          <a:srgbClr val="619D89"/>
        </a:accent1>
        <a:accent2>
          <a:srgbClr val="95BDB0"/>
        </a:accent2>
        <a:accent3>
          <a:srgbClr val="FFFFFF"/>
        </a:accent3>
        <a:accent4>
          <a:srgbClr val="000000"/>
        </a:accent4>
        <a:accent5>
          <a:srgbClr val="B7CCC4"/>
        </a:accent5>
        <a:accent6>
          <a:srgbClr val="87AB9F"/>
        </a:accent6>
        <a:hlink>
          <a:srgbClr val="CEE0DA"/>
        </a:hlink>
        <a:folHlink>
          <a:srgbClr val="DCE8E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9">
        <a:dk1>
          <a:srgbClr val="000000"/>
        </a:dk1>
        <a:lt1>
          <a:srgbClr val="FFFFFF"/>
        </a:lt1>
        <a:dk2>
          <a:srgbClr val="8B4A1D"/>
        </a:dk2>
        <a:lt2>
          <a:srgbClr val="808080"/>
        </a:lt2>
        <a:accent1>
          <a:srgbClr val="A96B45"/>
        </a:accent1>
        <a:accent2>
          <a:srgbClr val="C79577"/>
        </a:accent2>
        <a:accent3>
          <a:srgbClr val="FFFFFF"/>
        </a:accent3>
        <a:accent4>
          <a:srgbClr val="000000"/>
        </a:accent4>
        <a:accent5>
          <a:srgbClr val="D1BAB0"/>
        </a:accent5>
        <a:accent6>
          <a:srgbClr val="B4876B"/>
        </a:accent6>
        <a:hlink>
          <a:srgbClr val="DEC2B0"/>
        </a:hlink>
        <a:folHlink>
          <a:srgbClr val="EAD9C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26_standardWhite">
  <a:themeElements>
    <a:clrScheme name="4_standardWhite 1">
      <a:dk1>
        <a:srgbClr val="000000"/>
      </a:dk1>
      <a:lt1>
        <a:srgbClr val="FFFFFF"/>
      </a:lt1>
      <a:dk2>
        <a:srgbClr val="003C69"/>
      </a:dk2>
      <a:lt2>
        <a:srgbClr val="808080"/>
      </a:lt2>
      <a:accent1>
        <a:srgbClr val="1C598C"/>
      </a:accent1>
      <a:accent2>
        <a:srgbClr val="4386AF"/>
      </a:accent2>
      <a:accent3>
        <a:srgbClr val="FFFFFF"/>
      </a:accent3>
      <a:accent4>
        <a:srgbClr val="000000"/>
      </a:accent4>
      <a:accent5>
        <a:srgbClr val="ABB5C5"/>
      </a:accent5>
      <a:accent6>
        <a:srgbClr val="3C799E"/>
      </a:accent6>
      <a:hlink>
        <a:srgbClr val="92BCD6"/>
      </a:hlink>
      <a:folHlink>
        <a:srgbClr val="C5DBE9"/>
      </a:folHlink>
    </a:clrScheme>
    <a:fontScheme name="4_standardWhi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CC66FF">
                <a:gamma/>
                <a:shade val="46275"/>
                <a:invGamma/>
              </a:srgbClr>
            </a:gs>
            <a:gs pos="50000">
              <a:srgbClr val="CC66FF"/>
            </a:gs>
            <a:gs pos="100000">
              <a:srgbClr val="CC66FF">
                <a:gamma/>
                <a:shade val="46275"/>
                <a:invGamma/>
              </a:srgbClr>
            </a:gs>
          </a:gsLst>
          <a:lin ang="0" scaled="1"/>
        </a:gradFill>
        <a:ln w="28575" cap="flat" cmpd="sng" algn="ctr">
          <a:solidFill>
            <a:srgbClr val="003366"/>
          </a:solidFill>
          <a:prstDash val="solid"/>
          <a:round/>
          <a:headEnd type="none" w="lg" len="lg"/>
          <a:tailEnd type="none" w="lg" len="lg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" b="1" i="0" u="none" strike="noStrike" cap="none" normalizeH="0" baseline="0" smtClean="0">
            <a:ln>
              <a:noFill/>
            </a:ln>
            <a:solidFill>
              <a:srgbClr val="003366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CC66FF">
                <a:gamma/>
                <a:shade val="46275"/>
                <a:invGamma/>
              </a:srgbClr>
            </a:gs>
            <a:gs pos="50000">
              <a:srgbClr val="CC66FF"/>
            </a:gs>
            <a:gs pos="100000">
              <a:srgbClr val="CC66FF">
                <a:gamma/>
                <a:shade val="46275"/>
                <a:invGamma/>
              </a:srgbClr>
            </a:gs>
          </a:gsLst>
          <a:lin ang="0" scaled="1"/>
        </a:gradFill>
        <a:ln w="28575" cap="flat" cmpd="sng" algn="ctr">
          <a:solidFill>
            <a:srgbClr val="003366"/>
          </a:solidFill>
          <a:prstDash val="solid"/>
          <a:round/>
          <a:headEnd type="none" w="lg" len="lg"/>
          <a:tailEnd type="none" w="lg" len="lg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" b="1" i="0" u="none" strike="noStrike" cap="none" normalizeH="0" baseline="0" smtClean="0">
            <a:ln>
              <a:noFill/>
            </a:ln>
            <a:solidFill>
              <a:srgbClr val="003366"/>
            </a:solidFill>
            <a:effectLst/>
            <a:latin typeface="Calibri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1800" dirty="0">
            <a:solidFill>
              <a:schemeClr val="tx2"/>
            </a:solidFill>
          </a:defRPr>
        </a:defPPr>
      </a:lstStyle>
    </a:txDef>
  </a:objectDefaults>
  <a:extraClrSchemeLst>
    <a:extraClrScheme>
      <a:clrScheme name="4_standardWhite 1">
        <a:dk1>
          <a:srgbClr val="000000"/>
        </a:dk1>
        <a:lt1>
          <a:srgbClr val="FFFFFF"/>
        </a:lt1>
        <a:dk2>
          <a:srgbClr val="003C69"/>
        </a:dk2>
        <a:lt2>
          <a:srgbClr val="808080"/>
        </a:lt2>
        <a:accent1>
          <a:srgbClr val="1C598C"/>
        </a:accent1>
        <a:accent2>
          <a:srgbClr val="4386AF"/>
        </a:accent2>
        <a:accent3>
          <a:srgbClr val="FFFFFF"/>
        </a:accent3>
        <a:accent4>
          <a:srgbClr val="000000"/>
        </a:accent4>
        <a:accent5>
          <a:srgbClr val="ABB5C5"/>
        </a:accent5>
        <a:accent6>
          <a:srgbClr val="3C799E"/>
        </a:accent6>
        <a:hlink>
          <a:srgbClr val="92BCD6"/>
        </a:hlink>
        <a:folHlink>
          <a:srgbClr val="C5DBE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2">
        <a:dk1>
          <a:srgbClr val="000000"/>
        </a:dk1>
        <a:lt1>
          <a:srgbClr val="FFFFFF"/>
        </a:lt1>
        <a:dk2>
          <a:srgbClr val="5A266A"/>
        </a:dk2>
        <a:lt2>
          <a:srgbClr val="808080"/>
        </a:lt2>
        <a:accent1>
          <a:srgbClr val="815595"/>
        </a:accent1>
        <a:accent2>
          <a:srgbClr val="A580B6"/>
        </a:accent2>
        <a:accent3>
          <a:srgbClr val="FFFFFF"/>
        </a:accent3>
        <a:accent4>
          <a:srgbClr val="000000"/>
        </a:accent4>
        <a:accent5>
          <a:srgbClr val="C1B4C8"/>
        </a:accent5>
        <a:accent6>
          <a:srgbClr val="9573A5"/>
        </a:accent6>
        <a:hlink>
          <a:srgbClr val="C6AFD1"/>
        </a:hlink>
        <a:folHlink>
          <a:srgbClr val="E3D8E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3">
        <a:dk1>
          <a:srgbClr val="000000"/>
        </a:dk1>
        <a:lt1>
          <a:srgbClr val="FFFFFF"/>
        </a:lt1>
        <a:dk2>
          <a:srgbClr val="693F58"/>
        </a:dk2>
        <a:lt2>
          <a:srgbClr val="808080"/>
        </a:lt2>
        <a:accent1>
          <a:srgbClr val="92587B"/>
        </a:accent1>
        <a:accent2>
          <a:srgbClr val="B88AA5"/>
        </a:accent2>
        <a:accent3>
          <a:srgbClr val="FFFFFF"/>
        </a:accent3>
        <a:accent4>
          <a:srgbClr val="000000"/>
        </a:accent4>
        <a:accent5>
          <a:srgbClr val="C7B4BF"/>
        </a:accent5>
        <a:accent6>
          <a:srgbClr val="A67D95"/>
        </a:accent6>
        <a:hlink>
          <a:srgbClr val="DEC8D5"/>
        </a:hlink>
        <a:folHlink>
          <a:srgbClr val="EFE5E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4">
        <a:dk1>
          <a:srgbClr val="000000"/>
        </a:dk1>
        <a:lt1>
          <a:srgbClr val="FFFFFF"/>
        </a:lt1>
        <a:dk2>
          <a:srgbClr val="813C49"/>
        </a:dk2>
        <a:lt2>
          <a:srgbClr val="808080"/>
        </a:lt2>
        <a:accent1>
          <a:srgbClr val="A54D5E"/>
        </a:accent1>
        <a:accent2>
          <a:srgbClr val="BD717F"/>
        </a:accent2>
        <a:accent3>
          <a:srgbClr val="FFFFFF"/>
        </a:accent3>
        <a:accent4>
          <a:srgbClr val="000000"/>
        </a:accent4>
        <a:accent5>
          <a:srgbClr val="CFB2B6"/>
        </a:accent5>
        <a:accent6>
          <a:srgbClr val="AB6672"/>
        </a:accent6>
        <a:hlink>
          <a:srgbClr val="D8ACB4"/>
        </a:hlink>
        <a:folHlink>
          <a:srgbClr val="E9CFD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5">
        <a:dk1>
          <a:srgbClr val="000000"/>
        </a:dk1>
        <a:lt1>
          <a:srgbClr val="FFFFFF"/>
        </a:lt1>
        <a:dk2>
          <a:srgbClr val="433F6D"/>
        </a:dk2>
        <a:lt2>
          <a:srgbClr val="808080"/>
        </a:lt2>
        <a:accent1>
          <a:srgbClr val="5F5999"/>
        </a:accent1>
        <a:accent2>
          <a:srgbClr val="8B86B8"/>
        </a:accent2>
        <a:accent3>
          <a:srgbClr val="FFFFFF"/>
        </a:accent3>
        <a:accent4>
          <a:srgbClr val="000000"/>
        </a:accent4>
        <a:accent5>
          <a:srgbClr val="B6B5CA"/>
        </a:accent5>
        <a:accent6>
          <a:srgbClr val="7D79A6"/>
        </a:accent6>
        <a:hlink>
          <a:srgbClr val="C2C0DA"/>
        </a:hlink>
        <a:folHlink>
          <a:srgbClr val="D6D5E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6">
        <a:dk1>
          <a:srgbClr val="000000"/>
        </a:dk1>
        <a:lt1>
          <a:srgbClr val="FFFFFF"/>
        </a:lt1>
        <a:dk2>
          <a:srgbClr val="20628D"/>
        </a:dk2>
        <a:lt2>
          <a:srgbClr val="808080"/>
        </a:lt2>
        <a:accent1>
          <a:srgbClr val="4A98B0"/>
        </a:accent1>
        <a:accent2>
          <a:srgbClr val="78B3C6"/>
        </a:accent2>
        <a:accent3>
          <a:srgbClr val="FFFFFF"/>
        </a:accent3>
        <a:accent4>
          <a:srgbClr val="000000"/>
        </a:accent4>
        <a:accent5>
          <a:srgbClr val="B1CAD4"/>
        </a:accent5>
        <a:accent6>
          <a:srgbClr val="6CA2B3"/>
        </a:accent6>
        <a:hlink>
          <a:srgbClr val="A1CAD7"/>
        </a:hlink>
        <a:folHlink>
          <a:srgbClr val="C4DE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7">
        <a:dk1>
          <a:srgbClr val="000000"/>
        </a:dk1>
        <a:lt1>
          <a:srgbClr val="FFFFFF"/>
        </a:lt1>
        <a:dk2>
          <a:srgbClr val="305C74"/>
        </a:dk2>
        <a:lt2>
          <a:srgbClr val="808080"/>
        </a:lt2>
        <a:accent1>
          <a:srgbClr val="4381A3"/>
        </a:accent1>
        <a:accent2>
          <a:srgbClr val="77AAC7"/>
        </a:accent2>
        <a:accent3>
          <a:srgbClr val="FFFFFF"/>
        </a:accent3>
        <a:accent4>
          <a:srgbClr val="000000"/>
        </a:accent4>
        <a:accent5>
          <a:srgbClr val="B0C1CE"/>
        </a:accent5>
        <a:accent6>
          <a:srgbClr val="6B9AB4"/>
        </a:accent6>
        <a:hlink>
          <a:srgbClr val="B8D3E2"/>
        </a:hlink>
        <a:folHlink>
          <a:srgbClr val="D6E5E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8">
        <a:dk1>
          <a:srgbClr val="000000"/>
        </a:dk1>
        <a:lt1>
          <a:srgbClr val="FFFFFF"/>
        </a:lt1>
        <a:dk2>
          <a:srgbClr val="40685B"/>
        </a:dk2>
        <a:lt2>
          <a:srgbClr val="808080"/>
        </a:lt2>
        <a:accent1>
          <a:srgbClr val="619D89"/>
        </a:accent1>
        <a:accent2>
          <a:srgbClr val="95BDB0"/>
        </a:accent2>
        <a:accent3>
          <a:srgbClr val="FFFFFF"/>
        </a:accent3>
        <a:accent4>
          <a:srgbClr val="000000"/>
        </a:accent4>
        <a:accent5>
          <a:srgbClr val="B7CCC4"/>
        </a:accent5>
        <a:accent6>
          <a:srgbClr val="87AB9F"/>
        </a:accent6>
        <a:hlink>
          <a:srgbClr val="CEE0DA"/>
        </a:hlink>
        <a:folHlink>
          <a:srgbClr val="DCE8E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9">
        <a:dk1>
          <a:srgbClr val="000000"/>
        </a:dk1>
        <a:lt1>
          <a:srgbClr val="FFFFFF"/>
        </a:lt1>
        <a:dk2>
          <a:srgbClr val="8B4A1D"/>
        </a:dk2>
        <a:lt2>
          <a:srgbClr val="808080"/>
        </a:lt2>
        <a:accent1>
          <a:srgbClr val="A96B45"/>
        </a:accent1>
        <a:accent2>
          <a:srgbClr val="C79577"/>
        </a:accent2>
        <a:accent3>
          <a:srgbClr val="FFFFFF"/>
        </a:accent3>
        <a:accent4>
          <a:srgbClr val="000000"/>
        </a:accent4>
        <a:accent5>
          <a:srgbClr val="D1BAB0"/>
        </a:accent5>
        <a:accent6>
          <a:srgbClr val="B4876B"/>
        </a:accent6>
        <a:hlink>
          <a:srgbClr val="DEC2B0"/>
        </a:hlink>
        <a:folHlink>
          <a:srgbClr val="EAD9C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27_standardWhite">
  <a:themeElements>
    <a:clrScheme name="4_standardWhite 1">
      <a:dk1>
        <a:srgbClr val="000000"/>
      </a:dk1>
      <a:lt1>
        <a:srgbClr val="FFFFFF"/>
      </a:lt1>
      <a:dk2>
        <a:srgbClr val="003C69"/>
      </a:dk2>
      <a:lt2>
        <a:srgbClr val="808080"/>
      </a:lt2>
      <a:accent1>
        <a:srgbClr val="1C598C"/>
      </a:accent1>
      <a:accent2>
        <a:srgbClr val="4386AF"/>
      </a:accent2>
      <a:accent3>
        <a:srgbClr val="FFFFFF"/>
      </a:accent3>
      <a:accent4>
        <a:srgbClr val="000000"/>
      </a:accent4>
      <a:accent5>
        <a:srgbClr val="ABB5C5"/>
      </a:accent5>
      <a:accent6>
        <a:srgbClr val="3C799E"/>
      </a:accent6>
      <a:hlink>
        <a:srgbClr val="92BCD6"/>
      </a:hlink>
      <a:folHlink>
        <a:srgbClr val="C5DBE9"/>
      </a:folHlink>
    </a:clrScheme>
    <a:fontScheme name="4_standardWhi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CC66FF">
                <a:gamma/>
                <a:shade val="46275"/>
                <a:invGamma/>
              </a:srgbClr>
            </a:gs>
            <a:gs pos="50000">
              <a:srgbClr val="CC66FF"/>
            </a:gs>
            <a:gs pos="100000">
              <a:srgbClr val="CC66FF">
                <a:gamma/>
                <a:shade val="46275"/>
                <a:invGamma/>
              </a:srgbClr>
            </a:gs>
          </a:gsLst>
          <a:lin ang="0" scaled="1"/>
        </a:gradFill>
        <a:ln w="28575" cap="flat" cmpd="sng" algn="ctr">
          <a:solidFill>
            <a:srgbClr val="003366"/>
          </a:solidFill>
          <a:prstDash val="solid"/>
          <a:round/>
          <a:headEnd type="none" w="lg" len="lg"/>
          <a:tailEnd type="none" w="lg" len="lg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" b="1" i="0" u="none" strike="noStrike" cap="none" normalizeH="0" baseline="0" smtClean="0">
            <a:ln>
              <a:noFill/>
            </a:ln>
            <a:solidFill>
              <a:srgbClr val="003366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CC66FF">
                <a:gamma/>
                <a:shade val="46275"/>
                <a:invGamma/>
              </a:srgbClr>
            </a:gs>
            <a:gs pos="50000">
              <a:srgbClr val="CC66FF"/>
            </a:gs>
            <a:gs pos="100000">
              <a:srgbClr val="CC66FF">
                <a:gamma/>
                <a:shade val="46275"/>
                <a:invGamma/>
              </a:srgbClr>
            </a:gs>
          </a:gsLst>
          <a:lin ang="0" scaled="1"/>
        </a:gradFill>
        <a:ln w="28575" cap="flat" cmpd="sng" algn="ctr">
          <a:solidFill>
            <a:srgbClr val="003366"/>
          </a:solidFill>
          <a:prstDash val="solid"/>
          <a:round/>
          <a:headEnd type="none" w="lg" len="lg"/>
          <a:tailEnd type="none" w="lg" len="lg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" b="1" i="0" u="none" strike="noStrike" cap="none" normalizeH="0" baseline="0" smtClean="0">
            <a:ln>
              <a:noFill/>
            </a:ln>
            <a:solidFill>
              <a:srgbClr val="003366"/>
            </a:solidFill>
            <a:effectLst/>
            <a:latin typeface="Calibri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1800" dirty="0">
            <a:solidFill>
              <a:schemeClr val="tx2"/>
            </a:solidFill>
          </a:defRPr>
        </a:defPPr>
      </a:lstStyle>
    </a:txDef>
  </a:objectDefaults>
  <a:extraClrSchemeLst>
    <a:extraClrScheme>
      <a:clrScheme name="4_standardWhite 1">
        <a:dk1>
          <a:srgbClr val="000000"/>
        </a:dk1>
        <a:lt1>
          <a:srgbClr val="FFFFFF"/>
        </a:lt1>
        <a:dk2>
          <a:srgbClr val="003C69"/>
        </a:dk2>
        <a:lt2>
          <a:srgbClr val="808080"/>
        </a:lt2>
        <a:accent1>
          <a:srgbClr val="1C598C"/>
        </a:accent1>
        <a:accent2>
          <a:srgbClr val="4386AF"/>
        </a:accent2>
        <a:accent3>
          <a:srgbClr val="FFFFFF"/>
        </a:accent3>
        <a:accent4>
          <a:srgbClr val="000000"/>
        </a:accent4>
        <a:accent5>
          <a:srgbClr val="ABB5C5"/>
        </a:accent5>
        <a:accent6>
          <a:srgbClr val="3C799E"/>
        </a:accent6>
        <a:hlink>
          <a:srgbClr val="92BCD6"/>
        </a:hlink>
        <a:folHlink>
          <a:srgbClr val="C5DBE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2">
        <a:dk1>
          <a:srgbClr val="000000"/>
        </a:dk1>
        <a:lt1>
          <a:srgbClr val="FFFFFF"/>
        </a:lt1>
        <a:dk2>
          <a:srgbClr val="5A266A"/>
        </a:dk2>
        <a:lt2>
          <a:srgbClr val="808080"/>
        </a:lt2>
        <a:accent1>
          <a:srgbClr val="815595"/>
        </a:accent1>
        <a:accent2>
          <a:srgbClr val="A580B6"/>
        </a:accent2>
        <a:accent3>
          <a:srgbClr val="FFFFFF"/>
        </a:accent3>
        <a:accent4>
          <a:srgbClr val="000000"/>
        </a:accent4>
        <a:accent5>
          <a:srgbClr val="C1B4C8"/>
        </a:accent5>
        <a:accent6>
          <a:srgbClr val="9573A5"/>
        </a:accent6>
        <a:hlink>
          <a:srgbClr val="C6AFD1"/>
        </a:hlink>
        <a:folHlink>
          <a:srgbClr val="E3D8E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3">
        <a:dk1>
          <a:srgbClr val="000000"/>
        </a:dk1>
        <a:lt1>
          <a:srgbClr val="FFFFFF"/>
        </a:lt1>
        <a:dk2>
          <a:srgbClr val="693F58"/>
        </a:dk2>
        <a:lt2>
          <a:srgbClr val="808080"/>
        </a:lt2>
        <a:accent1>
          <a:srgbClr val="92587B"/>
        </a:accent1>
        <a:accent2>
          <a:srgbClr val="B88AA5"/>
        </a:accent2>
        <a:accent3>
          <a:srgbClr val="FFFFFF"/>
        </a:accent3>
        <a:accent4>
          <a:srgbClr val="000000"/>
        </a:accent4>
        <a:accent5>
          <a:srgbClr val="C7B4BF"/>
        </a:accent5>
        <a:accent6>
          <a:srgbClr val="A67D95"/>
        </a:accent6>
        <a:hlink>
          <a:srgbClr val="DEC8D5"/>
        </a:hlink>
        <a:folHlink>
          <a:srgbClr val="EFE5E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4">
        <a:dk1>
          <a:srgbClr val="000000"/>
        </a:dk1>
        <a:lt1>
          <a:srgbClr val="FFFFFF"/>
        </a:lt1>
        <a:dk2>
          <a:srgbClr val="813C49"/>
        </a:dk2>
        <a:lt2>
          <a:srgbClr val="808080"/>
        </a:lt2>
        <a:accent1>
          <a:srgbClr val="A54D5E"/>
        </a:accent1>
        <a:accent2>
          <a:srgbClr val="BD717F"/>
        </a:accent2>
        <a:accent3>
          <a:srgbClr val="FFFFFF"/>
        </a:accent3>
        <a:accent4>
          <a:srgbClr val="000000"/>
        </a:accent4>
        <a:accent5>
          <a:srgbClr val="CFB2B6"/>
        </a:accent5>
        <a:accent6>
          <a:srgbClr val="AB6672"/>
        </a:accent6>
        <a:hlink>
          <a:srgbClr val="D8ACB4"/>
        </a:hlink>
        <a:folHlink>
          <a:srgbClr val="E9CFD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5">
        <a:dk1>
          <a:srgbClr val="000000"/>
        </a:dk1>
        <a:lt1>
          <a:srgbClr val="FFFFFF"/>
        </a:lt1>
        <a:dk2>
          <a:srgbClr val="433F6D"/>
        </a:dk2>
        <a:lt2>
          <a:srgbClr val="808080"/>
        </a:lt2>
        <a:accent1>
          <a:srgbClr val="5F5999"/>
        </a:accent1>
        <a:accent2>
          <a:srgbClr val="8B86B8"/>
        </a:accent2>
        <a:accent3>
          <a:srgbClr val="FFFFFF"/>
        </a:accent3>
        <a:accent4>
          <a:srgbClr val="000000"/>
        </a:accent4>
        <a:accent5>
          <a:srgbClr val="B6B5CA"/>
        </a:accent5>
        <a:accent6>
          <a:srgbClr val="7D79A6"/>
        </a:accent6>
        <a:hlink>
          <a:srgbClr val="C2C0DA"/>
        </a:hlink>
        <a:folHlink>
          <a:srgbClr val="D6D5E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6">
        <a:dk1>
          <a:srgbClr val="000000"/>
        </a:dk1>
        <a:lt1>
          <a:srgbClr val="FFFFFF"/>
        </a:lt1>
        <a:dk2>
          <a:srgbClr val="20628D"/>
        </a:dk2>
        <a:lt2>
          <a:srgbClr val="808080"/>
        </a:lt2>
        <a:accent1>
          <a:srgbClr val="4A98B0"/>
        </a:accent1>
        <a:accent2>
          <a:srgbClr val="78B3C6"/>
        </a:accent2>
        <a:accent3>
          <a:srgbClr val="FFFFFF"/>
        </a:accent3>
        <a:accent4>
          <a:srgbClr val="000000"/>
        </a:accent4>
        <a:accent5>
          <a:srgbClr val="B1CAD4"/>
        </a:accent5>
        <a:accent6>
          <a:srgbClr val="6CA2B3"/>
        </a:accent6>
        <a:hlink>
          <a:srgbClr val="A1CAD7"/>
        </a:hlink>
        <a:folHlink>
          <a:srgbClr val="C4DE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7">
        <a:dk1>
          <a:srgbClr val="000000"/>
        </a:dk1>
        <a:lt1>
          <a:srgbClr val="FFFFFF"/>
        </a:lt1>
        <a:dk2>
          <a:srgbClr val="305C74"/>
        </a:dk2>
        <a:lt2>
          <a:srgbClr val="808080"/>
        </a:lt2>
        <a:accent1>
          <a:srgbClr val="4381A3"/>
        </a:accent1>
        <a:accent2>
          <a:srgbClr val="77AAC7"/>
        </a:accent2>
        <a:accent3>
          <a:srgbClr val="FFFFFF"/>
        </a:accent3>
        <a:accent4>
          <a:srgbClr val="000000"/>
        </a:accent4>
        <a:accent5>
          <a:srgbClr val="B0C1CE"/>
        </a:accent5>
        <a:accent6>
          <a:srgbClr val="6B9AB4"/>
        </a:accent6>
        <a:hlink>
          <a:srgbClr val="B8D3E2"/>
        </a:hlink>
        <a:folHlink>
          <a:srgbClr val="D6E5E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8">
        <a:dk1>
          <a:srgbClr val="000000"/>
        </a:dk1>
        <a:lt1>
          <a:srgbClr val="FFFFFF"/>
        </a:lt1>
        <a:dk2>
          <a:srgbClr val="40685B"/>
        </a:dk2>
        <a:lt2>
          <a:srgbClr val="808080"/>
        </a:lt2>
        <a:accent1>
          <a:srgbClr val="619D89"/>
        </a:accent1>
        <a:accent2>
          <a:srgbClr val="95BDB0"/>
        </a:accent2>
        <a:accent3>
          <a:srgbClr val="FFFFFF"/>
        </a:accent3>
        <a:accent4>
          <a:srgbClr val="000000"/>
        </a:accent4>
        <a:accent5>
          <a:srgbClr val="B7CCC4"/>
        </a:accent5>
        <a:accent6>
          <a:srgbClr val="87AB9F"/>
        </a:accent6>
        <a:hlink>
          <a:srgbClr val="CEE0DA"/>
        </a:hlink>
        <a:folHlink>
          <a:srgbClr val="DCE8E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9">
        <a:dk1>
          <a:srgbClr val="000000"/>
        </a:dk1>
        <a:lt1>
          <a:srgbClr val="FFFFFF"/>
        </a:lt1>
        <a:dk2>
          <a:srgbClr val="8B4A1D"/>
        </a:dk2>
        <a:lt2>
          <a:srgbClr val="808080"/>
        </a:lt2>
        <a:accent1>
          <a:srgbClr val="A96B45"/>
        </a:accent1>
        <a:accent2>
          <a:srgbClr val="C79577"/>
        </a:accent2>
        <a:accent3>
          <a:srgbClr val="FFFFFF"/>
        </a:accent3>
        <a:accent4>
          <a:srgbClr val="000000"/>
        </a:accent4>
        <a:accent5>
          <a:srgbClr val="D1BAB0"/>
        </a:accent5>
        <a:accent6>
          <a:srgbClr val="B4876B"/>
        </a:accent6>
        <a:hlink>
          <a:srgbClr val="DEC2B0"/>
        </a:hlink>
        <a:folHlink>
          <a:srgbClr val="EAD9C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14_blank">
  <a:themeElements>
    <a:clrScheme name="default 1">
      <a:dk1>
        <a:srgbClr val="000000"/>
      </a:dk1>
      <a:lt1>
        <a:srgbClr val="FFFFFF"/>
      </a:lt1>
      <a:dk2>
        <a:srgbClr val="003C69"/>
      </a:dk2>
      <a:lt2>
        <a:srgbClr val="808080"/>
      </a:lt2>
      <a:accent1>
        <a:srgbClr val="1C598C"/>
      </a:accent1>
      <a:accent2>
        <a:srgbClr val="4386AF"/>
      </a:accent2>
      <a:accent3>
        <a:srgbClr val="FFFFFF"/>
      </a:accent3>
      <a:accent4>
        <a:srgbClr val="000000"/>
      </a:accent4>
      <a:accent5>
        <a:srgbClr val="ABB5C5"/>
      </a:accent5>
      <a:accent6>
        <a:srgbClr val="3C799E"/>
      </a:accent6>
      <a:hlink>
        <a:srgbClr val="92BCD6"/>
      </a:hlink>
      <a:folHlink>
        <a:srgbClr val="C5DBE9"/>
      </a:folHlink>
    </a:clrScheme>
    <a:fontScheme name="default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1" i="0" u="none" strike="noStrike" cap="none" normalizeH="0" baseline="0" smtClean="0">
            <a:ln>
              <a:noFill/>
            </a:ln>
            <a:solidFill>
              <a:srgbClr val="003366"/>
            </a:solidFill>
            <a:effectLst/>
            <a:latin typeface="Calibri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rgbClr val="003366"/>
            </a:solidFill>
            <a:effectLst/>
            <a:latin typeface="Calibri" pitchFamily="34" charset="0"/>
            <a:cs typeface="Arial" charset="0"/>
          </a:defRPr>
        </a:defPPr>
      </a:lstStyle>
    </a:lnDef>
  </a:objectDefaults>
  <a:extraClrSchemeLst>
    <a:extraClrScheme>
      <a:clrScheme name="default 1">
        <a:dk1>
          <a:srgbClr val="000000"/>
        </a:dk1>
        <a:lt1>
          <a:srgbClr val="FFFFFF"/>
        </a:lt1>
        <a:dk2>
          <a:srgbClr val="003C69"/>
        </a:dk2>
        <a:lt2>
          <a:srgbClr val="808080"/>
        </a:lt2>
        <a:accent1>
          <a:srgbClr val="1C598C"/>
        </a:accent1>
        <a:accent2>
          <a:srgbClr val="4386AF"/>
        </a:accent2>
        <a:accent3>
          <a:srgbClr val="FFFFFF"/>
        </a:accent3>
        <a:accent4>
          <a:srgbClr val="000000"/>
        </a:accent4>
        <a:accent5>
          <a:srgbClr val="ABB5C5"/>
        </a:accent5>
        <a:accent6>
          <a:srgbClr val="3C799E"/>
        </a:accent6>
        <a:hlink>
          <a:srgbClr val="92BCD6"/>
        </a:hlink>
        <a:folHlink>
          <a:srgbClr val="C5DBE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5A266A"/>
        </a:dk2>
        <a:lt2>
          <a:srgbClr val="808080"/>
        </a:lt2>
        <a:accent1>
          <a:srgbClr val="815595"/>
        </a:accent1>
        <a:accent2>
          <a:srgbClr val="A580B6"/>
        </a:accent2>
        <a:accent3>
          <a:srgbClr val="FFFFFF"/>
        </a:accent3>
        <a:accent4>
          <a:srgbClr val="000000"/>
        </a:accent4>
        <a:accent5>
          <a:srgbClr val="C1B4C8"/>
        </a:accent5>
        <a:accent6>
          <a:srgbClr val="9573A5"/>
        </a:accent6>
        <a:hlink>
          <a:srgbClr val="C6AFD1"/>
        </a:hlink>
        <a:folHlink>
          <a:srgbClr val="E3D8E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FF"/>
        </a:lt1>
        <a:dk2>
          <a:srgbClr val="693F58"/>
        </a:dk2>
        <a:lt2>
          <a:srgbClr val="808080"/>
        </a:lt2>
        <a:accent1>
          <a:srgbClr val="92587B"/>
        </a:accent1>
        <a:accent2>
          <a:srgbClr val="B88AA5"/>
        </a:accent2>
        <a:accent3>
          <a:srgbClr val="FFFFFF"/>
        </a:accent3>
        <a:accent4>
          <a:srgbClr val="000000"/>
        </a:accent4>
        <a:accent5>
          <a:srgbClr val="C7B4BF"/>
        </a:accent5>
        <a:accent6>
          <a:srgbClr val="A67D95"/>
        </a:accent6>
        <a:hlink>
          <a:srgbClr val="DEC8D5"/>
        </a:hlink>
        <a:folHlink>
          <a:srgbClr val="EFE5E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000000"/>
        </a:dk1>
        <a:lt1>
          <a:srgbClr val="FFFFFF"/>
        </a:lt1>
        <a:dk2>
          <a:srgbClr val="813C49"/>
        </a:dk2>
        <a:lt2>
          <a:srgbClr val="808080"/>
        </a:lt2>
        <a:accent1>
          <a:srgbClr val="A54D5E"/>
        </a:accent1>
        <a:accent2>
          <a:srgbClr val="BD717F"/>
        </a:accent2>
        <a:accent3>
          <a:srgbClr val="FFFFFF"/>
        </a:accent3>
        <a:accent4>
          <a:srgbClr val="000000"/>
        </a:accent4>
        <a:accent5>
          <a:srgbClr val="CFB2B6"/>
        </a:accent5>
        <a:accent6>
          <a:srgbClr val="AB6672"/>
        </a:accent6>
        <a:hlink>
          <a:srgbClr val="D8ACB4"/>
        </a:hlink>
        <a:folHlink>
          <a:srgbClr val="E9CFD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5">
        <a:dk1>
          <a:srgbClr val="000000"/>
        </a:dk1>
        <a:lt1>
          <a:srgbClr val="FFFFFF"/>
        </a:lt1>
        <a:dk2>
          <a:srgbClr val="433F6D"/>
        </a:dk2>
        <a:lt2>
          <a:srgbClr val="808080"/>
        </a:lt2>
        <a:accent1>
          <a:srgbClr val="5F5999"/>
        </a:accent1>
        <a:accent2>
          <a:srgbClr val="8B86B8"/>
        </a:accent2>
        <a:accent3>
          <a:srgbClr val="FFFFFF"/>
        </a:accent3>
        <a:accent4>
          <a:srgbClr val="000000"/>
        </a:accent4>
        <a:accent5>
          <a:srgbClr val="B6B5CA"/>
        </a:accent5>
        <a:accent6>
          <a:srgbClr val="7D79A6"/>
        </a:accent6>
        <a:hlink>
          <a:srgbClr val="C2C0DA"/>
        </a:hlink>
        <a:folHlink>
          <a:srgbClr val="D6D5E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6">
        <a:dk1>
          <a:srgbClr val="000000"/>
        </a:dk1>
        <a:lt1>
          <a:srgbClr val="FFFFFF"/>
        </a:lt1>
        <a:dk2>
          <a:srgbClr val="20628D"/>
        </a:dk2>
        <a:lt2>
          <a:srgbClr val="808080"/>
        </a:lt2>
        <a:accent1>
          <a:srgbClr val="4A98B0"/>
        </a:accent1>
        <a:accent2>
          <a:srgbClr val="78B3C6"/>
        </a:accent2>
        <a:accent3>
          <a:srgbClr val="FFFFFF"/>
        </a:accent3>
        <a:accent4>
          <a:srgbClr val="000000"/>
        </a:accent4>
        <a:accent5>
          <a:srgbClr val="B1CAD4"/>
        </a:accent5>
        <a:accent6>
          <a:srgbClr val="6CA2B3"/>
        </a:accent6>
        <a:hlink>
          <a:srgbClr val="A1CAD7"/>
        </a:hlink>
        <a:folHlink>
          <a:srgbClr val="C4DE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7">
        <a:dk1>
          <a:srgbClr val="000000"/>
        </a:dk1>
        <a:lt1>
          <a:srgbClr val="FFFFFF"/>
        </a:lt1>
        <a:dk2>
          <a:srgbClr val="305C74"/>
        </a:dk2>
        <a:lt2>
          <a:srgbClr val="808080"/>
        </a:lt2>
        <a:accent1>
          <a:srgbClr val="4381A3"/>
        </a:accent1>
        <a:accent2>
          <a:srgbClr val="77AAC7"/>
        </a:accent2>
        <a:accent3>
          <a:srgbClr val="FFFFFF"/>
        </a:accent3>
        <a:accent4>
          <a:srgbClr val="000000"/>
        </a:accent4>
        <a:accent5>
          <a:srgbClr val="B0C1CE"/>
        </a:accent5>
        <a:accent6>
          <a:srgbClr val="6B9AB4"/>
        </a:accent6>
        <a:hlink>
          <a:srgbClr val="B8D3E2"/>
        </a:hlink>
        <a:folHlink>
          <a:srgbClr val="D6E5E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8">
        <a:dk1>
          <a:srgbClr val="000000"/>
        </a:dk1>
        <a:lt1>
          <a:srgbClr val="FFFFFF"/>
        </a:lt1>
        <a:dk2>
          <a:srgbClr val="40685B"/>
        </a:dk2>
        <a:lt2>
          <a:srgbClr val="808080"/>
        </a:lt2>
        <a:accent1>
          <a:srgbClr val="619D89"/>
        </a:accent1>
        <a:accent2>
          <a:srgbClr val="95BDB0"/>
        </a:accent2>
        <a:accent3>
          <a:srgbClr val="FFFFFF"/>
        </a:accent3>
        <a:accent4>
          <a:srgbClr val="000000"/>
        </a:accent4>
        <a:accent5>
          <a:srgbClr val="B7CCC4"/>
        </a:accent5>
        <a:accent6>
          <a:srgbClr val="87AB9F"/>
        </a:accent6>
        <a:hlink>
          <a:srgbClr val="CEE0DA"/>
        </a:hlink>
        <a:folHlink>
          <a:srgbClr val="DCE8E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9">
        <a:dk1>
          <a:srgbClr val="000000"/>
        </a:dk1>
        <a:lt1>
          <a:srgbClr val="FFFFFF"/>
        </a:lt1>
        <a:dk2>
          <a:srgbClr val="8B4A1D"/>
        </a:dk2>
        <a:lt2>
          <a:srgbClr val="808080"/>
        </a:lt2>
        <a:accent1>
          <a:srgbClr val="A96B45"/>
        </a:accent1>
        <a:accent2>
          <a:srgbClr val="C79577"/>
        </a:accent2>
        <a:accent3>
          <a:srgbClr val="FFFFFF"/>
        </a:accent3>
        <a:accent4>
          <a:srgbClr val="000000"/>
        </a:accent4>
        <a:accent5>
          <a:srgbClr val="D1BAB0"/>
        </a:accent5>
        <a:accent6>
          <a:srgbClr val="B4876B"/>
        </a:accent6>
        <a:hlink>
          <a:srgbClr val="DEC2B0"/>
        </a:hlink>
        <a:folHlink>
          <a:srgbClr val="EAD9C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14_Glasgowuniv2">
  <a:themeElements>
    <a:clrScheme name="Glasgowuniv2 1">
      <a:dk1>
        <a:srgbClr val="000000"/>
      </a:dk1>
      <a:lt1>
        <a:srgbClr val="FFFFFF"/>
      </a:lt1>
      <a:dk2>
        <a:srgbClr val="003C69"/>
      </a:dk2>
      <a:lt2>
        <a:srgbClr val="808080"/>
      </a:lt2>
      <a:accent1>
        <a:srgbClr val="1C598C"/>
      </a:accent1>
      <a:accent2>
        <a:srgbClr val="4386AF"/>
      </a:accent2>
      <a:accent3>
        <a:srgbClr val="FFFFFF"/>
      </a:accent3>
      <a:accent4>
        <a:srgbClr val="000000"/>
      </a:accent4>
      <a:accent5>
        <a:srgbClr val="ABB5C5"/>
      </a:accent5>
      <a:accent6>
        <a:srgbClr val="3C799E"/>
      </a:accent6>
      <a:hlink>
        <a:srgbClr val="92BCD6"/>
      </a:hlink>
      <a:folHlink>
        <a:srgbClr val="C5DBE9"/>
      </a:folHlink>
    </a:clrScheme>
    <a:fontScheme name="Glasgowuniv2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7150" cap="flat" cmpd="sng" algn="ctr">
          <a:solidFill>
            <a:srgbClr val="FF9900"/>
          </a:solidFill>
          <a:prstDash val="solid"/>
          <a:round/>
          <a:headEnd type="stealth" w="lg" len="lg"/>
          <a:tailEnd type="stealth" w="lg" len="lg"/>
        </a:ln>
        <a:effectLst/>
      </a:spPr>
      <a:bodyPr vert="horz" wrap="squar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7150" cap="flat" cmpd="sng" algn="ctr">
          <a:solidFill>
            <a:srgbClr val="FF9900"/>
          </a:solidFill>
          <a:prstDash val="solid"/>
          <a:round/>
          <a:headEnd type="stealth" w="lg" len="lg"/>
          <a:tailEnd type="stealth" w="lg" len="lg"/>
        </a:ln>
        <a:effectLst/>
      </a:spPr>
      <a:bodyPr vert="horz" wrap="squar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Glasgowuniv2 1">
        <a:dk1>
          <a:srgbClr val="000000"/>
        </a:dk1>
        <a:lt1>
          <a:srgbClr val="FFFFFF"/>
        </a:lt1>
        <a:dk2>
          <a:srgbClr val="003C69"/>
        </a:dk2>
        <a:lt2>
          <a:srgbClr val="808080"/>
        </a:lt2>
        <a:accent1>
          <a:srgbClr val="1C598C"/>
        </a:accent1>
        <a:accent2>
          <a:srgbClr val="4386AF"/>
        </a:accent2>
        <a:accent3>
          <a:srgbClr val="FFFFFF"/>
        </a:accent3>
        <a:accent4>
          <a:srgbClr val="000000"/>
        </a:accent4>
        <a:accent5>
          <a:srgbClr val="ABB5C5"/>
        </a:accent5>
        <a:accent6>
          <a:srgbClr val="3C799E"/>
        </a:accent6>
        <a:hlink>
          <a:srgbClr val="92BCD6"/>
        </a:hlink>
        <a:folHlink>
          <a:srgbClr val="C5DBE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gowuniv2 2">
        <a:dk1>
          <a:srgbClr val="000000"/>
        </a:dk1>
        <a:lt1>
          <a:srgbClr val="FFFFFF"/>
        </a:lt1>
        <a:dk2>
          <a:srgbClr val="5A266A"/>
        </a:dk2>
        <a:lt2>
          <a:srgbClr val="808080"/>
        </a:lt2>
        <a:accent1>
          <a:srgbClr val="815595"/>
        </a:accent1>
        <a:accent2>
          <a:srgbClr val="A580B6"/>
        </a:accent2>
        <a:accent3>
          <a:srgbClr val="FFFFFF"/>
        </a:accent3>
        <a:accent4>
          <a:srgbClr val="000000"/>
        </a:accent4>
        <a:accent5>
          <a:srgbClr val="C1B4C8"/>
        </a:accent5>
        <a:accent6>
          <a:srgbClr val="9573A5"/>
        </a:accent6>
        <a:hlink>
          <a:srgbClr val="C6AFD1"/>
        </a:hlink>
        <a:folHlink>
          <a:srgbClr val="E3D8E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gowuniv2 3">
        <a:dk1>
          <a:srgbClr val="000000"/>
        </a:dk1>
        <a:lt1>
          <a:srgbClr val="FFFFFF"/>
        </a:lt1>
        <a:dk2>
          <a:srgbClr val="693F58"/>
        </a:dk2>
        <a:lt2>
          <a:srgbClr val="808080"/>
        </a:lt2>
        <a:accent1>
          <a:srgbClr val="92587B"/>
        </a:accent1>
        <a:accent2>
          <a:srgbClr val="B88AA5"/>
        </a:accent2>
        <a:accent3>
          <a:srgbClr val="FFFFFF"/>
        </a:accent3>
        <a:accent4>
          <a:srgbClr val="000000"/>
        </a:accent4>
        <a:accent5>
          <a:srgbClr val="C7B4BF"/>
        </a:accent5>
        <a:accent6>
          <a:srgbClr val="A67D95"/>
        </a:accent6>
        <a:hlink>
          <a:srgbClr val="DEC8D5"/>
        </a:hlink>
        <a:folHlink>
          <a:srgbClr val="EFE5E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gowuniv2 4">
        <a:dk1>
          <a:srgbClr val="000000"/>
        </a:dk1>
        <a:lt1>
          <a:srgbClr val="FFFFFF"/>
        </a:lt1>
        <a:dk2>
          <a:srgbClr val="813C49"/>
        </a:dk2>
        <a:lt2>
          <a:srgbClr val="808080"/>
        </a:lt2>
        <a:accent1>
          <a:srgbClr val="A54D5E"/>
        </a:accent1>
        <a:accent2>
          <a:srgbClr val="BD717F"/>
        </a:accent2>
        <a:accent3>
          <a:srgbClr val="FFFFFF"/>
        </a:accent3>
        <a:accent4>
          <a:srgbClr val="000000"/>
        </a:accent4>
        <a:accent5>
          <a:srgbClr val="CFB2B6"/>
        </a:accent5>
        <a:accent6>
          <a:srgbClr val="AB6672"/>
        </a:accent6>
        <a:hlink>
          <a:srgbClr val="D8ACB4"/>
        </a:hlink>
        <a:folHlink>
          <a:srgbClr val="E9CFD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gowuniv2 5">
        <a:dk1>
          <a:srgbClr val="000000"/>
        </a:dk1>
        <a:lt1>
          <a:srgbClr val="FFFFFF"/>
        </a:lt1>
        <a:dk2>
          <a:srgbClr val="433F6D"/>
        </a:dk2>
        <a:lt2>
          <a:srgbClr val="808080"/>
        </a:lt2>
        <a:accent1>
          <a:srgbClr val="5F5999"/>
        </a:accent1>
        <a:accent2>
          <a:srgbClr val="8B86B8"/>
        </a:accent2>
        <a:accent3>
          <a:srgbClr val="FFFFFF"/>
        </a:accent3>
        <a:accent4>
          <a:srgbClr val="000000"/>
        </a:accent4>
        <a:accent5>
          <a:srgbClr val="B6B5CA"/>
        </a:accent5>
        <a:accent6>
          <a:srgbClr val="7D79A6"/>
        </a:accent6>
        <a:hlink>
          <a:srgbClr val="C2C0DA"/>
        </a:hlink>
        <a:folHlink>
          <a:srgbClr val="D6D5E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gowuniv2 6">
        <a:dk1>
          <a:srgbClr val="000000"/>
        </a:dk1>
        <a:lt1>
          <a:srgbClr val="FFFFFF"/>
        </a:lt1>
        <a:dk2>
          <a:srgbClr val="20628D"/>
        </a:dk2>
        <a:lt2>
          <a:srgbClr val="808080"/>
        </a:lt2>
        <a:accent1>
          <a:srgbClr val="4A98B0"/>
        </a:accent1>
        <a:accent2>
          <a:srgbClr val="78B3C6"/>
        </a:accent2>
        <a:accent3>
          <a:srgbClr val="FFFFFF"/>
        </a:accent3>
        <a:accent4>
          <a:srgbClr val="000000"/>
        </a:accent4>
        <a:accent5>
          <a:srgbClr val="B1CAD4"/>
        </a:accent5>
        <a:accent6>
          <a:srgbClr val="6CA2B3"/>
        </a:accent6>
        <a:hlink>
          <a:srgbClr val="A1CAD7"/>
        </a:hlink>
        <a:folHlink>
          <a:srgbClr val="C4DE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gowuniv2 7">
        <a:dk1>
          <a:srgbClr val="000000"/>
        </a:dk1>
        <a:lt1>
          <a:srgbClr val="FFFFFF"/>
        </a:lt1>
        <a:dk2>
          <a:srgbClr val="305C74"/>
        </a:dk2>
        <a:lt2>
          <a:srgbClr val="808080"/>
        </a:lt2>
        <a:accent1>
          <a:srgbClr val="4381A3"/>
        </a:accent1>
        <a:accent2>
          <a:srgbClr val="77AAC7"/>
        </a:accent2>
        <a:accent3>
          <a:srgbClr val="FFFFFF"/>
        </a:accent3>
        <a:accent4>
          <a:srgbClr val="000000"/>
        </a:accent4>
        <a:accent5>
          <a:srgbClr val="B0C1CE"/>
        </a:accent5>
        <a:accent6>
          <a:srgbClr val="6B9AB4"/>
        </a:accent6>
        <a:hlink>
          <a:srgbClr val="B8D3E2"/>
        </a:hlink>
        <a:folHlink>
          <a:srgbClr val="D6E5E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gowuniv2 8">
        <a:dk1>
          <a:srgbClr val="000000"/>
        </a:dk1>
        <a:lt1>
          <a:srgbClr val="FFFFFF"/>
        </a:lt1>
        <a:dk2>
          <a:srgbClr val="40685B"/>
        </a:dk2>
        <a:lt2>
          <a:srgbClr val="808080"/>
        </a:lt2>
        <a:accent1>
          <a:srgbClr val="619D89"/>
        </a:accent1>
        <a:accent2>
          <a:srgbClr val="95BDB0"/>
        </a:accent2>
        <a:accent3>
          <a:srgbClr val="FFFFFF"/>
        </a:accent3>
        <a:accent4>
          <a:srgbClr val="000000"/>
        </a:accent4>
        <a:accent5>
          <a:srgbClr val="B7CCC4"/>
        </a:accent5>
        <a:accent6>
          <a:srgbClr val="87AB9F"/>
        </a:accent6>
        <a:hlink>
          <a:srgbClr val="CEE0DA"/>
        </a:hlink>
        <a:folHlink>
          <a:srgbClr val="DCE8E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gowuniv2 9">
        <a:dk1>
          <a:srgbClr val="000000"/>
        </a:dk1>
        <a:lt1>
          <a:srgbClr val="FFFFFF"/>
        </a:lt1>
        <a:dk2>
          <a:srgbClr val="8B4A1D"/>
        </a:dk2>
        <a:lt2>
          <a:srgbClr val="808080"/>
        </a:lt2>
        <a:accent1>
          <a:srgbClr val="A96B45"/>
        </a:accent1>
        <a:accent2>
          <a:srgbClr val="C79577"/>
        </a:accent2>
        <a:accent3>
          <a:srgbClr val="FFFFFF"/>
        </a:accent3>
        <a:accent4>
          <a:srgbClr val="000000"/>
        </a:accent4>
        <a:accent5>
          <a:srgbClr val="D1BAB0"/>
        </a:accent5>
        <a:accent6>
          <a:srgbClr val="B4876B"/>
        </a:accent6>
        <a:hlink>
          <a:srgbClr val="DEC2B0"/>
        </a:hlink>
        <a:folHlink>
          <a:srgbClr val="EAD9C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1_blank">
  <a:themeElements>
    <a:clrScheme name="default 1">
      <a:dk1>
        <a:srgbClr val="000000"/>
      </a:dk1>
      <a:lt1>
        <a:srgbClr val="FFFFFF"/>
      </a:lt1>
      <a:dk2>
        <a:srgbClr val="003C69"/>
      </a:dk2>
      <a:lt2>
        <a:srgbClr val="808080"/>
      </a:lt2>
      <a:accent1>
        <a:srgbClr val="1C598C"/>
      </a:accent1>
      <a:accent2>
        <a:srgbClr val="4386AF"/>
      </a:accent2>
      <a:accent3>
        <a:srgbClr val="FFFFFF"/>
      </a:accent3>
      <a:accent4>
        <a:srgbClr val="000000"/>
      </a:accent4>
      <a:accent5>
        <a:srgbClr val="ABB5C5"/>
      </a:accent5>
      <a:accent6>
        <a:srgbClr val="3C799E"/>
      </a:accent6>
      <a:hlink>
        <a:srgbClr val="92BCD6"/>
      </a:hlink>
      <a:folHlink>
        <a:srgbClr val="C5DBE9"/>
      </a:folHlink>
    </a:clrScheme>
    <a:fontScheme name="default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rgbClr val="003366"/>
            </a:solidFill>
            <a:effectLst/>
            <a:latin typeface="Calibri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rgbClr val="003366"/>
            </a:solidFill>
            <a:effectLst/>
            <a:latin typeface="Calibri" pitchFamily="34" charset="0"/>
            <a:cs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  <a:cs typeface="Calibri" pitchFamily="34" charset="0"/>
          </a:defRPr>
        </a:defPPr>
      </a:lstStyle>
    </a:txDef>
  </a:objectDefaults>
  <a:extraClrSchemeLst>
    <a:extraClrScheme>
      <a:clrScheme name="default 1">
        <a:dk1>
          <a:srgbClr val="000000"/>
        </a:dk1>
        <a:lt1>
          <a:srgbClr val="FFFFFF"/>
        </a:lt1>
        <a:dk2>
          <a:srgbClr val="003C69"/>
        </a:dk2>
        <a:lt2>
          <a:srgbClr val="808080"/>
        </a:lt2>
        <a:accent1>
          <a:srgbClr val="1C598C"/>
        </a:accent1>
        <a:accent2>
          <a:srgbClr val="4386AF"/>
        </a:accent2>
        <a:accent3>
          <a:srgbClr val="FFFFFF"/>
        </a:accent3>
        <a:accent4>
          <a:srgbClr val="000000"/>
        </a:accent4>
        <a:accent5>
          <a:srgbClr val="ABB5C5"/>
        </a:accent5>
        <a:accent6>
          <a:srgbClr val="3C799E"/>
        </a:accent6>
        <a:hlink>
          <a:srgbClr val="92BCD6"/>
        </a:hlink>
        <a:folHlink>
          <a:srgbClr val="C5DBE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5A266A"/>
        </a:dk2>
        <a:lt2>
          <a:srgbClr val="808080"/>
        </a:lt2>
        <a:accent1>
          <a:srgbClr val="815595"/>
        </a:accent1>
        <a:accent2>
          <a:srgbClr val="A580B6"/>
        </a:accent2>
        <a:accent3>
          <a:srgbClr val="FFFFFF"/>
        </a:accent3>
        <a:accent4>
          <a:srgbClr val="000000"/>
        </a:accent4>
        <a:accent5>
          <a:srgbClr val="C1B4C8"/>
        </a:accent5>
        <a:accent6>
          <a:srgbClr val="9573A5"/>
        </a:accent6>
        <a:hlink>
          <a:srgbClr val="C6AFD1"/>
        </a:hlink>
        <a:folHlink>
          <a:srgbClr val="E3D8E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FF"/>
        </a:lt1>
        <a:dk2>
          <a:srgbClr val="693F58"/>
        </a:dk2>
        <a:lt2>
          <a:srgbClr val="808080"/>
        </a:lt2>
        <a:accent1>
          <a:srgbClr val="92587B"/>
        </a:accent1>
        <a:accent2>
          <a:srgbClr val="B88AA5"/>
        </a:accent2>
        <a:accent3>
          <a:srgbClr val="FFFFFF"/>
        </a:accent3>
        <a:accent4>
          <a:srgbClr val="000000"/>
        </a:accent4>
        <a:accent5>
          <a:srgbClr val="C7B4BF"/>
        </a:accent5>
        <a:accent6>
          <a:srgbClr val="A67D95"/>
        </a:accent6>
        <a:hlink>
          <a:srgbClr val="DEC8D5"/>
        </a:hlink>
        <a:folHlink>
          <a:srgbClr val="EFE5E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000000"/>
        </a:dk1>
        <a:lt1>
          <a:srgbClr val="FFFFFF"/>
        </a:lt1>
        <a:dk2>
          <a:srgbClr val="813C49"/>
        </a:dk2>
        <a:lt2>
          <a:srgbClr val="808080"/>
        </a:lt2>
        <a:accent1>
          <a:srgbClr val="A54D5E"/>
        </a:accent1>
        <a:accent2>
          <a:srgbClr val="BD717F"/>
        </a:accent2>
        <a:accent3>
          <a:srgbClr val="FFFFFF"/>
        </a:accent3>
        <a:accent4>
          <a:srgbClr val="000000"/>
        </a:accent4>
        <a:accent5>
          <a:srgbClr val="CFB2B6"/>
        </a:accent5>
        <a:accent6>
          <a:srgbClr val="AB6672"/>
        </a:accent6>
        <a:hlink>
          <a:srgbClr val="D8ACB4"/>
        </a:hlink>
        <a:folHlink>
          <a:srgbClr val="E9CFD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5">
        <a:dk1>
          <a:srgbClr val="000000"/>
        </a:dk1>
        <a:lt1>
          <a:srgbClr val="FFFFFF"/>
        </a:lt1>
        <a:dk2>
          <a:srgbClr val="433F6D"/>
        </a:dk2>
        <a:lt2>
          <a:srgbClr val="808080"/>
        </a:lt2>
        <a:accent1>
          <a:srgbClr val="5F5999"/>
        </a:accent1>
        <a:accent2>
          <a:srgbClr val="8B86B8"/>
        </a:accent2>
        <a:accent3>
          <a:srgbClr val="FFFFFF"/>
        </a:accent3>
        <a:accent4>
          <a:srgbClr val="000000"/>
        </a:accent4>
        <a:accent5>
          <a:srgbClr val="B6B5CA"/>
        </a:accent5>
        <a:accent6>
          <a:srgbClr val="7D79A6"/>
        </a:accent6>
        <a:hlink>
          <a:srgbClr val="C2C0DA"/>
        </a:hlink>
        <a:folHlink>
          <a:srgbClr val="D6D5E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6">
        <a:dk1>
          <a:srgbClr val="000000"/>
        </a:dk1>
        <a:lt1>
          <a:srgbClr val="FFFFFF"/>
        </a:lt1>
        <a:dk2>
          <a:srgbClr val="20628D"/>
        </a:dk2>
        <a:lt2>
          <a:srgbClr val="808080"/>
        </a:lt2>
        <a:accent1>
          <a:srgbClr val="4A98B0"/>
        </a:accent1>
        <a:accent2>
          <a:srgbClr val="78B3C6"/>
        </a:accent2>
        <a:accent3>
          <a:srgbClr val="FFFFFF"/>
        </a:accent3>
        <a:accent4>
          <a:srgbClr val="000000"/>
        </a:accent4>
        <a:accent5>
          <a:srgbClr val="B1CAD4"/>
        </a:accent5>
        <a:accent6>
          <a:srgbClr val="6CA2B3"/>
        </a:accent6>
        <a:hlink>
          <a:srgbClr val="A1CAD7"/>
        </a:hlink>
        <a:folHlink>
          <a:srgbClr val="C4DE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7">
        <a:dk1>
          <a:srgbClr val="000000"/>
        </a:dk1>
        <a:lt1>
          <a:srgbClr val="FFFFFF"/>
        </a:lt1>
        <a:dk2>
          <a:srgbClr val="305C74"/>
        </a:dk2>
        <a:lt2>
          <a:srgbClr val="808080"/>
        </a:lt2>
        <a:accent1>
          <a:srgbClr val="4381A3"/>
        </a:accent1>
        <a:accent2>
          <a:srgbClr val="77AAC7"/>
        </a:accent2>
        <a:accent3>
          <a:srgbClr val="FFFFFF"/>
        </a:accent3>
        <a:accent4>
          <a:srgbClr val="000000"/>
        </a:accent4>
        <a:accent5>
          <a:srgbClr val="B0C1CE"/>
        </a:accent5>
        <a:accent6>
          <a:srgbClr val="6B9AB4"/>
        </a:accent6>
        <a:hlink>
          <a:srgbClr val="B8D3E2"/>
        </a:hlink>
        <a:folHlink>
          <a:srgbClr val="D6E5E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8">
        <a:dk1>
          <a:srgbClr val="000000"/>
        </a:dk1>
        <a:lt1>
          <a:srgbClr val="FFFFFF"/>
        </a:lt1>
        <a:dk2>
          <a:srgbClr val="40685B"/>
        </a:dk2>
        <a:lt2>
          <a:srgbClr val="808080"/>
        </a:lt2>
        <a:accent1>
          <a:srgbClr val="619D89"/>
        </a:accent1>
        <a:accent2>
          <a:srgbClr val="95BDB0"/>
        </a:accent2>
        <a:accent3>
          <a:srgbClr val="FFFFFF"/>
        </a:accent3>
        <a:accent4>
          <a:srgbClr val="000000"/>
        </a:accent4>
        <a:accent5>
          <a:srgbClr val="B7CCC4"/>
        </a:accent5>
        <a:accent6>
          <a:srgbClr val="87AB9F"/>
        </a:accent6>
        <a:hlink>
          <a:srgbClr val="CEE0DA"/>
        </a:hlink>
        <a:folHlink>
          <a:srgbClr val="DCE8E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9">
        <a:dk1>
          <a:srgbClr val="000000"/>
        </a:dk1>
        <a:lt1>
          <a:srgbClr val="FFFFFF"/>
        </a:lt1>
        <a:dk2>
          <a:srgbClr val="8B4A1D"/>
        </a:dk2>
        <a:lt2>
          <a:srgbClr val="808080"/>
        </a:lt2>
        <a:accent1>
          <a:srgbClr val="A96B45"/>
        </a:accent1>
        <a:accent2>
          <a:srgbClr val="C79577"/>
        </a:accent2>
        <a:accent3>
          <a:srgbClr val="FFFFFF"/>
        </a:accent3>
        <a:accent4>
          <a:srgbClr val="000000"/>
        </a:accent4>
        <a:accent5>
          <a:srgbClr val="D1BAB0"/>
        </a:accent5>
        <a:accent6>
          <a:srgbClr val="B4876B"/>
        </a:accent6>
        <a:hlink>
          <a:srgbClr val="DEC2B0"/>
        </a:hlink>
        <a:folHlink>
          <a:srgbClr val="EAD9C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15_Glasgowuniv2">
  <a:themeElements>
    <a:clrScheme name="Glasgowuniv2 1">
      <a:dk1>
        <a:srgbClr val="000000"/>
      </a:dk1>
      <a:lt1>
        <a:srgbClr val="FFFFFF"/>
      </a:lt1>
      <a:dk2>
        <a:srgbClr val="003C69"/>
      </a:dk2>
      <a:lt2>
        <a:srgbClr val="808080"/>
      </a:lt2>
      <a:accent1>
        <a:srgbClr val="1C598C"/>
      </a:accent1>
      <a:accent2>
        <a:srgbClr val="4386AF"/>
      </a:accent2>
      <a:accent3>
        <a:srgbClr val="FFFFFF"/>
      </a:accent3>
      <a:accent4>
        <a:srgbClr val="000000"/>
      </a:accent4>
      <a:accent5>
        <a:srgbClr val="ABB5C5"/>
      </a:accent5>
      <a:accent6>
        <a:srgbClr val="3C799E"/>
      </a:accent6>
      <a:hlink>
        <a:srgbClr val="92BCD6"/>
      </a:hlink>
      <a:folHlink>
        <a:srgbClr val="C5DBE9"/>
      </a:folHlink>
    </a:clrScheme>
    <a:fontScheme name="Glasgowuniv2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7150" cap="flat" cmpd="sng" algn="ctr">
          <a:solidFill>
            <a:srgbClr val="FF9900"/>
          </a:solidFill>
          <a:prstDash val="solid"/>
          <a:round/>
          <a:headEnd type="stealth" w="lg" len="lg"/>
          <a:tailEnd type="stealth" w="lg" len="lg"/>
        </a:ln>
        <a:effectLst/>
      </a:spPr>
      <a:bodyPr vert="horz" wrap="squar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7150" cap="flat" cmpd="sng" algn="ctr">
          <a:solidFill>
            <a:srgbClr val="FF9900"/>
          </a:solidFill>
          <a:prstDash val="solid"/>
          <a:round/>
          <a:headEnd type="stealth" w="lg" len="lg"/>
          <a:tailEnd type="stealth" w="lg" len="lg"/>
        </a:ln>
        <a:effectLst/>
      </a:spPr>
      <a:bodyPr vert="horz" wrap="squar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Glasgowuniv2 1">
        <a:dk1>
          <a:srgbClr val="000000"/>
        </a:dk1>
        <a:lt1>
          <a:srgbClr val="FFFFFF"/>
        </a:lt1>
        <a:dk2>
          <a:srgbClr val="003C69"/>
        </a:dk2>
        <a:lt2>
          <a:srgbClr val="808080"/>
        </a:lt2>
        <a:accent1>
          <a:srgbClr val="1C598C"/>
        </a:accent1>
        <a:accent2>
          <a:srgbClr val="4386AF"/>
        </a:accent2>
        <a:accent3>
          <a:srgbClr val="FFFFFF"/>
        </a:accent3>
        <a:accent4>
          <a:srgbClr val="000000"/>
        </a:accent4>
        <a:accent5>
          <a:srgbClr val="ABB5C5"/>
        </a:accent5>
        <a:accent6>
          <a:srgbClr val="3C799E"/>
        </a:accent6>
        <a:hlink>
          <a:srgbClr val="92BCD6"/>
        </a:hlink>
        <a:folHlink>
          <a:srgbClr val="C5DBE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gowuniv2 2">
        <a:dk1>
          <a:srgbClr val="000000"/>
        </a:dk1>
        <a:lt1>
          <a:srgbClr val="FFFFFF"/>
        </a:lt1>
        <a:dk2>
          <a:srgbClr val="5A266A"/>
        </a:dk2>
        <a:lt2>
          <a:srgbClr val="808080"/>
        </a:lt2>
        <a:accent1>
          <a:srgbClr val="815595"/>
        </a:accent1>
        <a:accent2>
          <a:srgbClr val="A580B6"/>
        </a:accent2>
        <a:accent3>
          <a:srgbClr val="FFFFFF"/>
        </a:accent3>
        <a:accent4>
          <a:srgbClr val="000000"/>
        </a:accent4>
        <a:accent5>
          <a:srgbClr val="C1B4C8"/>
        </a:accent5>
        <a:accent6>
          <a:srgbClr val="9573A5"/>
        </a:accent6>
        <a:hlink>
          <a:srgbClr val="C6AFD1"/>
        </a:hlink>
        <a:folHlink>
          <a:srgbClr val="E3D8E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gowuniv2 3">
        <a:dk1>
          <a:srgbClr val="000000"/>
        </a:dk1>
        <a:lt1>
          <a:srgbClr val="FFFFFF"/>
        </a:lt1>
        <a:dk2>
          <a:srgbClr val="693F58"/>
        </a:dk2>
        <a:lt2>
          <a:srgbClr val="808080"/>
        </a:lt2>
        <a:accent1>
          <a:srgbClr val="92587B"/>
        </a:accent1>
        <a:accent2>
          <a:srgbClr val="B88AA5"/>
        </a:accent2>
        <a:accent3>
          <a:srgbClr val="FFFFFF"/>
        </a:accent3>
        <a:accent4>
          <a:srgbClr val="000000"/>
        </a:accent4>
        <a:accent5>
          <a:srgbClr val="C7B4BF"/>
        </a:accent5>
        <a:accent6>
          <a:srgbClr val="A67D95"/>
        </a:accent6>
        <a:hlink>
          <a:srgbClr val="DEC8D5"/>
        </a:hlink>
        <a:folHlink>
          <a:srgbClr val="EFE5E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gowuniv2 4">
        <a:dk1>
          <a:srgbClr val="000000"/>
        </a:dk1>
        <a:lt1>
          <a:srgbClr val="FFFFFF"/>
        </a:lt1>
        <a:dk2>
          <a:srgbClr val="813C49"/>
        </a:dk2>
        <a:lt2>
          <a:srgbClr val="808080"/>
        </a:lt2>
        <a:accent1>
          <a:srgbClr val="A54D5E"/>
        </a:accent1>
        <a:accent2>
          <a:srgbClr val="BD717F"/>
        </a:accent2>
        <a:accent3>
          <a:srgbClr val="FFFFFF"/>
        </a:accent3>
        <a:accent4>
          <a:srgbClr val="000000"/>
        </a:accent4>
        <a:accent5>
          <a:srgbClr val="CFB2B6"/>
        </a:accent5>
        <a:accent6>
          <a:srgbClr val="AB6672"/>
        </a:accent6>
        <a:hlink>
          <a:srgbClr val="D8ACB4"/>
        </a:hlink>
        <a:folHlink>
          <a:srgbClr val="E9CFD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gowuniv2 5">
        <a:dk1>
          <a:srgbClr val="000000"/>
        </a:dk1>
        <a:lt1>
          <a:srgbClr val="FFFFFF"/>
        </a:lt1>
        <a:dk2>
          <a:srgbClr val="433F6D"/>
        </a:dk2>
        <a:lt2>
          <a:srgbClr val="808080"/>
        </a:lt2>
        <a:accent1>
          <a:srgbClr val="5F5999"/>
        </a:accent1>
        <a:accent2>
          <a:srgbClr val="8B86B8"/>
        </a:accent2>
        <a:accent3>
          <a:srgbClr val="FFFFFF"/>
        </a:accent3>
        <a:accent4>
          <a:srgbClr val="000000"/>
        </a:accent4>
        <a:accent5>
          <a:srgbClr val="B6B5CA"/>
        </a:accent5>
        <a:accent6>
          <a:srgbClr val="7D79A6"/>
        </a:accent6>
        <a:hlink>
          <a:srgbClr val="C2C0DA"/>
        </a:hlink>
        <a:folHlink>
          <a:srgbClr val="D6D5E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gowuniv2 6">
        <a:dk1>
          <a:srgbClr val="000000"/>
        </a:dk1>
        <a:lt1>
          <a:srgbClr val="FFFFFF"/>
        </a:lt1>
        <a:dk2>
          <a:srgbClr val="20628D"/>
        </a:dk2>
        <a:lt2>
          <a:srgbClr val="808080"/>
        </a:lt2>
        <a:accent1>
          <a:srgbClr val="4A98B0"/>
        </a:accent1>
        <a:accent2>
          <a:srgbClr val="78B3C6"/>
        </a:accent2>
        <a:accent3>
          <a:srgbClr val="FFFFFF"/>
        </a:accent3>
        <a:accent4>
          <a:srgbClr val="000000"/>
        </a:accent4>
        <a:accent5>
          <a:srgbClr val="B1CAD4"/>
        </a:accent5>
        <a:accent6>
          <a:srgbClr val="6CA2B3"/>
        </a:accent6>
        <a:hlink>
          <a:srgbClr val="A1CAD7"/>
        </a:hlink>
        <a:folHlink>
          <a:srgbClr val="C4DE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gowuniv2 7">
        <a:dk1>
          <a:srgbClr val="000000"/>
        </a:dk1>
        <a:lt1>
          <a:srgbClr val="FFFFFF"/>
        </a:lt1>
        <a:dk2>
          <a:srgbClr val="305C74"/>
        </a:dk2>
        <a:lt2>
          <a:srgbClr val="808080"/>
        </a:lt2>
        <a:accent1>
          <a:srgbClr val="4381A3"/>
        </a:accent1>
        <a:accent2>
          <a:srgbClr val="77AAC7"/>
        </a:accent2>
        <a:accent3>
          <a:srgbClr val="FFFFFF"/>
        </a:accent3>
        <a:accent4>
          <a:srgbClr val="000000"/>
        </a:accent4>
        <a:accent5>
          <a:srgbClr val="B0C1CE"/>
        </a:accent5>
        <a:accent6>
          <a:srgbClr val="6B9AB4"/>
        </a:accent6>
        <a:hlink>
          <a:srgbClr val="B8D3E2"/>
        </a:hlink>
        <a:folHlink>
          <a:srgbClr val="D6E5E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gowuniv2 8">
        <a:dk1>
          <a:srgbClr val="000000"/>
        </a:dk1>
        <a:lt1>
          <a:srgbClr val="FFFFFF"/>
        </a:lt1>
        <a:dk2>
          <a:srgbClr val="40685B"/>
        </a:dk2>
        <a:lt2>
          <a:srgbClr val="808080"/>
        </a:lt2>
        <a:accent1>
          <a:srgbClr val="619D89"/>
        </a:accent1>
        <a:accent2>
          <a:srgbClr val="95BDB0"/>
        </a:accent2>
        <a:accent3>
          <a:srgbClr val="FFFFFF"/>
        </a:accent3>
        <a:accent4>
          <a:srgbClr val="000000"/>
        </a:accent4>
        <a:accent5>
          <a:srgbClr val="B7CCC4"/>
        </a:accent5>
        <a:accent6>
          <a:srgbClr val="87AB9F"/>
        </a:accent6>
        <a:hlink>
          <a:srgbClr val="CEE0DA"/>
        </a:hlink>
        <a:folHlink>
          <a:srgbClr val="DCE8E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gowuniv2 9">
        <a:dk1>
          <a:srgbClr val="000000"/>
        </a:dk1>
        <a:lt1>
          <a:srgbClr val="FFFFFF"/>
        </a:lt1>
        <a:dk2>
          <a:srgbClr val="8B4A1D"/>
        </a:dk2>
        <a:lt2>
          <a:srgbClr val="808080"/>
        </a:lt2>
        <a:accent1>
          <a:srgbClr val="A96B45"/>
        </a:accent1>
        <a:accent2>
          <a:srgbClr val="C79577"/>
        </a:accent2>
        <a:accent3>
          <a:srgbClr val="FFFFFF"/>
        </a:accent3>
        <a:accent4>
          <a:srgbClr val="000000"/>
        </a:accent4>
        <a:accent5>
          <a:srgbClr val="D1BAB0"/>
        </a:accent5>
        <a:accent6>
          <a:srgbClr val="B4876B"/>
        </a:accent6>
        <a:hlink>
          <a:srgbClr val="DEC2B0"/>
        </a:hlink>
        <a:folHlink>
          <a:srgbClr val="EAD9C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6_standardWhite">
  <a:themeElements>
    <a:clrScheme name="4_standardWhite 1">
      <a:dk1>
        <a:srgbClr val="000000"/>
      </a:dk1>
      <a:lt1>
        <a:srgbClr val="FFFFFF"/>
      </a:lt1>
      <a:dk2>
        <a:srgbClr val="003C69"/>
      </a:dk2>
      <a:lt2>
        <a:srgbClr val="808080"/>
      </a:lt2>
      <a:accent1>
        <a:srgbClr val="1C598C"/>
      </a:accent1>
      <a:accent2>
        <a:srgbClr val="4386AF"/>
      </a:accent2>
      <a:accent3>
        <a:srgbClr val="FFFFFF"/>
      </a:accent3>
      <a:accent4>
        <a:srgbClr val="000000"/>
      </a:accent4>
      <a:accent5>
        <a:srgbClr val="ABB5C5"/>
      </a:accent5>
      <a:accent6>
        <a:srgbClr val="3C799E"/>
      </a:accent6>
      <a:hlink>
        <a:srgbClr val="92BCD6"/>
      </a:hlink>
      <a:folHlink>
        <a:srgbClr val="C5DBE9"/>
      </a:folHlink>
    </a:clrScheme>
    <a:fontScheme name="4_standardWhi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CC66FF">
                <a:gamma/>
                <a:shade val="46275"/>
                <a:invGamma/>
              </a:srgbClr>
            </a:gs>
            <a:gs pos="50000">
              <a:srgbClr val="CC66FF"/>
            </a:gs>
            <a:gs pos="100000">
              <a:srgbClr val="CC66FF">
                <a:gamma/>
                <a:shade val="46275"/>
                <a:invGamma/>
              </a:srgbClr>
            </a:gs>
          </a:gsLst>
          <a:lin ang="0" scaled="1"/>
        </a:gradFill>
        <a:ln w="28575" cap="flat" cmpd="sng" algn="ctr">
          <a:solidFill>
            <a:srgbClr val="003366"/>
          </a:solidFill>
          <a:prstDash val="solid"/>
          <a:round/>
          <a:headEnd type="none" w="lg" len="lg"/>
          <a:tailEnd type="none" w="lg" len="lg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" b="1" i="0" u="none" strike="noStrike" cap="none" normalizeH="0" baseline="0" smtClean="0">
            <a:ln>
              <a:noFill/>
            </a:ln>
            <a:solidFill>
              <a:srgbClr val="003366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CC66FF">
                <a:gamma/>
                <a:shade val="46275"/>
                <a:invGamma/>
              </a:srgbClr>
            </a:gs>
            <a:gs pos="50000">
              <a:srgbClr val="CC66FF"/>
            </a:gs>
            <a:gs pos="100000">
              <a:srgbClr val="CC66FF">
                <a:gamma/>
                <a:shade val="46275"/>
                <a:invGamma/>
              </a:srgbClr>
            </a:gs>
          </a:gsLst>
          <a:lin ang="0" scaled="1"/>
        </a:gradFill>
        <a:ln w="28575" cap="flat" cmpd="sng" algn="ctr">
          <a:solidFill>
            <a:srgbClr val="003366"/>
          </a:solidFill>
          <a:prstDash val="solid"/>
          <a:round/>
          <a:headEnd type="none" w="lg" len="lg"/>
          <a:tailEnd type="none" w="lg" len="lg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" b="1" i="0" u="none" strike="noStrike" cap="none" normalizeH="0" baseline="0" smtClean="0">
            <a:ln>
              <a:noFill/>
            </a:ln>
            <a:solidFill>
              <a:srgbClr val="003366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4_standardWhite 1">
        <a:dk1>
          <a:srgbClr val="000000"/>
        </a:dk1>
        <a:lt1>
          <a:srgbClr val="FFFFFF"/>
        </a:lt1>
        <a:dk2>
          <a:srgbClr val="003C69"/>
        </a:dk2>
        <a:lt2>
          <a:srgbClr val="808080"/>
        </a:lt2>
        <a:accent1>
          <a:srgbClr val="1C598C"/>
        </a:accent1>
        <a:accent2>
          <a:srgbClr val="4386AF"/>
        </a:accent2>
        <a:accent3>
          <a:srgbClr val="FFFFFF"/>
        </a:accent3>
        <a:accent4>
          <a:srgbClr val="000000"/>
        </a:accent4>
        <a:accent5>
          <a:srgbClr val="ABB5C5"/>
        </a:accent5>
        <a:accent6>
          <a:srgbClr val="3C799E"/>
        </a:accent6>
        <a:hlink>
          <a:srgbClr val="92BCD6"/>
        </a:hlink>
        <a:folHlink>
          <a:srgbClr val="C5DBE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2">
        <a:dk1>
          <a:srgbClr val="000000"/>
        </a:dk1>
        <a:lt1>
          <a:srgbClr val="FFFFFF"/>
        </a:lt1>
        <a:dk2>
          <a:srgbClr val="5A266A"/>
        </a:dk2>
        <a:lt2>
          <a:srgbClr val="808080"/>
        </a:lt2>
        <a:accent1>
          <a:srgbClr val="815595"/>
        </a:accent1>
        <a:accent2>
          <a:srgbClr val="A580B6"/>
        </a:accent2>
        <a:accent3>
          <a:srgbClr val="FFFFFF"/>
        </a:accent3>
        <a:accent4>
          <a:srgbClr val="000000"/>
        </a:accent4>
        <a:accent5>
          <a:srgbClr val="C1B4C8"/>
        </a:accent5>
        <a:accent6>
          <a:srgbClr val="9573A5"/>
        </a:accent6>
        <a:hlink>
          <a:srgbClr val="C6AFD1"/>
        </a:hlink>
        <a:folHlink>
          <a:srgbClr val="E3D8E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3">
        <a:dk1>
          <a:srgbClr val="000000"/>
        </a:dk1>
        <a:lt1>
          <a:srgbClr val="FFFFFF"/>
        </a:lt1>
        <a:dk2>
          <a:srgbClr val="693F58"/>
        </a:dk2>
        <a:lt2>
          <a:srgbClr val="808080"/>
        </a:lt2>
        <a:accent1>
          <a:srgbClr val="92587B"/>
        </a:accent1>
        <a:accent2>
          <a:srgbClr val="B88AA5"/>
        </a:accent2>
        <a:accent3>
          <a:srgbClr val="FFFFFF"/>
        </a:accent3>
        <a:accent4>
          <a:srgbClr val="000000"/>
        </a:accent4>
        <a:accent5>
          <a:srgbClr val="C7B4BF"/>
        </a:accent5>
        <a:accent6>
          <a:srgbClr val="A67D95"/>
        </a:accent6>
        <a:hlink>
          <a:srgbClr val="DEC8D5"/>
        </a:hlink>
        <a:folHlink>
          <a:srgbClr val="EFE5E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4">
        <a:dk1>
          <a:srgbClr val="000000"/>
        </a:dk1>
        <a:lt1>
          <a:srgbClr val="FFFFFF"/>
        </a:lt1>
        <a:dk2>
          <a:srgbClr val="813C49"/>
        </a:dk2>
        <a:lt2>
          <a:srgbClr val="808080"/>
        </a:lt2>
        <a:accent1>
          <a:srgbClr val="A54D5E"/>
        </a:accent1>
        <a:accent2>
          <a:srgbClr val="BD717F"/>
        </a:accent2>
        <a:accent3>
          <a:srgbClr val="FFFFFF"/>
        </a:accent3>
        <a:accent4>
          <a:srgbClr val="000000"/>
        </a:accent4>
        <a:accent5>
          <a:srgbClr val="CFB2B6"/>
        </a:accent5>
        <a:accent6>
          <a:srgbClr val="AB6672"/>
        </a:accent6>
        <a:hlink>
          <a:srgbClr val="D8ACB4"/>
        </a:hlink>
        <a:folHlink>
          <a:srgbClr val="E9CFD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5">
        <a:dk1>
          <a:srgbClr val="000000"/>
        </a:dk1>
        <a:lt1>
          <a:srgbClr val="FFFFFF"/>
        </a:lt1>
        <a:dk2>
          <a:srgbClr val="433F6D"/>
        </a:dk2>
        <a:lt2>
          <a:srgbClr val="808080"/>
        </a:lt2>
        <a:accent1>
          <a:srgbClr val="5F5999"/>
        </a:accent1>
        <a:accent2>
          <a:srgbClr val="8B86B8"/>
        </a:accent2>
        <a:accent3>
          <a:srgbClr val="FFFFFF"/>
        </a:accent3>
        <a:accent4>
          <a:srgbClr val="000000"/>
        </a:accent4>
        <a:accent5>
          <a:srgbClr val="B6B5CA"/>
        </a:accent5>
        <a:accent6>
          <a:srgbClr val="7D79A6"/>
        </a:accent6>
        <a:hlink>
          <a:srgbClr val="C2C0DA"/>
        </a:hlink>
        <a:folHlink>
          <a:srgbClr val="D6D5E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6">
        <a:dk1>
          <a:srgbClr val="000000"/>
        </a:dk1>
        <a:lt1>
          <a:srgbClr val="FFFFFF"/>
        </a:lt1>
        <a:dk2>
          <a:srgbClr val="20628D"/>
        </a:dk2>
        <a:lt2>
          <a:srgbClr val="808080"/>
        </a:lt2>
        <a:accent1>
          <a:srgbClr val="4A98B0"/>
        </a:accent1>
        <a:accent2>
          <a:srgbClr val="78B3C6"/>
        </a:accent2>
        <a:accent3>
          <a:srgbClr val="FFFFFF"/>
        </a:accent3>
        <a:accent4>
          <a:srgbClr val="000000"/>
        </a:accent4>
        <a:accent5>
          <a:srgbClr val="B1CAD4"/>
        </a:accent5>
        <a:accent6>
          <a:srgbClr val="6CA2B3"/>
        </a:accent6>
        <a:hlink>
          <a:srgbClr val="A1CAD7"/>
        </a:hlink>
        <a:folHlink>
          <a:srgbClr val="C4DE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7">
        <a:dk1>
          <a:srgbClr val="000000"/>
        </a:dk1>
        <a:lt1>
          <a:srgbClr val="FFFFFF"/>
        </a:lt1>
        <a:dk2>
          <a:srgbClr val="305C74"/>
        </a:dk2>
        <a:lt2>
          <a:srgbClr val="808080"/>
        </a:lt2>
        <a:accent1>
          <a:srgbClr val="4381A3"/>
        </a:accent1>
        <a:accent2>
          <a:srgbClr val="77AAC7"/>
        </a:accent2>
        <a:accent3>
          <a:srgbClr val="FFFFFF"/>
        </a:accent3>
        <a:accent4>
          <a:srgbClr val="000000"/>
        </a:accent4>
        <a:accent5>
          <a:srgbClr val="B0C1CE"/>
        </a:accent5>
        <a:accent6>
          <a:srgbClr val="6B9AB4"/>
        </a:accent6>
        <a:hlink>
          <a:srgbClr val="B8D3E2"/>
        </a:hlink>
        <a:folHlink>
          <a:srgbClr val="D6E5E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8">
        <a:dk1>
          <a:srgbClr val="000000"/>
        </a:dk1>
        <a:lt1>
          <a:srgbClr val="FFFFFF"/>
        </a:lt1>
        <a:dk2>
          <a:srgbClr val="40685B"/>
        </a:dk2>
        <a:lt2>
          <a:srgbClr val="808080"/>
        </a:lt2>
        <a:accent1>
          <a:srgbClr val="619D89"/>
        </a:accent1>
        <a:accent2>
          <a:srgbClr val="95BDB0"/>
        </a:accent2>
        <a:accent3>
          <a:srgbClr val="FFFFFF"/>
        </a:accent3>
        <a:accent4>
          <a:srgbClr val="000000"/>
        </a:accent4>
        <a:accent5>
          <a:srgbClr val="B7CCC4"/>
        </a:accent5>
        <a:accent6>
          <a:srgbClr val="87AB9F"/>
        </a:accent6>
        <a:hlink>
          <a:srgbClr val="CEE0DA"/>
        </a:hlink>
        <a:folHlink>
          <a:srgbClr val="DCE8E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9">
        <a:dk1>
          <a:srgbClr val="000000"/>
        </a:dk1>
        <a:lt1>
          <a:srgbClr val="FFFFFF"/>
        </a:lt1>
        <a:dk2>
          <a:srgbClr val="8B4A1D"/>
        </a:dk2>
        <a:lt2>
          <a:srgbClr val="808080"/>
        </a:lt2>
        <a:accent1>
          <a:srgbClr val="A96B45"/>
        </a:accent1>
        <a:accent2>
          <a:srgbClr val="C79577"/>
        </a:accent2>
        <a:accent3>
          <a:srgbClr val="FFFFFF"/>
        </a:accent3>
        <a:accent4>
          <a:srgbClr val="000000"/>
        </a:accent4>
        <a:accent5>
          <a:srgbClr val="D1BAB0"/>
        </a:accent5>
        <a:accent6>
          <a:srgbClr val="B4876B"/>
        </a:accent6>
        <a:hlink>
          <a:srgbClr val="DEC2B0"/>
        </a:hlink>
        <a:folHlink>
          <a:srgbClr val="EAD9C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28_standardWhite">
  <a:themeElements>
    <a:clrScheme name="4_standardWhite 1">
      <a:dk1>
        <a:srgbClr val="000000"/>
      </a:dk1>
      <a:lt1>
        <a:srgbClr val="FFFFFF"/>
      </a:lt1>
      <a:dk2>
        <a:srgbClr val="003C69"/>
      </a:dk2>
      <a:lt2>
        <a:srgbClr val="808080"/>
      </a:lt2>
      <a:accent1>
        <a:srgbClr val="1C598C"/>
      </a:accent1>
      <a:accent2>
        <a:srgbClr val="4386AF"/>
      </a:accent2>
      <a:accent3>
        <a:srgbClr val="FFFFFF"/>
      </a:accent3>
      <a:accent4>
        <a:srgbClr val="000000"/>
      </a:accent4>
      <a:accent5>
        <a:srgbClr val="ABB5C5"/>
      </a:accent5>
      <a:accent6>
        <a:srgbClr val="3C799E"/>
      </a:accent6>
      <a:hlink>
        <a:srgbClr val="92BCD6"/>
      </a:hlink>
      <a:folHlink>
        <a:srgbClr val="C5DBE9"/>
      </a:folHlink>
    </a:clrScheme>
    <a:fontScheme name="4_standardWhite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rgbClr val="003366"/>
            </a:solidFill>
            <a:effectLst/>
            <a:latin typeface="Symbol" pitchFamily="18" charset="2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rgbClr val="003366"/>
            </a:solidFill>
            <a:effectLst/>
            <a:latin typeface="Symbol" pitchFamily="18" charset="2"/>
            <a:cs typeface="Arial" charset="0"/>
          </a:defRPr>
        </a:defPPr>
      </a:lstStyle>
    </a:lnDef>
  </a:objectDefaults>
  <a:extraClrSchemeLst>
    <a:extraClrScheme>
      <a:clrScheme name="4_standardWhite 1">
        <a:dk1>
          <a:srgbClr val="000000"/>
        </a:dk1>
        <a:lt1>
          <a:srgbClr val="FFFFFF"/>
        </a:lt1>
        <a:dk2>
          <a:srgbClr val="003C69"/>
        </a:dk2>
        <a:lt2>
          <a:srgbClr val="808080"/>
        </a:lt2>
        <a:accent1>
          <a:srgbClr val="1C598C"/>
        </a:accent1>
        <a:accent2>
          <a:srgbClr val="4386AF"/>
        </a:accent2>
        <a:accent3>
          <a:srgbClr val="FFFFFF"/>
        </a:accent3>
        <a:accent4>
          <a:srgbClr val="000000"/>
        </a:accent4>
        <a:accent5>
          <a:srgbClr val="ABB5C5"/>
        </a:accent5>
        <a:accent6>
          <a:srgbClr val="3C799E"/>
        </a:accent6>
        <a:hlink>
          <a:srgbClr val="92BCD6"/>
        </a:hlink>
        <a:folHlink>
          <a:srgbClr val="C5DBE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2">
        <a:dk1>
          <a:srgbClr val="000000"/>
        </a:dk1>
        <a:lt1>
          <a:srgbClr val="FFFFFF"/>
        </a:lt1>
        <a:dk2>
          <a:srgbClr val="5A266A"/>
        </a:dk2>
        <a:lt2>
          <a:srgbClr val="808080"/>
        </a:lt2>
        <a:accent1>
          <a:srgbClr val="815595"/>
        </a:accent1>
        <a:accent2>
          <a:srgbClr val="A580B6"/>
        </a:accent2>
        <a:accent3>
          <a:srgbClr val="FFFFFF"/>
        </a:accent3>
        <a:accent4>
          <a:srgbClr val="000000"/>
        </a:accent4>
        <a:accent5>
          <a:srgbClr val="C1B4C8"/>
        </a:accent5>
        <a:accent6>
          <a:srgbClr val="9573A5"/>
        </a:accent6>
        <a:hlink>
          <a:srgbClr val="C6AFD1"/>
        </a:hlink>
        <a:folHlink>
          <a:srgbClr val="E3D8E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3">
        <a:dk1>
          <a:srgbClr val="000000"/>
        </a:dk1>
        <a:lt1>
          <a:srgbClr val="FFFFFF"/>
        </a:lt1>
        <a:dk2>
          <a:srgbClr val="693F58"/>
        </a:dk2>
        <a:lt2>
          <a:srgbClr val="808080"/>
        </a:lt2>
        <a:accent1>
          <a:srgbClr val="92587B"/>
        </a:accent1>
        <a:accent2>
          <a:srgbClr val="B88AA5"/>
        </a:accent2>
        <a:accent3>
          <a:srgbClr val="FFFFFF"/>
        </a:accent3>
        <a:accent4>
          <a:srgbClr val="000000"/>
        </a:accent4>
        <a:accent5>
          <a:srgbClr val="C7B4BF"/>
        </a:accent5>
        <a:accent6>
          <a:srgbClr val="A67D95"/>
        </a:accent6>
        <a:hlink>
          <a:srgbClr val="DEC8D5"/>
        </a:hlink>
        <a:folHlink>
          <a:srgbClr val="EFE5E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4">
        <a:dk1>
          <a:srgbClr val="000000"/>
        </a:dk1>
        <a:lt1>
          <a:srgbClr val="FFFFFF"/>
        </a:lt1>
        <a:dk2>
          <a:srgbClr val="813C49"/>
        </a:dk2>
        <a:lt2>
          <a:srgbClr val="808080"/>
        </a:lt2>
        <a:accent1>
          <a:srgbClr val="A54D5E"/>
        </a:accent1>
        <a:accent2>
          <a:srgbClr val="BD717F"/>
        </a:accent2>
        <a:accent3>
          <a:srgbClr val="FFFFFF"/>
        </a:accent3>
        <a:accent4>
          <a:srgbClr val="000000"/>
        </a:accent4>
        <a:accent5>
          <a:srgbClr val="CFB2B6"/>
        </a:accent5>
        <a:accent6>
          <a:srgbClr val="AB6672"/>
        </a:accent6>
        <a:hlink>
          <a:srgbClr val="D8ACB4"/>
        </a:hlink>
        <a:folHlink>
          <a:srgbClr val="E9CFD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5">
        <a:dk1>
          <a:srgbClr val="000000"/>
        </a:dk1>
        <a:lt1>
          <a:srgbClr val="FFFFFF"/>
        </a:lt1>
        <a:dk2>
          <a:srgbClr val="433F6D"/>
        </a:dk2>
        <a:lt2>
          <a:srgbClr val="808080"/>
        </a:lt2>
        <a:accent1>
          <a:srgbClr val="5F5999"/>
        </a:accent1>
        <a:accent2>
          <a:srgbClr val="8B86B8"/>
        </a:accent2>
        <a:accent3>
          <a:srgbClr val="FFFFFF"/>
        </a:accent3>
        <a:accent4>
          <a:srgbClr val="000000"/>
        </a:accent4>
        <a:accent5>
          <a:srgbClr val="B6B5CA"/>
        </a:accent5>
        <a:accent6>
          <a:srgbClr val="7D79A6"/>
        </a:accent6>
        <a:hlink>
          <a:srgbClr val="C2C0DA"/>
        </a:hlink>
        <a:folHlink>
          <a:srgbClr val="D6D5E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6">
        <a:dk1>
          <a:srgbClr val="000000"/>
        </a:dk1>
        <a:lt1>
          <a:srgbClr val="FFFFFF"/>
        </a:lt1>
        <a:dk2>
          <a:srgbClr val="20628D"/>
        </a:dk2>
        <a:lt2>
          <a:srgbClr val="808080"/>
        </a:lt2>
        <a:accent1>
          <a:srgbClr val="4A98B0"/>
        </a:accent1>
        <a:accent2>
          <a:srgbClr val="78B3C6"/>
        </a:accent2>
        <a:accent3>
          <a:srgbClr val="FFFFFF"/>
        </a:accent3>
        <a:accent4>
          <a:srgbClr val="000000"/>
        </a:accent4>
        <a:accent5>
          <a:srgbClr val="B1CAD4"/>
        </a:accent5>
        <a:accent6>
          <a:srgbClr val="6CA2B3"/>
        </a:accent6>
        <a:hlink>
          <a:srgbClr val="A1CAD7"/>
        </a:hlink>
        <a:folHlink>
          <a:srgbClr val="C4DE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7">
        <a:dk1>
          <a:srgbClr val="000000"/>
        </a:dk1>
        <a:lt1>
          <a:srgbClr val="FFFFFF"/>
        </a:lt1>
        <a:dk2>
          <a:srgbClr val="305C74"/>
        </a:dk2>
        <a:lt2>
          <a:srgbClr val="808080"/>
        </a:lt2>
        <a:accent1>
          <a:srgbClr val="4381A3"/>
        </a:accent1>
        <a:accent2>
          <a:srgbClr val="77AAC7"/>
        </a:accent2>
        <a:accent3>
          <a:srgbClr val="FFFFFF"/>
        </a:accent3>
        <a:accent4>
          <a:srgbClr val="000000"/>
        </a:accent4>
        <a:accent5>
          <a:srgbClr val="B0C1CE"/>
        </a:accent5>
        <a:accent6>
          <a:srgbClr val="6B9AB4"/>
        </a:accent6>
        <a:hlink>
          <a:srgbClr val="B8D3E2"/>
        </a:hlink>
        <a:folHlink>
          <a:srgbClr val="D6E5E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8">
        <a:dk1>
          <a:srgbClr val="000000"/>
        </a:dk1>
        <a:lt1>
          <a:srgbClr val="FFFFFF"/>
        </a:lt1>
        <a:dk2>
          <a:srgbClr val="40685B"/>
        </a:dk2>
        <a:lt2>
          <a:srgbClr val="808080"/>
        </a:lt2>
        <a:accent1>
          <a:srgbClr val="619D89"/>
        </a:accent1>
        <a:accent2>
          <a:srgbClr val="95BDB0"/>
        </a:accent2>
        <a:accent3>
          <a:srgbClr val="FFFFFF"/>
        </a:accent3>
        <a:accent4>
          <a:srgbClr val="000000"/>
        </a:accent4>
        <a:accent5>
          <a:srgbClr val="B7CCC4"/>
        </a:accent5>
        <a:accent6>
          <a:srgbClr val="87AB9F"/>
        </a:accent6>
        <a:hlink>
          <a:srgbClr val="CEE0DA"/>
        </a:hlink>
        <a:folHlink>
          <a:srgbClr val="DCE8E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9">
        <a:dk1>
          <a:srgbClr val="000000"/>
        </a:dk1>
        <a:lt1>
          <a:srgbClr val="FFFFFF"/>
        </a:lt1>
        <a:dk2>
          <a:srgbClr val="8B4A1D"/>
        </a:dk2>
        <a:lt2>
          <a:srgbClr val="808080"/>
        </a:lt2>
        <a:accent1>
          <a:srgbClr val="A96B45"/>
        </a:accent1>
        <a:accent2>
          <a:srgbClr val="C79577"/>
        </a:accent2>
        <a:accent3>
          <a:srgbClr val="FFFFFF"/>
        </a:accent3>
        <a:accent4>
          <a:srgbClr val="000000"/>
        </a:accent4>
        <a:accent5>
          <a:srgbClr val="D1BAB0"/>
        </a:accent5>
        <a:accent6>
          <a:srgbClr val="B4876B"/>
        </a:accent6>
        <a:hlink>
          <a:srgbClr val="DEC2B0"/>
        </a:hlink>
        <a:folHlink>
          <a:srgbClr val="EAD9C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29_standardWhite">
  <a:themeElements>
    <a:clrScheme name="17_standardWhite 1">
      <a:dk1>
        <a:srgbClr val="000000"/>
      </a:dk1>
      <a:lt1>
        <a:srgbClr val="FFFFFF"/>
      </a:lt1>
      <a:dk2>
        <a:srgbClr val="003C69"/>
      </a:dk2>
      <a:lt2>
        <a:srgbClr val="808080"/>
      </a:lt2>
      <a:accent1>
        <a:srgbClr val="1C598C"/>
      </a:accent1>
      <a:accent2>
        <a:srgbClr val="4386AF"/>
      </a:accent2>
      <a:accent3>
        <a:srgbClr val="FFFFFF"/>
      </a:accent3>
      <a:accent4>
        <a:srgbClr val="000000"/>
      </a:accent4>
      <a:accent5>
        <a:srgbClr val="ABB5C5"/>
      </a:accent5>
      <a:accent6>
        <a:srgbClr val="3C799E"/>
      </a:accent6>
      <a:hlink>
        <a:srgbClr val="92BCD6"/>
      </a:hlink>
      <a:folHlink>
        <a:srgbClr val="C5DBE9"/>
      </a:folHlink>
    </a:clrScheme>
    <a:fontScheme name="17_standardWhi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rgbClr val="FFCC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1" i="0" u="none" strike="noStrike" cap="none" normalizeH="0" baseline="0" smtClean="0">
            <a:ln>
              <a:noFill/>
            </a:ln>
            <a:solidFill>
              <a:srgbClr val="FF99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rgbClr val="FFCC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1" i="0" u="none" strike="noStrike" cap="none" normalizeH="0" baseline="0" smtClean="0">
            <a:ln>
              <a:noFill/>
            </a:ln>
            <a:solidFill>
              <a:srgbClr val="FF99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itchFamily="66" charset="0"/>
          </a:defRPr>
        </a:defPPr>
      </a:lstStyle>
    </a:lnDef>
  </a:objectDefaults>
  <a:extraClrSchemeLst>
    <a:extraClrScheme>
      <a:clrScheme name="17_standardWhite 1">
        <a:dk1>
          <a:srgbClr val="000000"/>
        </a:dk1>
        <a:lt1>
          <a:srgbClr val="FFFFFF"/>
        </a:lt1>
        <a:dk2>
          <a:srgbClr val="003C69"/>
        </a:dk2>
        <a:lt2>
          <a:srgbClr val="808080"/>
        </a:lt2>
        <a:accent1>
          <a:srgbClr val="1C598C"/>
        </a:accent1>
        <a:accent2>
          <a:srgbClr val="4386AF"/>
        </a:accent2>
        <a:accent3>
          <a:srgbClr val="FFFFFF"/>
        </a:accent3>
        <a:accent4>
          <a:srgbClr val="000000"/>
        </a:accent4>
        <a:accent5>
          <a:srgbClr val="ABB5C5"/>
        </a:accent5>
        <a:accent6>
          <a:srgbClr val="3C799E"/>
        </a:accent6>
        <a:hlink>
          <a:srgbClr val="92BCD6"/>
        </a:hlink>
        <a:folHlink>
          <a:srgbClr val="C5DBE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standardWhite 2">
        <a:dk1>
          <a:srgbClr val="000000"/>
        </a:dk1>
        <a:lt1>
          <a:srgbClr val="FFFFFF"/>
        </a:lt1>
        <a:dk2>
          <a:srgbClr val="5A266A"/>
        </a:dk2>
        <a:lt2>
          <a:srgbClr val="808080"/>
        </a:lt2>
        <a:accent1>
          <a:srgbClr val="815595"/>
        </a:accent1>
        <a:accent2>
          <a:srgbClr val="A580B6"/>
        </a:accent2>
        <a:accent3>
          <a:srgbClr val="FFFFFF"/>
        </a:accent3>
        <a:accent4>
          <a:srgbClr val="000000"/>
        </a:accent4>
        <a:accent5>
          <a:srgbClr val="C1B4C8"/>
        </a:accent5>
        <a:accent6>
          <a:srgbClr val="9573A5"/>
        </a:accent6>
        <a:hlink>
          <a:srgbClr val="C6AFD1"/>
        </a:hlink>
        <a:folHlink>
          <a:srgbClr val="E3D8E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standardWhite 3">
        <a:dk1>
          <a:srgbClr val="000000"/>
        </a:dk1>
        <a:lt1>
          <a:srgbClr val="FFFFFF"/>
        </a:lt1>
        <a:dk2>
          <a:srgbClr val="693F58"/>
        </a:dk2>
        <a:lt2>
          <a:srgbClr val="808080"/>
        </a:lt2>
        <a:accent1>
          <a:srgbClr val="92587B"/>
        </a:accent1>
        <a:accent2>
          <a:srgbClr val="B88AA5"/>
        </a:accent2>
        <a:accent3>
          <a:srgbClr val="FFFFFF"/>
        </a:accent3>
        <a:accent4>
          <a:srgbClr val="000000"/>
        </a:accent4>
        <a:accent5>
          <a:srgbClr val="C7B4BF"/>
        </a:accent5>
        <a:accent6>
          <a:srgbClr val="A67D95"/>
        </a:accent6>
        <a:hlink>
          <a:srgbClr val="DEC8D5"/>
        </a:hlink>
        <a:folHlink>
          <a:srgbClr val="EFE5E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standardWhite 4">
        <a:dk1>
          <a:srgbClr val="000000"/>
        </a:dk1>
        <a:lt1>
          <a:srgbClr val="FFFFFF"/>
        </a:lt1>
        <a:dk2>
          <a:srgbClr val="813C49"/>
        </a:dk2>
        <a:lt2>
          <a:srgbClr val="808080"/>
        </a:lt2>
        <a:accent1>
          <a:srgbClr val="A54D5E"/>
        </a:accent1>
        <a:accent2>
          <a:srgbClr val="BD717F"/>
        </a:accent2>
        <a:accent3>
          <a:srgbClr val="FFFFFF"/>
        </a:accent3>
        <a:accent4>
          <a:srgbClr val="000000"/>
        </a:accent4>
        <a:accent5>
          <a:srgbClr val="CFB2B6"/>
        </a:accent5>
        <a:accent6>
          <a:srgbClr val="AB6672"/>
        </a:accent6>
        <a:hlink>
          <a:srgbClr val="D8ACB4"/>
        </a:hlink>
        <a:folHlink>
          <a:srgbClr val="E9CFD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standardWhite 5">
        <a:dk1>
          <a:srgbClr val="000000"/>
        </a:dk1>
        <a:lt1>
          <a:srgbClr val="FFFFFF"/>
        </a:lt1>
        <a:dk2>
          <a:srgbClr val="433F6D"/>
        </a:dk2>
        <a:lt2>
          <a:srgbClr val="808080"/>
        </a:lt2>
        <a:accent1>
          <a:srgbClr val="5F5999"/>
        </a:accent1>
        <a:accent2>
          <a:srgbClr val="8B86B8"/>
        </a:accent2>
        <a:accent3>
          <a:srgbClr val="FFFFFF"/>
        </a:accent3>
        <a:accent4>
          <a:srgbClr val="000000"/>
        </a:accent4>
        <a:accent5>
          <a:srgbClr val="B6B5CA"/>
        </a:accent5>
        <a:accent6>
          <a:srgbClr val="7D79A6"/>
        </a:accent6>
        <a:hlink>
          <a:srgbClr val="C2C0DA"/>
        </a:hlink>
        <a:folHlink>
          <a:srgbClr val="D6D5E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standardWhite 6">
        <a:dk1>
          <a:srgbClr val="000000"/>
        </a:dk1>
        <a:lt1>
          <a:srgbClr val="FFFFFF"/>
        </a:lt1>
        <a:dk2>
          <a:srgbClr val="20628D"/>
        </a:dk2>
        <a:lt2>
          <a:srgbClr val="808080"/>
        </a:lt2>
        <a:accent1>
          <a:srgbClr val="4A98B0"/>
        </a:accent1>
        <a:accent2>
          <a:srgbClr val="78B3C6"/>
        </a:accent2>
        <a:accent3>
          <a:srgbClr val="FFFFFF"/>
        </a:accent3>
        <a:accent4>
          <a:srgbClr val="000000"/>
        </a:accent4>
        <a:accent5>
          <a:srgbClr val="B1CAD4"/>
        </a:accent5>
        <a:accent6>
          <a:srgbClr val="6CA2B3"/>
        </a:accent6>
        <a:hlink>
          <a:srgbClr val="A1CAD7"/>
        </a:hlink>
        <a:folHlink>
          <a:srgbClr val="C4DE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standardWhite 7">
        <a:dk1>
          <a:srgbClr val="000000"/>
        </a:dk1>
        <a:lt1>
          <a:srgbClr val="FFFFFF"/>
        </a:lt1>
        <a:dk2>
          <a:srgbClr val="305C74"/>
        </a:dk2>
        <a:lt2>
          <a:srgbClr val="808080"/>
        </a:lt2>
        <a:accent1>
          <a:srgbClr val="4381A3"/>
        </a:accent1>
        <a:accent2>
          <a:srgbClr val="77AAC7"/>
        </a:accent2>
        <a:accent3>
          <a:srgbClr val="FFFFFF"/>
        </a:accent3>
        <a:accent4>
          <a:srgbClr val="000000"/>
        </a:accent4>
        <a:accent5>
          <a:srgbClr val="B0C1CE"/>
        </a:accent5>
        <a:accent6>
          <a:srgbClr val="6B9AB4"/>
        </a:accent6>
        <a:hlink>
          <a:srgbClr val="B8D3E2"/>
        </a:hlink>
        <a:folHlink>
          <a:srgbClr val="D6E5E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standardWhite 8">
        <a:dk1>
          <a:srgbClr val="000000"/>
        </a:dk1>
        <a:lt1>
          <a:srgbClr val="FFFFFF"/>
        </a:lt1>
        <a:dk2>
          <a:srgbClr val="40685B"/>
        </a:dk2>
        <a:lt2>
          <a:srgbClr val="808080"/>
        </a:lt2>
        <a:accent1>
          <a:srgbClr val="619D89"/>
        </a:accent1>
        <a:accent2>
          <a:srgbClr val="95BDB0"/>
        </a:accent2>
        <a:accent3>
          <a:srgbClr val="FFFFFF"/>
        </a:accent3>
        <a:accent4>
          <a:srgbClr val="000000"/>
        </a:accent4>
        <a:accent5>
          <a:srgbClr val="B7CCC4"/>
        </a:accent5>
        <a:accent6>
          <a:srgbClr val="87AB9F"/>
        </a:accent6>
        <a:hlink>
          <a:srgbClr val="CEE0DA"/>
        </a:hlink>
        <a:folHlink>
          <a:srgbClr val="DCE8E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standardWhite 9">
        <a:dk1>
          <a:srgbClr val="000000"/>
        </a:dk1>
        <a:lt1>
          <a:srgbClr val="FFFFFF"/>
        </a:lt1>
        <a:dk2>
          <a:srgbClr val="8B4A1D"/>
        </a:dk2>
        <a:lt2>
          <a:srgbClr val="808080"/>
        </a:lt2>
        <a:accent1>
          <a:srgbClr val="A96B45"/>
        </a:accent1>
        <a:accent2>
          <a:srgbClr val="C79577"/>
        </a:accent2>
        <a:accent3>
          <a:srgbClr val="FFFFFF"/>
        </a:accent3>
        <a:accent4>
          <a:srgbClr val="000000"/>
        </a:accent4>
        <a:accent5>
          <a:srgbClr val="D1BAB0"/>
        </a:accent5>
        <a:accent6>
          <a:srgbClr val="B4876B"/>
        </a:accent6>
        <a:hlink>
          <a:srgbClr val="DEC2B0"/>
        </a:hlink>
        <a:folHlink>
          <a:srgbClr val="EAD9C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10_blank">
  <a:themeElements>
    <a:clrScheme name="default 1">
      <a:dk1>
        <a:srgbClr val="000000"/>
      </a:dk1>
      <a:lt1>
        <a:srgbClr val="FFFFFF"/>
      </a:lt1>
      <a:dk2>
        <a:srgbClr val="003C69"/>
      </a:dk2>
      <a:lt2>
        <a:srgbClr val="808080"/>
      </a:lt2>
      <a:accent1>
        <a:srgbClr val="1C598C"/>
      </a:accent1>
      <a:accent2>
        <a:srgbClr val="4386AF"/>
      </a:accent2>
      <a:accent3>
        <a:srgbClr val="FFFFFF"/>
      </a:accent3>
      <a:accent4>
        <a:srgbClr val="000000"/>
      </a:accent4>
      <a:accent5>
        <a:srgbClr val="ABB5C5"/>
      </a:accent5>
      <a:accent6>
        <a:srgbClr val="3C799E"/>
      </a:accent6>
      <a:hlink>
        <a:srgbClr val="92BCD6"/>
      </a:hlink>
      <a:folHlink>
        <a:srgbClr val="C5DBE9"/>
      </a:folHlink>
    </a:clrScheme>
    <a:fontScheme name="default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1" i="0" u="none" strike="noStrike" cap="none" normalizeH="0" baseline="0" smtClean="0">
            <a:ln>
              <a:noFill/>
            </a:ln>
            <a:solidFill>
              <a:srgbClr val="003366"/>
            </a:solidFill>
            <a:effectLst/>
            <a:latin typeface="Calibri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rgbClr val="003366"/>
            </a:solidFill>
            <a:effectLst/>
            <a:latin typeface="Calibri" pitchFamily="34" charset="0"/>
            <a:cs typeface="Arial" charset="0"/>
          </a:defRPr>
        </a:defPPr>
      </a:lstStyle>
    </a:lnDef>
  </a:objectDefaults>
  <a:extraClrSchemeLst>
    <a:extraClrScheme>
      <a:clrScheme name="default 1">
        <a:dk1>
          <a:srgbClr val="000000"/>
        </a:dk1>
        <a:lt1>
          <a:srgbClr val="FFFFFF"/>
        </a:lt1>
        <a:dk2>
          <a:srgbClr val="003C69"/>
        </a:dk2>
        <a:lt2>
          <a:srgbClr val="808080"/>
        </a:lt2>
        <a:accent1>
          <a:srgbClr val="1C598C"/>
        </a:accent1>
        <a:accent2>
          <a:srgbClr val="4386AF"/>
        </a:accent2>
        <a:accent3>
          <a:srgbClr val="FFFFFF"/>
        </a:accent3>
        <a:accent4>
          <a:srgbClr val="000000"/>
        </a:accent4>
        <a:accent5>
          <a:srgbClr val="ABB5C5"/>
        </a:accent5>
        <a:accent6>
          <a:srgbClr val="3C799E"/>
        </a:accent6>
        <a:hlink>
          <a:srgbClr val="92BCD6"/>
        </a:hlink>
        <a:folHlink>
          <a:srgbClr val="C5DBE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5A266A"/>
        </a:dk2>
        <a:lt2>
          <a:srgbClr val="808080"/>
        </a:lt2>
        <a:accent1>
          <a:srgbClr val="815595"/>
        </a:accent1>
        <a:accent2>
          <a:srgbClr val="A580B6"/>
        </a:accent2>
        <a:accent3>
          <a:srgbClr val="FFFFFF"/>
        </a:accent3>
        <a:accent4>
          <a:srgbClr val="000000"/>
        </a:accent4>
        <a:accent5>
          <a:srgbClr val="C1B4C8"/>
        </a:accent5>
        <a:accent6>
          <a:srgbClr val="9573A5"/>
        </a:accent6>
        <a:hlink>
          <a:srgbClr val="C6AFD1"/>
        </a:hlink>
        <a:folHlink>
          <a:srgbClr val="E3D8E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FF"/>
        </a:lt1>
        <a:dk2>
          <a:srgbClr val="693F58"/>
        </a:dk2>
        <a:lt2>
          <a:srgbClr val="808080"/>
        </a:lt2>
        <a:accent1>
          <a:srgbClr val="92587B"/>
        </a:accent1>
        <a:accent2>
          <a:srgbClr val="B88AA5"/>
        </a:accent2>
        <a:accent3>
          <a:srgbClr val="FFFFFF"/>
        </a:accent3>
        <a:accent4>
          <a:srgbClr val="000000"/>
        </a:accent4>
        <a:accent5>
          <a:srgbClr val="C7B4BF"/>
        </a:accent5>
        <a:accent6>
          <a:srgbClr val="A67D95"/>
        </a:accent6>
        <a:hlink>
          <a:srgbClr val="DEC8D5"/>
        </a:hlink>
        <a:folHlink>
          <a:srgbClr val="EFE5E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000000"/>
        </a:dk1>
        <a:lt1>
          <a:srgbClr val="FFFFFF"/>
        </a:lt1>
        <a:dk2>
          <a:srgbClr val="813C49"/>
        </a:dk2>
        <a:lt2>
          <a:srgbClr val="808080"/>
        </a:lt2>
        <a:accent1>
          <a:srgbClr val="A54D5E"/>
        </a:accent1>
        <a:accent2>
          <a:srgbClr val="BD717F"/>
        </a:accent2>
        <a:accent3>
          <a:srgbClr val="FFFFFF"/>
        </a:accent3>
        <a:accent4>
          <a:srgbClr val="000000"/>
        </a:accent4>
        <a:accent5>
          <a:srgbClr val="CFB2B6"/>
        </a:accent5>
        <a:accent6>
          <a:srgbClr val="AB6672"/>
        </a:accent6>
        <a:hlink>
          <a:srgbClr val="D8ACB4"/>
        </a:hlink>
        <a:folHlink>
          <a:srgbClr val="E9CFD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5">
        <a:dk1>
          <a:srgbClr val="000000"/>
        </a:dk1>
        <a:lt1>
          <a:srgbClr val="FFFFFF"/>
        </a:lt1>
        <a:dk2>
          <a:srgbClr val="433F6D"/>
        </a:dk2>
        <a:lt2>
          <a:srgbClr val="808080"/>
        </a:lt2>
        <a:accent1>
          <a:srgbClr val="5F5999"/>
        </a:accent1>
        <a:accent2>
          <a:srgbClr val="8B86B8"/>
        </a:accent2>
        <a:accent3>
          <a:srgbClr val="FFFFFF"/>
        </a:accent3>
        <a:accent4>
          <a:srgbClr val="000000"/>
        </a:accent4>
        <a:accent5>
          <a:srgbClr val="B6B5CA"/>
        </a:accent5>
        <a:accent6>
          <a:srgbClr val="7D79A6"/>
        </a:accent6>
        <a:hlink>
          <a:srgbClr val="C2C0DA"/>
        </a:hlink>
        <a:folHlink>
          <a:srgbClr val="D6D5E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6">
        <a:dk1>
          <a:srgbClr val="000000"/>
        </a:dk1>
        <a:lt1>
          <a:srgbClr val="FFFFFF"/>
        </a:lt1>
        <a:dk2>
          <a:srgbClr val="20628D"/>
        </a:dk2>
        <a:lt2>
          <a:srgbClr val="808080"/>
        </a:lt2>
        <a:accent1>
          <a:srgbClr val="4A98B0"/>
        </a:accent1>
        <a:accent2>
          <a:srgbClr val="78B3C6"/>
        </a:accent2>
        <a:accent3>
          <a:srgbClr val="FFFFFF"/>
        </a:accent3>
        <a:accent4>
          <a:srgbClr val="000000"/>
        </a:accent4>
        <a:accent5>
          <a:srgbClr val="B1CAD4"/>
        </a:accent5>
        <a:accent6>
          <a:srgbClr val="6CA2B3"/>
        </a:accent6>
        <a:hlink>
          <a:srgbClr val="A1CAD7"/>
        </a:hlink>
        <a:folHlink>
          <a:srgbClr val="C4DE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7">
        <a:dk1>
          <a:srgbClr val="000000"/>
        </a:dk1>
        <a:lt1>
          <a:srgbClr val="FFFFFF"/>
        </a:lt1>
        <a:dk2>
          <a:srgbClr val="305C74"/>
        </a:dk2>
        <a:lt2>
          <a:srgbClr val="808080"/>
        </a:lt2>
        <a:accent1>
          <a:srgbClr val="4381A3"/>
        </a:accent1>
        <a:accent2>
          <a:srgbClr val="77AAC7"/>
        </a:accent2>
        <a:accent3>
          <a:srgbClr val="FFFFFF"/>
        </a:accent3>
        <a:accent4>
          <a:srgbClr val="000000"/>
        </a:accent4>
        <a:accent5>
          <a:srgbClr val="B0C1CE"/>
        </a:accent5>
        <a:accent6>
          <a:srgbClr val="6B9AB4"/>
        </a:accent6>
        <a:hlink>
          <a:srgbClr val="B8D3E2"/>
        </a:hlink>
        <a:folHlink>
          <a:srgbClr val="D6E5E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8">
        <a:dk1>
          <a:srgbClr val="000000"/>
        </a:dk1>
        <a:lt1>
          <a:srgbClr val="FFFFFF"/>
        </a:lt1>
        <a:dk2>
          <a:srgbClr val="40685B"/>
        </a:dk2>
        <a:lt2>
          <a:srgbClr val="808080"/>
        </a:lt2>
        <a:accent1>
          <a:srgbClr val="619D89"/>
        </a:accent1>
        <a:accent2>
          <a:srgbClr val="95BDB0"/>
        </a:accent2>
        <a:accent3>
          <a:srgbClr val="FFFFFF"/>
        </a:accent3>
        <a:accent4>
          <a:srgbClr val="000000"/>
        </a:accent4>
        <a:accent5>
          <a:srgbClr val="B7CCC4"/>
        </a:accent5>
        <a:accent6>
          <a:srgbClr val="87AB9F"/>
        </a:accent6>
        <a:hlink>
          <a:srgbClr val="CEE0DA"/>
        </a:hlink>
        <a:folHlink>
          <a:srgbClr val="DCE8E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9">
        <a:dk1>
          <a:srgbClr val="000000"/>
        </a:dk1>
        <a:lt1>
          <a:srgbClr val="FFFFFF"/>
        </a:lt1>
        <a:dk2>
          <a:srgbClr val="8B4A1D"/>
        </a:dk2>
        <a:lt2>
          <a:srgbClr val="808080"/>
        </a:lt2>
        <a:accent1>
          <a:srgbClr val="A96B45"/>
        </a:accent1>
        <a:accent2>
          <a:srgbClr val="C79577"/>
        </a:accent2>
        <a:accent3>
          <a:srgbClr val="FFFFFF"/>
        </a:accent3>
        <a:accent4>
          <a:srgbClr val="000000"/>
        </a:accent4>
        <a:accent5>
          <a:srgbClr val="D1BAB0"/>
        </a:accent5>
        <a:accent6>
          <a:srgbClr val="B4876B"/>
        </a:accent6>
        <a:hlink>
          <a:srgbClr val="DEC2B0"/>
        </a:hlink>
        <a:folHlink>
          <a:srgbClr val="EAD9C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5_PsyRING Master Confidential">
  <a:themeElements>
    <a:clrScheme name="PsyRING Master Confidenti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syRING Master Confidentia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syRING Master Confidenti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syRING Master Confidentia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syRING Master Confidentia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syRING Master Confidentia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syRING Master Confidentia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syRING Master Confidentia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syRING Master Confidentia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syRING Master Confidentia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syRING Master Confidentia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syRING Master Confidentia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syRING Master Confidentia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syRING Master Confidentia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30_standardWhite">
  <a:themeElements>
    <a:clrScheme name="4_standardWhite 1">
      <a:dk1>
        <a:srgbClr val="000000"/>
      </a:dk1>
      <a:lt1>
        <a:srgbClr val="FFFFFF"/>
      </a:lt1>
      <a:dk2>
        <a:srgbClr val="003C69"/>
      </a:dk2>
      <a:lt2>
        <a:srgbClr val="808080"/>
      </a:lt2>
      <a:accent1>
        <a:srgbClr val="1C598C"/>
      </a:accent1>
      <a:accent2>
        <a:srgbClr val="4386AF"/>
      </a:accent2>
      <a:accent3>
        <a:srgbClr val="FFFFFF"/>
      </a:accent3>
      <a:accent4>
        <a:srgbClr val="000000"/>
      </a:accent4>
      <a:accent5>
        <a:srgbClr val="ABB5C5"/>
      </a:accent5>
      <a:accent6>
        <a:srgbClr val="3C799E"/>
      </a:accent6>
      <a:hlink>
        <a:srgbClr val="92BCD6"/>
      </a:hlink>
      <a:folHlink>
        <a:srgbClr val="C5DBE9"/>
      </a:folHlink>
    </a:clrScheme>
    <a:fontScheme name="4_standardWhi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CC66FF">
                <a:gamma/>
                <a:shade val="46275"/>
                <a:invGamma/>
              </a:srgbClr>
            </a:gs>
            <a:gs pos="50000">
              <a:srgbClr val="CC66FF"/>
            </a:gs>
            <a:gs pos="100000">
              <a:srgbClr val="CC66FF">
                <a:gamma/>
                <a:shade val="46275"/>
                <a:invGamma/>
              </a:srgbClr>
            </a:gs>
          </a:gsLst>
          <a:lin ang="0" scaled="1"/>
        </a:gradFill>
        <a:ln w="28575" cap="flat" cmpd="sng" algn="ctr">
          <a:solidFill>
            <a:srgbClr val="003366"/>
          </a:solidFill>
          <a:prstDash val="solid"/>
          <a:round/>
          <a:headEnd type="none" w="lg" len="lg"/>
          <a:tailEnd type="none" w="lg" len="lg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" b="1" i="0" u="none" strike="noStrike" cap="none" normalizeH="0" baseline="0" smtClean="0">
            <a:ln>
              <a:noFill/>
            </a:ln>
            <a:solidFill>
              <a:srgbClr val="003366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CC66FF">
                <a:gamma/>
                <a:shade val="46275"/>
                <a:invGamma/>
              </a:srgbClr>
            </a:gs>
            <a:gs pos="50000">
              <a:srgbClr val="CC66FF"/>
            </a:gs>
            <a:gs pos="100000">
              <a:srgbClr val="CC66FF">
                <a:gamma/>
                <a:shade val="46275"/>
                <a:invGamma/>
              </a:srgbClr>
            </a:gs>
          </a:gsLst>
          <a:lin ang="0" scaled="1"/>
        </a:gradFill>
        <a:ln w="28575" cap="flat" cmpd="sng" algn="ctr">
          <a:solidFill>
            <a:srgbClr val="003366"/>
          </a:solidFill>
          <a:prstDash val="solid"/>
          <a:round/>
          <a:headEnd type="none" w="lg" len="lg"/>
          <a:tailEnd type="none" w="lg" len="lg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" b="1" i="0" u="none" strike="noStrike" cap="none" normalizeH="0" baseline="0" smtClean="0">
            <a:ln>
              <a:noFill/>
            </a:ln>
            <a:solidFill>
              <a:srgbClr val="003366"/>
            </a:solidFill>
            <a:effectLst/>
            <a:latin typeface="Calibri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1800" dirty="0">
            <a:solidFill>
              <a:schemeClr val="tx2"/>
            </a:solidFill>
          </a:defRPr>
        </a:defPPr>
      </a:lstStyle>
    </a:txDef>
  </a:objectDefaults>
  <a:extraClrSchemeLst>
    <a:extraClrScheme>
      <a:clrScheme name="4_standardWhite 1">
        <a:dk1>
          <a:srgbClr val="000000"/>
        </a:dk1>
        <a:lt1>
          <a:srgbClr val="FFFFFF"/>
        </a:lt1>
        <a:dk2>
          <a:srgbClr val="003C69"/>
        </a:dk2>
        <a:lt2>
          <a:srgbClr val="808080"/>
        </a:lt2>
        <a:accent1>
          <a:srgbClr val="1C598C"/>
        </a:accent1>
        <a:accent2>
          <a:srgbClr val="4386AF"/>
        </a:accent2>
        <a:accent3>
          <a:srgbClr val="FFFFFF"/>
        </a:accent3>
        <a:accent4>
          <a:srgbClr val="000000"/>
        </a:accent4>
        <a:accent5>
          <a:srgbClr val="ABB5C5"/>
        </a:accent5>
        <a:accent6>
          <a:srgbClr val="3C799E"/>
        </a:accent6>
        <a:hlink>
          <a:srgbClr val="92BCD6"/>
        </a:hlink>
        <a:folHlink>
          <a:srgbClr val="C5DBE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2">
        <a:dk1>
          <a:srgbClr val="000000"/>
        </a:dk1>
        <a:lt1>
          <a:srgbClr val="FFFFFF"/>
        </a:lt1>
        <a:dk2>
          <a:srgbClr val="5A266A"/>
        </a:dk2>
        <a:lt2>
          <a:srgbClr val="808080"/>
        </a:lt2>
        <a:accent1>
          <a:srgbClr val="815595"/>
        </a:accent1>
        <a:accent2>
          <a:srgbClr val="A580B6"/>
        </a:accent2>
        <a:accent3>
          <a:srgbClr val="FFFFFF"/>
        </a:accent3>
        <a:accent4>
          <a:srgbClr val="000000"/>
        </a:accent4>
        <a:accent5>
          <a:srgbClr val="C1B4C8"/>
        </a:accent5>
        <a:accent6>
          <a:srgbClr val="9573A5"/>
        </a:accent6>
        <a:hlink>
          <a:srgbClr val="C6AFD1"/>
        </a:hlink>
        <a:folHlink>
          <a:srgbClr val="E3D8E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3">
        <a:dk1>
          <a:srgbClr val="000000"/>
        </a:dk1>
        <a:lt1>
          <a:srgbClr val="FFFFFF"/>
        </a:lt1>
        <a:dk2>
          <a:srgbClr val="693F58"/>
        </a:dk2>
        <a:lt2>
          <a:srgbClr val="808080"/>
        </a:lt2>
        <a:accent1>
          <a:srgbClr val="92587B"/>
        </a:accent1>
        <a:accent2>
          <a:srgbClr val="B88AA5"/>
        </a:accent2>
        <a:accent3>
          <a:srgbClr val="FFFFFF"/>
        </a:accent3>
        <a:accent4>
          <a:srgbClr val="000000"/>
        </a:accent4>
        <a:accent5>
          <a:srgbClr val="C7B4BF"/>
        </a:accent5>
        <a:accent6>
          <a:srgbClr val="A67D95"/>
        </a:accent6>
        <a:hlink>
          <a:srgbClr val="DEC8D5"/>
        </a:hlink>
        <a:folHlink>
          <a:srgbClr val="EFE5E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4">
        <a:dk1>
          <a:srgbClr val="000000"/>
        </a:dk1>
        <a:lt1>
          <a:srgbClr val="FFFFFF"/>
        </a:lt1>
        <a:dk2>
          <a:srgbClr val="813C49"/>
        </a:dk2>
        <a:lt2>
          <a:srgbClr val="808080"/>
        </a:lt2>
        <a:accent1>
          <a:srgbClr val="A54D5E"/>
        </a:accent1>
        <a:accent2>
          <a:srgbClr val="BD717F"/>
        </a:accent2>
        <a:accent3>
          <a:srgbClr val="FFFFFF"/>
        </a:accent3>
        <a:accent4>
          <a:srgbClr val="000000"/>
        </a:accent4>
        <a:accent5>
          <a:srgbClr val="CFB2B6"/>
        </a:accent5>
        <a:accent6>
          <a:srgbClr val="AB6672"/>
        </a:accent6>
        <a:hlink>
          <a:srgbClr val="D8ACB4"/>
        </a:hlink>
        <a:folHlink>
          <a:srgbClr val="E9CFD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5">
        <a:dk1>
          <a:srgbClr val="000000"/>
        </a:dk1>
        <a:lt1>
          <a:srgbClr val="FFFFFF"/>
        </a:lt1>
        <a:dk2>
          <a:srgbClr val="433F6D"/>
        </a:dk2>
        <a:lt2>
          <a:srgbClr val="808080"/>
        </a:lt2>
        <a:accent1>
          <a:srgbClr val="5F5999"/>
        </a:accent1>
        <a:accent2>
          <a:srgbClr val="8B86B8"/>
        </a:accent2>
        <a:accent3>
          <a:srgbClr val="FFFFFF"/>
        </a:accent3>
        <a:accent4>
          <a:srgbClr val="000000"/>
        </a:accent4>
        <a:accent5>
          <a:srgbClr val="B6B5CA"/>
        </a:accent5>
        <a:accent6>
          <a:srgbClr val="7D79A6"/>
        </a:accent6>
        <a:hlink>
          <a:srgbClr val="C2C0DA"/>
        </a:hlink>
        <a:folHlink>
          <a:srgbClr val="D6D5E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6">
        <a:dk1>
          <a:srgbClr val="000000"/>
        </a:dk1>
        <a:lt1>
          <a:srgbClr val="FFFFFF"/>
        </a:lt1>
        <a:dk2>
          <a:srgbClr val="20628D"/>
        </a:dk2>
        <a:lt2>
          <a:srgbClr val="808080"/>
        </a:lt2>
        <a:accent1>
          <a:srgbClr val="4A98B0"/>
        </a:accent1>
        <a:accent2>
          <a:srgbClr val="78B3C6"/>
        </a:accent2>
        <a:accent3>
          <a:srgbClr val="FFFFFF"/>
        </a:accent3>
        <a:accent4>
          <a:srgbClr val="000000"/>
        </a:accent4>
        <a:accent5>
          <a:srgbClr val="B1CAD4"/>
        </a:accent5>
        <a:accent6>
          <a:srgbClr val="6CA2B3"/>
        </a:accent6>
        <a:hlink>
          <a:srgbClr val="A1CAD7"/>
        </a:hlink>
        <a:folHlink>
          <a:srgbClr val="C4DE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7">
        <a:dk1>
          <a:srgbClr val="000000"/>
        </a:dk1>
        <a:lt1>
          <a:srgbClr val="FFFFFF"/>
        </a:lt1>
        <a:dk2>
          <a:srgbClr val="305C74"/>
        </a:dk2>
        <a:lt2>
          <a:srgbClr val="808080"/>
        </a:lt2>
        <a:accent1>
          <a:srgbClr val="4381A3"/>
        </a:accent1>
        <a:accent2>
          <a:srgbClr val="77AAC7"/>
        </a:accent2>
        <a:accent3>
          <a:srgbClr val="FFFFFF"/>
        </a:accent3>
        <a:accent4>
          <a:srgbClr val="000000"/>
        </a:accent4>
        <a:accent5>
          <a:srgbClr val="B0C1CE"/>
        </a:accent5>
        <a:accent6>
          <a:srgbClr val="6B9AB4"/>
        </a:accent6>
        <a:hlink>
          <a:srgbClr val="B8D3E2"/>
        </a:hlink>
        <a:folHlink>
          <a:srgbClr val="D6E5E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8">
        <a:dk1>
          <a:srgbClr val="000000"/>
        </a:dk1>
        <a:lt1>
          <a:srgbClr val="FFFFFF"/>
        </a:lt1>
        <a:dk2>
          <a:srgbClr val="40685B"/>
        </a:dk2>
        <a:lt2>
          <a:srgbClr val="808080"/>
        </a:lt2>
        <a:accent1>
          <a:srgbClr val="619D89"/>
        </a:accent1>
        <a:accent2>
          <a:srgbClr val="95BDB0"/>
        </a:accent2>
        <a:accent3>
          <a:srgbClr val="FFFFFF"/>
        </a:accent3>
        <a:accent4>
          <a:srgbClr val="000000"/>
        </a:accent4>
        <a:accent5>
          <a:srgbClr val="B7CCC4"/>
        </a:accent5>
        <a:accent6>
          <a:srgbClr val="87AB9F"/>
        </a:accent6>
        <a:hlink>
          <a:srgbClr val="CEE0DA"/>
        </a:hlink>
        <a:folHlink>
          <a:srgbClr val="DCE8E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9">
        <a:dk1>
          <a:srgbClr val="000000"/>
        </a:dk1>
        <a:lt1>
          <a:srgbClr val="FFFFFF"/>
        </a:lt1>
        <a:dk2>
          <a:srgbClr val="8B4A1D"/>
        </a:dk2>
        <a:lt2>
          <a:srgbClr val="808080"/>
        </a:lt2>
        <a:accent1>
          <a:srgbClr val="A96B45"/>
        </a:accent1>
        <a:accent2>
          <a:srgbClr val="C79577"/>
        </a:accent2>
        <a:accent3>
          <a:srgbClr val="FFFFFF"/>
        </a:accent3>
        <a:accent4>
          <a:srgbClr val="000000"/>
        </a:accent4>
        <a:accent5>
          <a:srgbClr val="D1BAB0"/>
        </a:accent5>
        <a:accent6>
          <a:srgbClr val="B4876B"/>
        </a:accent6>
        <a:hlink>
          <a:srgbClr val="DEC2B0"/>
        </a:hlink>
        <a:folHlink>
          <a:srgbClr val="EAD9C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31_standardWhite">
  <a:themeElements>
    <a:clrScheme name="4_standardWhite 1">
      <a:dk1>
        <a:srgbClr val="000000"/>
      </a:dk1>
      <a:lt1>
        <a:srgbClr val="FFFFFF"/>
      </a:lt1>
      <a:dk2>
        <a:srgbClr val="003C69"/>
      </a:dk2>
      <a:lt2>
        <a:srgbClr val="808080"/>
      </a:lt2>
      <a:accent1>
        <a:srgbClr val="1C598C"/>
      </a:accent1>
      <a:accent2>
        <a:srgbClr val="4386AF"/>
      </a:accent2>
      <a:accent3>
        <a:srgbClr val="FFFFFF"/>
      </a:accent3>
      <a:accent4>
        <a:srgbClr val="000000"/>
      </a:accent4>
      <a:accent5>
        <a:srgbClr val="ABB5C5"/>
      </a:accent5>
      <a:accent6>
        <a:srgbClr val="3C799E"/>
      </a:accent6>
      <a:hlink>
        <a:srgbClr val="92BCD6"/>
      </a:hlink>
      <a:folHlink>
        <a:srgbClr val="C5DBE9"/>
      </a:folHlink>
    </a:clrScheme>
    <a:fontScheme name="4_standardWhi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CC66FF">
                <a:gamma/>
                <a:shade val="46275"/>
                <a:invGamma/>
              </a:srgbClr>
            </a:gs>
            <a:gs pos="50000">
              <a:srgbClr val="CC66FF"/>
            </a:gs>
            <a:gs pos="100000">
              <a:srgbClr val="CC66FF">
                <a:gamma/>
                <a:shade val="46275"/>
                <a:invGamma/>
              </a:srgbClr>
            </a:gs>
          </a:gsLst>
          <a:lin ang="0" scaled="1"/>
        </a:gradFill>
        <a:ln w="28575" cap="flat" cmpd="sng" algn="ctr">
          <a:solidFill>
            <a:srgbClr val="003366"/>
          </a:solidFill>
          <a:prstDash val="solid"/>
          <a:round/>
          <a:headEnd type="none" w="lg" len="lg"/>
          <a:tailEnd type="none" w="lg" len="lg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" b="1" i="0" u="none" strike="noStrike" cap="none" normalizeH="0" baseline="0" smtClean="0">
            <a:ln>
              <a:noFill/>
            </a:ln>
            <a:solidFill>
              <a:srgbClr val="003366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CC66FF">
                <a:gamma/>
                <a:shade val="46275"/>
                <a:invGamma/>
              </a:srgbClr>
            </a:gs>
            <a:gs pos="50000">
              <a:srgbClr val="CC66FF"/>
            </a:gs>
            <a:gs pos="100000">
              <a:srgbClr val="CC66FF">
                <a:gamma/>
                <a:shade val="46275"/>
                <a:invGamma/>
              </a:srgbClr>
            </a:gs>
          </a:gsLst>
          <a:lin ang="0" scaled="1"/>
        </a:gradFill>
        <a:ln w="28575" cap="flat" cmpd="sng" algn="ctr">
          <a:solidFill>
            <a:srgbClr val="003366"/>
          </a:solidFill>
          <a:prstDash val="solid"/>
          <a:round/>
          <a:headEnd type="none" w="lg" len="lg"/>
          <a:tailEnd type="none" w="lg" len="lg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" b="1" i="0" u="none" strike="noStrike" cap="none" normalizeH="0" baseline="0" smtClean="0">
            <a:ln>
              <a:noFill/>
            </a:ln>
            <a:solidFill>
              <a:srgbClr val="003366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4_standardWhite 1">
        <a:dk1>
          <a:srgbClr val="000000"/>
        </a:dk1>
        <a:lt1>
          <a:srgbClr val="FFFFFF"/>
        </a:lt1>
        <a:dk2>
          <a:srgbClr val="003C69"/>
        </a:dk2>
        <a:lt2>
          <a:srgbClr val="808080"/>
        </a:lt2>
        <a:accent1>
          <a:srgbClr val="1C598C"/>
        </a:accent1>
        <a:accent2>
          <a:srgbClr val="4386AF"/>
        </a:accent2>
        <a:accent3>
          <a:srgbClr val="FFFFFF"/>
        </a:accent3>
        <a:accent4>
          <a:srgbClr val="000000"/>
        </a:accent4>
        <a:accent5>
          <a:srgbClr val="ABB5C5"/>
        </a:accent5>
        <a:accent6>
          <a:srgbClr val="3C799E"/>
        </a:accent6>
        <a:hlink>
          <a:srgbClr val="92BCD6"/>
        </a:hlink>
        <a:folHlink>
          <a:srgbClr val="C5DBE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2">
        <a:dk1>
          <a:srgbClr val="000000"/>
        </a:dk1>
        <a:lt1>
          <a:srgbClr val="FFFFFF"/>
        </a:lt1>
        <a:dk2>
          <a:srgbClr val="5A266A"/>
        </a:dk2>
        <a:lt2>
          <a:srgbClr val="808080"/>
        </a:lt2>
        <a:accent1>
          <a:srgbClr val="815595"/>
        </a:accent1>
        <a:accent2>
          <a:srgbClr val="A580B6"/>
        </a:accent2>
        <a:accent3>
          <a:srgbClr val="FFFFFF"/>
        </a:accent3>
        <a:accent4>
          <a:srgbClr val="000000"/>
        </a:accent4>
        <a:accent5>
          <a:srgbClr val="C1B4C8"/>
        </a:accent5>
        <a:accent6>
          <a:srgbClr val="9573A5"/>
        </a:accent6>
        <a:hlink>
          <a:srgbClr val="C6AFD1"/>
        </a:hlink>
        <a:folHlink>
          <a:srgbClr val="E3D8E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3">
        <a:dk1>
          <a:srgbClr val="000000"/>
        </a:dk1>
        <a:lt1>
          <a:srgbClr val="FFFFFF"/>
        </a:lt1>
        <a:dk2>
          <a:srgbClr val="693F58"/>
        </a:dk2>
        <a:lt2>
          <a:srgbClr val="808080"/>
        </a:lt2>
        <a:accent1>
          <a:srgbClr val="92587B"/>
        </a:accent1>
        <a:accent2>
          <a:srgbClr val="B88AA5"/>
        </a:accent2>
        <a:accent3>
          <a:srgbClr val="FFFFFF"/>
        </a:accent3>
        <a:accent4>
          <a:srgbClr val="000000"/>
        </a:accent4>
        <a:accent5>
          <a:srgbClr val="C7B4BF"/>
        </a:accent5>
        <a:accent6>
          <a:srgbClr val="A67D95"/>
        </a:accent6>
        <a:hlink>
          <a:srgbClr val="DEC8D5"/>
        </a:hlink>
        <a:folHlink>
          <a:srgbClr val="EFE5E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4">
        <a:dk1>
          <a:srgbClr val="000000"/>
        </a:dk1>
        <a:lt1>
          <a:srgbClr val="FFFFFF"/>
        </a:lt1>
        <a:dk2>
          <a:srgbClr val="813C49"/>
        </a:dk2>
        <a:lt2>
          <a:srgbClr val="808080"/>
        </a:lt2>
        <a:accent1>
          <a:srgbClr val="A54D5E"/>
        </a:accent1>
        <a:accent2>
          <a:srgbClr val="BD717F"/>
        </a:accent2>
        <a:accent3>
          <a:srgbClr val="FFFFFF"/>
        </a:accent3>
        <a:accent4>
          <a:srgbClr val="000000"/>
        </a:accent4>
        <a:accent5>
          <a:srgbClr val="CFB2B6"/>
        </a:accent5>
        <a:accent6>
          <a:srgbClr val="AB6672"/>
        </a:accent6>
        <a:hlink>
          <a:srgbClr val="D8ACB4"/>
        </a:hlink>
        <a:folHlink>
          <a:srgbClr val="E9CFD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5">
        <a:dk1>
          <a:srgbClr val="000000"/>
        </a:dk1>
        <a:lt1>
          <a:srgbClr val="FFFFFF"/>
        </a:lt1>
        <a:dk2>
          <a:srgbClr val="433F6D"/>
        </a:dk2>
        <a:lt2>
          <a:srgbClr val="808080"/>
        </a:lt2>
        <a:accent1>
          <a:srgbClr val="5F5999"/>
        </a:accent1>
        <a:accent2>
          <a:srgbClr val="8B86B8"/>
        </a:accent2>
        <a:accent3>
          <a:srgbClr val="FFFFFF"/>
        </a:accent3>
        <a:accent4>
          <a:srgbClr val="000000"/>
        </a:accent4>
        <a:accent5>
          <a:srgbClr val="B6B5CA"/>
        </a:accent5>
        <a:accent6>
          <a:srgbClr val="7D79A6"/>
        </a:accent6>
        <a:hlink>
          <a:srgbClr val="C2C0DA"/>
        </a:hlink>
        <a:folHlink>
          <a:srgbClr val="D6D5E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6">
        <a:dk1>
          <a:srgbClr val="000000"/>
        </a:dk1>
        <a:lt1>
          <a:srgbClr val="FFFFFF"/>
        </a:lt1>
        <a:dk2>
          <a:srgbClr val="20628D"/>
        </a:dk2>
        <a:lt2>
          <a:srgbClr val="808080"/>
        </a:lt2>
        <a:accent1>
          <a:srgbClr val="4A98B0"/>
        </a:accent1>
        <a:accent2>
          <a:srgbClr val="78B3C6"/>
        </a:accent2>
        <a:accent3>
          <a:srgbClr val="FFFFFF"/>
        </a:accent3>
        <a:accent4>
          <a:srgbClr val="000000"/>
        </a:accent4>
        <a:accent5>
          <a:srgbClr val="B1CAD4"/>
        </a:accent5>
        <a:accent6>
          <a:srgbClr val="6CA2B3"/>
        </a:accent6>
        <a:hlink>
          <a:srgbClr val="A1CAD7"/>
        </a:hlink>
        <a:folHlink>
          <a:srgbClr val="C4DE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7">
        <a:dk1>
          <a:srgbClr val="000000"/>
        </a:dk1>
        <a:lt1>
          <a:srgbClr val="FFFFFF"/>
        </a:lt1>
        <a:dk2>
          <a:srgbClr val="305C74"/>
        </a:dk2>
        <a:lt2>
          <a:srgbClr val="808080"/>
        </a:lt2>
        <a:accent1>
          <a:srgbClr val="4381A3"/>
        </a:accent1>
        <a:accent2>
          <a:srgbClr val="77AAC7"/>
        </a:accent2>
        <a:accent3>
          <a:srgbClr val="FFFFFF"/>
        </a:accent3>
        <a:accent4>
          <a:srgbClr val="000000"/>
        </a:accent4>
        <a:accent5>
          <a:srgbClr val="B0C1CE"/>
        </a:accent5>
        <a:accent6>
          <a:srgbClr val="6B9AB4"/>
        </a:accent6>
        <a:hlink>
          <a:srgbClr val="B8D3E2"/>
        </a:hlink>
        <a:folHlink>
          <a:srgbClr val="D6E5E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8">
        <a:dk1>
          <a:srgbClr val="000000"/>
        </a:dk1>
        <a:lt1>
          <a:srgbClr val="FFFFFF"/>
        </a:lt1>
        <a:dk2>
          <a:srgbClr val="40685B"/>
        </a:dk2>
        <a:lt2>
          <a:srgbClr val="808080"/>
        </a:lt2>
        <a:accent1>
          <a:srgbClr val="619D89"/>
        </a:accent1>
        <a:accent2>
          <a:srgbClr val="95BDB0"/>
        </a:accent2>
        <a:accent3>
          <a:srgbClr val="FFFFFF"/>
        </a:accent3>
        <a:accent4>
          <a:srgbClr val="000000"/>
        </a:accent4>
        <a:accent5>
          <a:srgbClr val="B7CCC4"/>
        </a:accent5>
        <a:accent6>
          <a:srgbClr val="87AB9F"/>
        </a:accent6>
        <a:hlink>
          <a:srgbClr val="CEE0DA"/>
        </a:hlink>
        <a:folHlink>
          <a:srgbClr val="DCE8E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9">
        <a:dk1>
          <a:srgbClr val="000000"/>
        </a:dk1>
        <a:lt1>
          <a:srgbClr val="FFFFFF"/>
        </a:lt1>
        <a:dk2>
          <a:srgbClr val="8B4A1D"/>
        </a:dk2>
        <a:lt2>
          <a:srgbClr val="808080"/>
        </a:lt2>
        <a:accent1>
          <a:srgbClr val="A96B45"/>
        </a:accent1>
        <a:accent2>
          <a:srgbClr val="C79577"/>
        </a:accent2>
        <a:accent3>
          <a:srgbClr val="FFFFFF"/>
        </a:accent3>
        <a:accent4>
          <a:srgbClr val="000000"/>
        </a:accent4>
        <a:accent5>
          <a:srgbClr val="D1BAB0"/>
        </a:accent5>
        <a:accent6>
          <a:srgbClr val="B4876B"/>
        </a:accent6>
        <a:hlink>
          <a:srgbClr val="DEC2B0"/>
        </a:hlink>
        <a:folHlink>
          <a:srgbClr val="EAD9C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6.xml><?xml version="1.0" encoding="utf-8"?>
<a:theme xmlns:a="http://schemas.openxmlformats.org/drawingml/2006/main" name="32_standardWhite">
  <a:themeElements>
    <a:clrScheme name="4_standardWhite 1">
      <a:dk1>
        <a:srgbClr val="000000"/>
      </a:dk1>
      <a:lt1>
        <a:srgbClr val="FFFFFF"/>
      </a:lt1>
      <a:dk2>
        <a:srgbClr val="003C69"/>
      </a:dk2>
      <a:lt2>
        <a:srgbClr val="808080"/>
      </a:lt2>
      <a:accent1>
        <a:srgbClr val="1C598C"/>
      </a:accent1>
      <a:accent2>
        <a:srgbClr val="4386AF"/>
      </a:accent2>
      <a:accent3>
        <a:srgbClr val="FFFFFF"/>
      </a:accent3>
      <a:accent4>
        <a:srgbClr val="000000"/>
      </a:accent4>
      <a:accent5>
        <a:srgbClr val="ABB5C5"/>
      </a:accent5>
      <a:accent6>
        <a:srgbClr val="3C799E"/>
      </a:accent6>
      <a:hlink>
        <a:srgbClr val="92BCD6"/>
      </a:hlink>
      <a:folHlink>
        <a:srgbClr val="C5DBE9"/>
      </a:folHlink>
    </a:clrScheme>
    <a:fontScheme name="4_standardWhi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CC66FF">
                <a:gamma/>
                <a:shade val="46275"/>
                <a:invGamma/>
              </a:srgbClr>
            </a:gs>
            <a:gs pos="50000">
              <a:srgbClr val="CC66FF"/>
            </a:gs>
            <a:gs pos="100000">
              <a:srgbClr val="CC66FF">
                <a:gamma/>
                <a:shade val="46275"/>
                <a:invGamma/>
              </a:srgbClr>
            </a:gs>
          </a:gsLst>
          <a:lin ang="0" scaled="1"/>
        </a:gradFill>
        <a:ln w="28575" cap="flat" cmpd="sng" algn="ctr">
          <a:solidFill>
            <a:srgbClr val="003366"/>
          </a:solidFill>
          <a:prstDash val="solid"/>
          <a:round/>
          <a:headEnd type="none" w="lg" len="lg"/>
          <a:tailEnd type="none" w="lg" len="lg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" b="1" i="0" u="none" strike="noStrike" cap="none" normalizeH="0" baseline="0" smtClean="0">
            <a:ln>
              <a:noFill/>
            </a:ln>
            <a:solidFill>
              <a:srgbClr val="003366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CC66FF">
                <a:gamma/>
                <a:shade val="46275"/>
                <a:invGamma/>
              </a:srgbClr>
            </a:gs>
            <a:gs pos="50000">
              <a:srgbClr val="CC66FF"/>
            </a:gs>
            <a:gs pos="100000">
              <a:srgbClr val="CC66FF">
                <a:gamma/>
                <a:shade val="46275"/>
                <a:invGamma/>
              </a:srgbClr>
            </a:gs>
          </a:gsLst>
          <a:lin ang="0" scaled="1"/>
        </a:gradFill>
        <a:ln w="28575" cap="flat" cmpd="sng" algn="ctr">
          <a:solidFill>
            <a:srgbClr val="003366"/>
          </a:solidFill>
          <a:prstDash val="solid"/>
          <a:round/>
          <a:headEnd type="none" w="lg" len="lg"/>
          <a:tailEnd type="none" w="lg" len="lg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" b="1" i="0" u="none" strike="noStrike" cap="none" normalizeH="0" baseline="0" smtClean="0">
            <a:ln>
              <a:noFill/>
            </a:ln>
            <a:solidFill>
              <a:srgbClr val="003366"/>
            </a:solidFill>
            <a:effectLst/>
            <a:latin typeface="Calibri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1800" dirty="0">
            <a:solidFill>
              <a:schemeClr val="tx2"/>
            </a:solidFill>
          </a:defRPr>
        </a:defPPr>
      </a:lstStyle>
    </a:txDef>
  </a:objectDefaults>
  <a:extraClrSchemeLst>
    <a:extraClrScheme>
      <a:clrScheme name="4_standardWhite 1">
        <a:dk1>
          <a:srgbClr val="000000"/>
        </a:dk1>
        <a:lt1>
          <a:srgbClr val="FFFFFF"/>
        </a:lt1>
        <a:dk2>
          <a:srgbClr val="003C69"/>
        </a:dk2>
        <a:lt2>
          <a:srgbClr val="808080"/>
        </a:lt2>
        <a:accent1>
          <a:srgbClr val="1C598C"/>
        </a:accent1>
        <a:accent2>
          <a:srgbClr val="4386AF"/>
        </a:accent2>
        <a:accent3>
          <a:srgbClr val="FFFFFF"/>
        </a:accent3>
        <a:accent4>
          <a:srgbClr val="000000"/>
        </a:accent4>
        <a:accent5>
          <a:srgbClr val="ABB5C5"/>
        </a:accent5>
        <a:accent6>
          <a:srgbClr val="3C799E"/>
        </a:accent6>
        <a:hlink>
          <a:srgbClr val="92BCD6"/>
        </a:hlink>
        <a:folHlink>
          <a:srgbClr val="C5DBE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2">
        <a:dk1>
          <a:srgbClr val="000000"/>
        </a:dk1>
        <a:lt1>
          <a:srgbClr val="FFFFFF"/>
        </a:lt1>
        <a:dk2>
          <a:srgbClr val="5A266A"/>
        </a:dk2>
        <a:lt2>
          <a:srgbClr val="808080"/>
        </a:lt2>
        <a:accent1>
          <a:srgbClr val="815595"/>
        </a:accent1>
        <a:accent2>
          <a:srgbClr val="A580B6"/>
        </a:accent2>
        <a:accent3>
          <a:srgbClr val="FFFFFF"/>
        </a:accent3>
        <a:accent4>
          <a:srgbClr val="000000"/>
        </a:accent4>
        <a:accent5>
          <a:srgbClr val="C1B4C8"/>
        </a:accent5>
        <a:accent6>
          <a:srgbClr val="9573A5"/>
        </a:accent6>
        <a:hlink>
          <a:srgbClr val="C6AFD1"/>
        </a:hlink>
        <a:folHlink>
          <a:srgbClr val="E3D8E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3">
        <a:dk1>
          <a:srgbClr val="000000"/>
        </a:dk1>
        <a:lt1>
          <a:srgbClr val="FFFFFF"/>
        </a:lt1>
        <a:dk2>
          <a:srgbClr val="693F58"/>
        </a:dk2>
        <a:lt2>
          <a:srgbClr val="808080"/>
        </a:lt2>
        <a:accent1>
          <a:srgbClr val="92587B"/>
        </a:accent1>
        <a:accent2>
          <a:srgbClr val="B88AA5"/>
        </a:accent2>
        <a:accent3>
          <a:srgbClr val="FFFFFF"/>
        </a:accent3>
        <a:accent4>
          <a:srgbClr val="000000"/>
        </a:accent4>
        <a:accent5>
          <a:srgbClr val="C7B4BF"/>
        </a:accent5>
        <a:accent6>
          <a:srgbClr val="A67D95"/>
        </a:accent6>
        <a:hlink>
          <a:srgbClr val="DEC8D5"/>
        </a:hlink>
        <a:folHlink>
          <a:srgbClr val="EFE5E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4">
        <a:dk1>
          <a:srgbClr val="000000"/>
        </a:dk1>
        <a:lt1>
          <a:srgbClr val="FFFFFF"/>
        </a:lt1>
        <a:dk2>
          <a:srgbClr val="813C49"/>
        </a:dk2>
        <a:lt2>
          <a:srgbClr val="808080"/>
        </a:lt2>
        <a:accent1>
          <a:srgbClr val="A54D5E"/>
        </a:accent1>
        <a:accent2>
          <a:srgbClr val="BD717F"/>
        </a:accent2>
        <a:accent3>
          <a:srgbClr val="FFFFFF"/>
        </a:accent3>
        <a:accent4>
          <a:srgbClr val="000000"/>
        </a:accent4>
        <a:accent5>
          <a:srgbClr val="CFB2B6"/>
        </a:accent5>
        <a:accent6>
          <a:srgbClr val="AB6672"/>
        </a:accent6>
        <a:hlink>
          <a:srgbClr val="D8ACB4"/>
        </a:hlink>
        <a:folHlink>
          <a:srgbClr val="E9CFD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5">
        <a:dk1>
          <a:srgbClr val="000000"/>
        </a:dk1>
        <a:lt1>
          <a:srgbClr val="FFFFFF"/>
        </a:lt1>
        <a:dk2>
          <a:srgbClr val="433F6D"/>
        </a:dk2>
        <a:lt2>
          <a:srgbClr val="808080"/>
        </a:lt2>
        <a:accent1>
          <a:srgbClr val="5F5999"/>
        </a:accent1>
        <a:accent2>
          <a:srgbClr val="8B86B8"/>
        </a:accent2>
        <a:accent3>
          <a:srgbClr val="FFFFFF"/>
        </a:accent3>
        <a:accent4>
          <a:srgbClr val="000000"/>
        </a:accent4>
        <a:accent5>
          <a:srgbClr val="B6B5CA"/>
        </a:accent5>
        <a:accent6>
          <a:srgbClr val="7D79A6"/>
        </a:accent6>
        <a:hlink>
          <a:srgbClr val="C2C0DA"/>
        </a:hlink>
        <a:folHlink>
          <a:srgbClr val="D6D5E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6">
        <a:dk1>
          <a:srgbClr val="000000"/>
        </a:dk1>
        <a:lt1>
          <a:srgbClr val="FFFFFF"/>
        </a:lt1>
        <a:dk2>
          <a:srgbClr val="20628D"/>
        </a:dk2>
        <a:lt2>
          <a:srgbClr val="808080"/>
        </a:lt2>
        <a:accent1>
          <a:srgbClr val="4A98B0"/>
        </a:accent1>
        <a:accent2>
          <a:srgbClr val="78B3C6"/>
        </a:accent2>
        <a:accent3>
          <a:srgbClr val="FFFFFF"/>
        </a:accent3>
        <a:accent4>
          <a:srgbClr val="000000"/>
        </a:accent4>
        <a:accent5>
          <a:srgbClr val="B1CAD4"/>
        </a:accent5>
        <a:accent6>
          <a:srgbClr val="6CA2B3"/>
        </a:accent6>
        <a:hlink>
          <a:srgbClr val="A1CAD7"/>
        </a:hlink>
        <a:folHlink>
          <a:srgbClr val="C4DE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7">
        <a:dk1>
          <a:srgbClr val="000000"/>
        </a:dk1>
        <a:lt1>
          <a:srgbClr val="FFFFFF"/>
        </a:lt1>
        <a:dk2>
          <a:srgbClr val="305C74"/>
        </a:dk2>
        <a:lt2>
          <a:srgbClr val="808080"/>
        </a:lt2>
        <a:accent1>
          <a:srgbClr val="4381A3"/>
        </a:accent1>
        <a:accent2>
          <a:srgbClr val="77AAC7"/>
        </a:accent2>
        <a:accent3>
          <a:srgbClr val="FFFFFF"/>
        </a:accent3>
        <a:accent4>
          <a:srgbClr val="000000"/>
        </a:accent4>
        <a:accent5>
          <a:srgbClr val="B0C1CE"/>
        </a:accent5>
        <a:accent6>
          <a:srgbClr val="6B9AB4"/>
        </a:accent6>
        <a:hlink>
          <a:srgbClr val="B8D3E2"/>
        </a:hlink>
        <a:folHlink>
          <a:srgbClr val="D6E5E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8">
        <a:dk1>
          <a:srgbClr val="000000"/>
        </a:dk1>
        <a:lt1>
          <a:srgbClr val="FFFFFF"/>
        </a:lt1>
        <a:dk2>
          <a:srgbClr val="40685B"/>
        </a:dk2>
        <a:lt2>
          <a:srgbClr val="808080"/>
        </a:lt2>
        <a:accent1>
          <a:srgbClr val="619D89"/>
        </a:accent1>
        <a:accent2>
          <a:srgbClr val="95BDB0"/>
        </a:accent2>
        <a:accent3>
          <a:srgbClr val="FFFFFF"/>
        </a:accent3>
        <a:accent4>
          <a:srgbClr val="000000"/>
        </a:accent4>
        <a:accent5>
          <a:srgbClr val="B7CCC4"/>
        </a:accent5>
        <a:accent6>
          <a:srgbClr val="87AB9F"/>
        </a:accent6>
        <a:hlink>
          <a:srgbClr val="CEE0DA"/>
        </a:hlink>
        <a:folHlink>
          <a:srgbClr val="DCE8E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9">
        <a:dk1>
          <a:srgbClr val="000000"/>
        </a:dk1>
        <a:lt1>
          <a:srgbClr val="FFFFFF"/>
        </a:lt1>
        <a:dk2>
          <a:srgbClr val="8B4A1D"/>
        </a:dk2>
        <a:lt2>
          <a:srgbClr val="808080"/>
        </a:lt2>
        <a:accent1>
          <a:srgbClr val="A96B45"/>
        </a:accent1>
        <a:accent2>
          <a:srgbClr val="C79577"/>
        </a:accent2>
        <a:accent3>
          <a:srgbClr val="FFFFFF"/>
        </a:accent3>
        <a:accent4>
          <a:srgbClr val="000000"/>
        </a:accent4>
        <a:accent5>
          <a:srgbClr val="D1BAB0"/>
        </a:accent5>
        <a:accent6>
          <a:srgbClr val="B4876B"/>
        </a:accent6>
        <a:hlink>
          <a:srgbClr val="DEC2B0"/>
        </a:hlink>
        <a:folHlink>
          <a:srgbClr val="EAD9C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7.xml><?xml version="1.0" encoding="utf-8"?>
<a:theme xmlns:a="http://schemas.openxmlformats.org/drawingml/2006/main" name="oldblank">
  <a:themeElements>
    <a:clrScheme name="default 1">
      <a:dk1>
        <a:srgbClr val="000000"/>
      </a:dk1>
      <a:lt1>
        <a:srgbClr val="FFFFFF"/>
      </a:lt1>
      <a:dk2>
        <a:srgbClr val="003C69"/>
      </a:dk2>
      <a:lt2>
        <a:srgbClr val="808080"/>
      </a:lt2>
      <a:accent1>
        <a:srgbClr val="1C598C"/>
      </a:accent1>
      <a:accent2>
        <a:srgbClr val="4386AF"/>
      </a:accent2>
      <a:accent3>
        <a:srgbClr val="FFFFFF"/>
      </a:accent3>
      <a:accent4>
        <a:srgbClr val="000000"/>
      </a:accent4>
      <a:accent5>
        <a:srgbClr val="ABB5C5"/>
      </a:accent5>
      <a:accent6>
        <a:srgbClr val="3C799E"/>
      </a:accent6>
      <a:hlink>
        <a:srgbClr val="92BCD6"/>
      </a:hlink>
      <a:folHlink>
        <a:srgbClr val="C5DBE9"/>
      </a:folHlink>
    </a:clrScheme>
    <a:fontScheme name="default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rgbClr val="003366"/>
            </a:solidFill>
            <a:effectLst/>
            <a:latin typeface="Calibri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rgbClr val="003366"/>
            </a:solidFill>
            <a:effectLst/>
            <a:latin typeface="Calibri" pitchFamily="34" charset="0"/>
            <a:cs typeface="Arial" charset="0"/>
          </a:defRPr>
        </a:defPPr>
      </a:lstStyle>
    </a:lnDef>
  </a:objectDefaults>
  <a:extraClrSchemeLst>
    <a:extraClrScheme>
      <a:clrScheme name="default 1">
        <a:dk1>
          <a:srgbClr val="000000"/>
        </a:dk1>
        <a:lt1>
          <a:srgbClr val="FFFFFF"/>
        </a:lt1>
        <a:dk2>
          <a:srgbClr val="003C69"/>
        </a:dk2>
        <a:lt2>
          <a:srgbClr val="808080"/>
        </a:lt2>
        <a:accent1>
          <a:srgbClr val="1C598C"/>
        </a:accent1>
        <a:accent2>
          <a:srgbClr val="4386AF"/>
        </a:accent2>
        <a:accent3>
          <a:srgbClr val="FFFFFF"/>
        </a:accent3>
        <a:accent4>
          <a:srgbClr val="000000"/>
        </a:accent4>
        <a:accent5>
          <a:srgbClr val="ABB5C5"/>
        </a:accent5>
        <a:accent6>
          <a:srgbClr val="3C799E"/>
        </a:accent6>
        <a:hlink>
          <a:srgbClr val="92BCD6"/>
        </a:hlink>
        <a:folHlink>
          <a:srgbClr val="C5DBE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5A266A"/>
        </a:dk2>
        <a:lt2>
          <a:srgbClr val="808080"/>
        </a:lt2>
        <a:accent1>
          <a:srgbClr val="815595"/>
        </a:accent1>
        <a:accent2>
          <a:srgbClr val="A580B6"/>
        </a:accent2>
        <a:accent3>
          <a:srgbClr val="FFFFFF"/>
        </a:accent3>
        <a:accent4>
          <a:srgbClr val="000000"/>
        </a:accent4>
        <a:accent5>
          <a:srgbClr val="C1B4C8"/>
        </a:accent5>
        <a:accent6>
          <a:srgbClr val="9573A5"/>
        </a:accent6>
        <a:hlink>
          <a:srgbClr val="C6AFD1"/>
        </a:hlink>
        <a:folHlink>
          <a:srgbClr val="E3D8E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FF"/>
        </a:lt1>
        <a:dk2>
          <a:srgbClr val="693F58"/>
        </a:dk2>
        <a:lt2>
          <a:srgbClr val="808080"/>
        </a:lt2>
        <a:accent1>
          <a:srgbClr val="92587B"/>
        </a:accent1>
        <a:accent2>
          <a:srgbClr val="B88AA5"/>
        </a:accent2>
        <a:accent3>
          <a:srgbClr val="FFFFFF"/>
        </a:accent3>
        <a:accent4>
          <a:srgbClr val="000000"/>
        </a:accent4>
        <a:accent5>
          <a:srgbClr val="C7B4BF"/>
        </a:accent5>
        <a:accent6>
          <a:srgbClr val="A67D95"/>
        </a:accent6>
        <a:hlink>
          <a:srgbClr val="DEC8D5"/>
        </a:hlink>
        <a:folHlink>
          <a:srgbClr val="EFE5E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000000"/>
        </a:dk1>
        <a:lt1>
          <a:srgbClr val="FFFFFF"/>
        </a:lt1>
        <a:dk2>
          <a:srgbClr val="813C49"/>
        </a:dk2>
        <a:lt2>
          <a:srgbClr val="808080"/>
        </a:lt2>
        <a:accent1>
          <a:srgbClr val="A54D5E"/>
        </a:accent1>
        <a:accent2>
          <a:srgbClr val="BD717F"/>
        </a:accent2>
        <a:accent3>
          <a:srgbClr val="FFFFFF"/>
        </a:accent3>
        <a:accent4>
          <a:srgbClr val="000000"/>
        </a:accent4>
        <a:accent5>
          <a:srgbClr val="CFB2B6"/>
        </a:accent5>
        <a:accent6>
          <a:srgbClr val="AB6672"/>
        </a:accent6>
        <a:hlink>
          <a:srgbClr val="D8ACB4"/>
        </a:hlink>
        <a:folHlink>
          <a:srgbClr val="E9CFD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5">
        <a:dk1>
          <a:srgbClr val="000000"/>
        </a:dk1>
        <a:lt1>
          <a:srgbClr val="FFFFFF"/>
        </a:lt1>
        <a:dk2>
          <a:srgbClr val="433F6D"/>
        </a:dk2>
        <a:lt2>
          <a:srgbClr val="808080"/>
        </a:lt2>
        <a:accent1>
          <a:srgbClr val="5F5999"/>
        </a:accent1>
        <a:accent2>
          <a:srgbClr val="8B86B8"/>
        </a:accent2>
        <a:accent3>
          <a:srgbClr val="FFFFFF"/>
        </a:accent3>
        <a:accent4>
          <a:srgbClr val="000000"/>
        </a:accent4>
        <a:accent5>
          <a:srgbClr val="B6B5CA"/>
        </a:accent5>
        <a:accent6>
          <a:srgbClr val="7D79A6"/>
        </a:accent6>
        <a:hlink>
          <a:srgbClr val="C2C0DA"/>
        </a:hlink>
        <a:folHlink>
          <a:srgbClr val="D6D5E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6">
        <a:dk1>
          <a:srgbClr val="000000"/>
        </a:dk1>
        <a:lt1>
          <a:srgbClr val="FFFFFF"/>
        </a:lt1>
        <a:dk2>
          <a:srgbClr val="20628D"/>
        </a:dk2>
        <a:lt2>
          <a:srgbClr val="808080"/>
        </a:lt2>
        <a:accent1>
          <a:srgbClr val="4A98B0"/>
        </a:accent1>
        <a:accent2>
          <a:srgbClr val="78B3C6"/>
        </a:accent2>
        <a:accent3>
          <a:srgbClr val="FFFFFF"/>
        </a:accent3>
        <a:accent4>
          <a:srgbClr val="000000"/>
        </a:accent4>
        <a:accent5>
          <a:srgbClr val="B1CAD4"/>
        </a:accent5>
        <a:accent6>
          <a:srgbClr val="6CA2B3"/>
        </a:accent6>
        <a:hlink>
          <a:srgbClr val="A1CAD7"/>
        </a:hlink>
        <a:folHlink>
          <a:srgbClr val="C4DE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7">
        <a:dk1>
          <a:srgbClr val="000000"/>
        </a:dk1>
        <a:lt1>
          <a:srgbClr val="FFFFFF"/>
        </a:lt1>
        <a:dk2>
          <a:srgbClr val="305C74"/>
        </a:dk2>
        <a:lt2>
          <a:srgbClr val="808080"/>
        </a:lt2>
        <a:accent1>
          <a:srgbClr val="4381A3"/>
        </a:accent1>
        <a:accent2>
          <a:srgbClr val="77AAC7"/>
        </a:accent2>
        <a:accent3>
          <a:srgbClr val="FFFFFF"/>
        </a:accent3>
        <a:accent4>
          <a:srgbClr val="000000"/>
        </a:accent4>
        <a:accent5>
          <a:srgbClr val="B0C1CE"/>
        </a:accent5>
        <a:accent6>
          <a:srgbClr val="6B9AB4"/>
        </a:accent6>
        <a:hlink>
          <a:srgbClr val="B8D3E2"/>
        </a:hlink>
        <a:folHlink>
          <a:srgbClr val="D6E5E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8">
        <a:dk1>
          <a:srgbClr val="000000"/>
        </a:dk1>
        <a:lt1>
          <a:srgbClr val="FFFFFF"/>
        </a:lt1>
        <a:dk2>
          <a:srgbClr val="40685B"/>
        </a:dk2>
        <a:lt2>
          <a:srgbClr val="808080"/>
        </a:lt2>
        <a:accent1>
          <a:srgbClr val="619D89"/>
        </a:accent1>
        <a:accent2>
          <a:srgbClr val="95BDB0"/>
        </a:accent2>
        <a:accent3>
          <a:srgbClr val="FFFFFF"/>
        </a:accent3>
        <a:accent4>
          <a:srgbClr val="000000"/>
        </a:accent4>
        <a:accent5>
          <a:srgbClr val="B7CCC4"/>
        </a:accent5>
        <a:accent6>
          <a:srgbClr val="87AB9F"/>
        </a:accent6>
        <a:hlink>
          <a:srgbClr val="CEE0DA"/>
        </a:hlink>
        <a:folHlink>
          <a:srgbClr val="DCE8E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9">
        <a:dk1>
          <a:srgbClr val="000000"/>
        </a:dk1>
        <a:lt1>
          <a:srgbClr val="FFFFFF"/>
        </a:lt1>
        <a:dk2>
          <a:srgbClr val="8B4A1D"/>
        </a:dk2>
        <a:lt2>
          <a:srgbClr val="808080"/>
        </a:lt2>
        <a:accent1>
          <a:srgbClr val="A96B45"/>
        </a:accent1>
        <a:accent2>
          <a:srgbClr val="C79577"/>
        </a:accent2>
        <a:accent3>
          <a:srgbClr val="FFFFFF"/>
        </a:accent3>
        <a:accent4>
          <a:srgbClr val="000000"/>
        </a:accent4>
        <a:accent5>
          <a:srgbClr val="D1BAB0"/>
        </a:accent5>
        <a:accent6>
          <a:srgbClr val="B4876B"/>
        </a:accent6>
        <a:hlink>
          <a:srgbClr val="DEC2B0"/>
        </a:hlink>
        <a:folHlink>
          <a:srgbClr val="EAD9C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8.xml><?xml version="1.0" encoding="utf-8"?>
<a:theme xmlns:a="http://schemas.openxmlformats.org/drawingml/2006/main" name="6_blank">
  <a:themeElements>
    <a:clrScheme name="4_standardWhite 1">
      <a:dk1>
        <a:srgbClr val="000000"/>
      </a:dk1>
      <a:lt1>
        <a:srgbClr val="FFFFFF"/>
      </a:lt1>
      <a:dk2>
        <a:srgbClr val="003C69"/>
      </a:dk2>
      <a:lt2>
        <a:srgbClr val="808080"/>
      </a:lt2>
      <a:accent1>
        <a:srgbClr val="1C598C"/>
      </a:accent1>
      <a:accent2>
        <a:srgbClr val="4386AF"/>
      </a:accent2>
      <a:accent3>
        <a:srgbClr val="FFFFFF"/>
      </a:accent3>
      <a:accent4>
        <a:srgbClr val="000000"/>
      </a:accent4>
      <a:accent5>
        <a:srgbClr val="ABB5C5"/>
      </a:accent5>
      <a:accent6>
        <a:srgbClr val="3C799E"/>
      </a:accent6>
      <a:hlink>
        <a:srgbClr val="92BCD6"/>
      </a:hlink>
      <a:folHlink>
        <a:srgbClr val="C5DBE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>
        <a:spAutoFit/>
      </a:bodyPr>
      <a:lstStyle>
        <a:defPPr>
          <a:defRPr sz="1800" b="0" i="0" kern="1200" dirty="0" err="1" smtClean="0">
            <a:solidFill>
              <a:srgbClr val="003366"/>
            </a:solidFill>
            <a:latin typeface="Calibri" pitchFamily="34" charset="0"/>
            <a:ea typeface="+mn-ea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CC66FF">
                <a:gamma/>
                <a:shade val="46275"/>
                <a:invGamma/>
              </a:srgbClr>
            </a:gs>
            <a:gs pos="50000">
              <a:srgbClr val="CC66FF"/>
            </a:gs>
            <a:gs pos="100000">
              <a:srgbClr val="CC66FF">
                <a:gamma/>
                <a:shade val="46275"/>
                <a:invGamma/>
              </a:srgbClr>
            </a:gs>
          </a:gsLst>
          <a:lin ang="0" scaled="1"/>
        </a:gradFill>
        <a:ln w="28575" cap="flat" cmpd="sng" algn="ctr">
          <a:solidFill>
            <a:srgbClr val="003366"/>
          </a:solidFill>
          <a:prstDash val="solid"/>
          <a:round/>
          <a:headEnd type="none" w="lg" len="lg"/>
          <a:tailEnd type="none" w="lg" len="lg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" b="1" i="0" u="none" strike="noStrike" cap="none" normalizeH="0" baseline="0" smtClean="0">
            <a:ln>
              <a:noFill/>
            </a:ln>
            <a:solidFill>
              <a:srgbClr val="003366"/>
            </a:solidFill>
            <a:effectLst/>
            <a:latin typeface="Calibri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1800" dirty="0" smtClean="0">
            <a:solidFill>
              <a:schemeClr val="tx2"/>
            </a:solidFill>
          </a:defRPr>
        </a:defPPr>
      </a:lstStyle>
    </a:txDef>
  </a:objectDefaults>
  <a:extraClrSchemeLst>
    <a:extraClrScheme>
      <a:clrScheme name="4_standardWhite 1">
        <a:dk1>
          <a:srgbClr val="000000"/>
        </a:dk1>
        <a:lt1>
          <a:srgbClr val="FFFFFF"/>
        </a:lt1>
        <a:dk2>
          <a:srgbClr val="003C69"/>
        </a:dk2>
        <a:lt2>
          <a:srgbClr val="808080"/>
        </a:lt2>
        <a:accent1>
          <a:srgbClr val="1C598C"/>
        </a:accent1>
        <a:accent2>
          <a:srgbClr val="4386AF"/>
        </a:accent2>
        <a:accent3>
          <a:srgbClr val="FFFFFF"/>
        </a:accent3>
        <a:accent4>
          <a:srgbClr val="000000"/>
        </a:accent4>
        <a:accent5>
          <a:srgbClr val="ABB5C5"/>
        </a:accent5>
        <a:accent6>
          <a:srgbClr val="3C799E"/>
        </a:accent6>
        <a:hlink>
          <a:srgbClr val="92BCD6"/>
        </a:hlink>
        <a:folHlink>
          <a:srgbClr val="C5DBE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2">
        <a:dk1>
          <a:srgbClr val="000000"/>
        </a:dk1>
        <a:lt1>
          <a:srgbClr val="FFFFFF"/>
        </a:lt1>
        <a:dk2>
          <a:srgbClr val="5A266A"/>
        </a:dk2>
        <a:lt2>
          <a:srgbClr val="808080"/>
        </a:lt2>
        <a:accent1>
          <a:srgbClr val="815595"/>
        </a:accent1>
        <a:accent2>
          <a:srgbClr val="A580B6"/>
        </a:accent2>
        <a:accent3>
          <a:srgbClr val="FFFFFF"/>
        </a:accent3>
        <a:accent4>
          <a:srgbClr val="000000"/>
        </a:accent4>
        <a:accent5>
          <a:srgbClr val="C1B4C8"/>
        </a:accent5>
        <a:accent6>
          <a:srgbClr val="9573A5"/>
        </a:accent6>
        <a:hlink>
          <a:srgbClr val="C6AFD1"/>
        </a:hlink>
        <a:folHlink>
          <a:srgbClr val="E3D8E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3">
        <a:dk1>
          <a:srgbClr val="000000"/>
        </a:dk1>
        <a:lt1>
          <a:srgbClr val="FFFFFF"/>
        </a:lt1>
        <a:dk2>
          <a:srgbClr val="693F58"/>
        </a:dk2>
        <a:lt2>
          <a:srgbClr val="808080"/>
        </a:lt2>
        <a:accent1>
          <a:srgbClr val="92587B"/>
        </a:accent1>
        <a:accent2>
          <a:srgbClr val="B88AA5"/>
        </a:accent2>
        <a:accent3>
          <a:srgbClr val="FFFFFF"/>
        </a:accent3>
        <a:accent4>
          <a:srgbClr val="000000"/>
        </a:accent4>
        <a:accent5>
          <a:srgbClr val="C7B4BF"/>
        </a:accent5>
        <a:accent6>
          <a:srgbClr val="A67D95"/>
        </a:accent6>
        <a:hlink>
          <a:srgbClr val="DEC8D5"/>
        </a:hlink>
        <a:folHlink>
          <a:srgbClr val="EFE5E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4">
        <a:dk1>
          <a:srgbClr val="000000"/>
        </a:dk1>
        <a:lt1>
          <a:srgbClr val="FFFFFF"/>
        </a:lt1>
        <a:dk2>
          <a:srgbClr val="813C49"/>
        </a:dk2>
        <a:lt2>
          <a:srgbClr val="808080"/>
        </a:lt2>
        <a:accent1>
          <a:srgbClr val="A54D5E"/>
        </a:accent1>
        <a:accent2>
          <a:srgbClr val="BD717F"/>
        </a:accent2>
        <a:accent3>
          <a:srgbClr val="FFFFFF"/>
        </a:accent3>
        <a:accent4>
          <a:srgbClr val="000000"/>
        </a:accent4>
        <a:accent5>
          <a:srgbClr val="CFB2B6"/>
        </a:accent5>
        <a:accent6>
          <a:srgbClr val="AB6672"/>
        </a:accent6>
        <a:hlink>
          <a:srgbClr val="D8ACB4"/>
        </a:hlink>
        <a:folHlink>
          <a:srgbClr val="E9CFD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5">
        <a:dk1>
          <a:srgbClr val="000000"/>
        </a:dk1>
        <a:lt1>
          <a:srgbClr val="FFFFFF"/>
        </a:lt1>
        <a:dk2>
          <a:srgbClr val="433F6D"/>
        </a:dk2>
        <a:lt2>
          <a:srgbClr val="808080"/>
        </a:lt2>
        <a:accent1>
          <a:srgbClr val="5F5999"/>
        </a:accent1>
        <a:accent2>
          <a:srgbClr val="8B86B8"/>
        </a:accent2>
        <a:accent3>
          <a:srgbClr val="FFFFFF"/>
        </a:accent3>
        <a:accent4>
          <a:srgbClr val="000000"/>
        </a:accent4>
        <a:accent5>
          <a:srgbClr val="B6B5CA"/>
        </a:accent5>
        <a:accent6>
          <a:srgbClr val="7D79A6"/>
        </a:accent6>
        <a:hlink>
          <a:srgbClr val="C2C0DA"/>
        </a:hlink>
        <a:folHlink>
          <a:srgbClr val="D6D5E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6">
        <a:dk1>
          <a:srgbClr val="000000"/>
        </a:dk1>
        <a:lt1>
          <a:srgbClr val="FFFFFF"/>
        </a:lt1>
        <a:dk2>
          <a:srgbClr val="20628D"/>
        </a:dk2>
        <a:lt2>
          <a:srgbClr val="808080"/>
        </a:lt2>
        <a:accent1>
          <a:srgbClr val="4A98B0"/>
        </a:accent1>
        <a:accent2>
          <a:srgbClr val="78B3C6"/>
        </a:accent2>
        <a:accent3>
          <a:srgbClr val="FFFFFF"/>
        </a:accent3>
        <a:accent4>
          <a:srgbClr val="000000"/>
        </a:accent4>
        <a:accent5>
          <a:srgbClr val="B1CAD4"/>
        </a:accent5>
        <a:accent6>
          <a:srgbClr val="6CA2B3"/>
        </a:accent6>
        <a:hlink>
          <a:srgbClr val="A1CAD7"/>
        </a:hlink>
        <a:folHlink>
          <a:srgbClr val="C4DE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7">
        <a:dk1>
          <a:srgbClr val="000000"/>
        </a:dk1>
        <a:lt1>
          <a:srgbClr val="FFFFFF"/>
        </a:lt1>
        <a:dk2>
          <a:srgbClr val="305C74"/>
        </a:dk2>
        <a:lt2>
          <a:srgbClr val="808080"/>
        </a:lt2>
        <a:accent1>
          <a:srgbClr val="4381A3"/>
        </a:accent1>
        <a:accent2>
          <a:srgbClr val="77AAC7"/>
        </a:accent2>
        <a:accent3>
          <a:srgbClr val="FFFFFF"/>
        </a:accent3>
        <a:accent4>
          <a:srgbClr val="000000"/>
        </a:accent4>
        <a:accent5>
          <a:srgbClr val="B0C1CE"/>
        </a:accent5>
        <a:accent6>
          <a:srgbClr val="6B9AB4"/>
        </a:accent6>
        <a:hlink>
          <a:srgbClr val="B8D3E2"/>
        </a:hlink>
        <a:folHlink>
          <a:srgbClr val="D6E5E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8">
        <a:dk1>
          <a:srgbClr val="000000"/>
        </a:dk1>
        <a:lt1>
          <a:srgbClr val="FFFFFF"/>
        </a:lt1>
        <a:dk2>
          <a:srgbClr val="40685B"/>
        </a:dk2>
        <a:lt2>
          <a:srgbClr val="808080"/>
        </a:lt2>
        <a:accent1>
          <a:srgbClr val="619D89"/>
        </a:accent1>
        <a:accent2>
          <a:srgbClr val="95BDB0"/>
        </a:accent2>
        <a:accent3>
          <a:srgbClr val="FFFFFF"/>
        </a:accent3>
        <a:accent4>
          <a:srgbClr val="000000"/>
        </a:accent4>
        <a:accent5>
          <a:srgbClr val="B7CCC4"/>
        </a:accent5>
        <a:accent6>
          <a:srgbClr val="87AB9F"/>
        </a:accent6>
        <a:hlink>
          <a:srgbClr val="CEE0DA"/>
        </a:hlink>
        <a:folHlink>
          <a:srgbClr val="DCE8E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9">
        <a:dk1>
          <a:srgbClr val="000000"/>
        </a:dk1>
        <a:lt1>
          <a:srgbClr val="FFFFFF"/>
        </a:lt1>
        <a:dk2>
          <a:srgbClr val="8B4A1D"/>
        </a:dk2>
        <a:lt2>
          <a:srgbClr val="808080"/>
        </a:lt2>
        <a:accent1>
          <a:srgbClr val="A96B45"/>
        </a:accent1>
        <a:accent2>
          <a:srgbClr val="C79577"/>
        </a:accent2>
        <a:accent3>
          <a:srgbClr val="FFFFFF"/>
        </a:accent3>
        <a:accent4>
          <a:srgbClr val="000000"/>
        </a:accent4>
        <a:accent5>
          <a:srgbClr val="D1BAB0"/>
        </a:accent5>
        <a:accent6>
          <a:srgbClr val="B4876B"/>
        </a:accent6>
        <a:hlink>
          <a:srgbClr val="DEC2B0"/>
        </a:hlink>
        <a:folHlink>
          <a:srgbClr val="EAD9C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9.xml><?xml version="1.0" encoding="utf-8"?>
<a:theme xmlns:a="http://schemas.openxmlformats.org/drawingml/2006/main" name="2_blank">
  <a:themeElements>
    <a:clrScheme name="4_standardWhite 1">
      <a:dk1>
        <a:srgbClr val="000000"/>
      </a:dk1>
      <a:lt1>
        <a:srgbClr val="FFFFFF"/>
      </a:lt1>
      <a:dk2>
        <a:srgbClr val="003C69"/>
      </a:dk2>
      <a:lt2>
        <a:srgbClr val="808080"/>
      </a:lt2>
      <a:accent1>
        <a:srgbClr val="1C598C"/>
      </a:accent1>
      <a:accent2>
        <a:srgbClr val="4386AF"/>
      </a:accent2>
      <a:accent3>
        <a:srgbClr val="FFFFFF"/>
      </a:accent3>
      <a:accent4>
        <a:srgbClr val="000000"/>
      </a:accent4>
      <a:accent5>
        <a:srgbClr val="ABB5C5"/>
      </a:accent5>
      <a:accent6>
        <a:srgbClr val="3C799E"/>
      </a:accent6>
      <a:hlink>
        <a:srgbClr val="92BCD6"/>
      </a:hlink>
      <a:folHlink>
        <a:srgbClr val="C5DBE9"/>
      </a:folHlink>
    </a:clrScheme>
    <a:fontScheme name="4_standardWhite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rgbClr val="003366"/>
            </a:solidFill>
            <a:effectLst/>
            <a:latin typeface="Calibri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rgbClr val="003366"/>
            </a:solidFill>
            <a:effectLst/>
            <a:latin typeface="Calibri" pitchFamily="34" charset="0"/>
            <a:cs typeface="Arial" charset="0"/>
          </a:defRPr>
        </a:defPPr>
      </a:lstStyle>
    </a:lnDef>
  </a:objectDefaults>
  <a:extraClrSchemeLst>
    <a:extraClrScheme>
      <a:clrScheme name="4_standardWhite 1">
        <a:dk1>
          <a:srgbClr val="000000"/>
        </a:dk1>
        <a:lt1>
          <a:srgbClr val="FFFFFF"/>
        </a:lt1>
        <a:dk2>
          <a:srgbClr val="003C69"/>
        </a:dk2>
        <a:lt2>
          <a:srgbClr val="808080"/>
        </a:lt2>
        <a:accent1>
          <a:srgbClr val="1C598C"/>
        </a:accent1>
        <a:accent2>
          <a:srgbClr val="4386AF"/>
        </a:accent2>
        <a:accent3>
          <a:srgbClr val="FFFFFF"/>
        </a:accent3>
        <a:accent4>
          <a:srgbClr val="000000"/>
        </a:accent4>
        <a:accent5>
          <a:srgbClr val="ABB5C5"/>
        </a:accent5>
        <a:accent6>
          <a:srgbClr val="3C799E"/>
        </a:accent6>
        <a:hlink>
          <a:srgbClr val="92BCD6"/>
        </a:hlink>
        <a:folHlink>
          <a:srgbClr val="C5DBE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2">
        <a:dk1>
          <a:srgbClr val="000000"/>
        </a:dk1>
        <a:lt1>
          <a:srgbClr val="FFFFFF"/>
        </a:lt1>
        <a:dk2>
          <a:srgbClr val="5A266A"/>
        </a:dk2>
        <a:lt2>
          <a:srgbClr val="808080"/>
        </a:lt2>
        <a:accent1>
          <a:srgbClr val="815595"/>
        </a:accent1>
        <a:accent2>
          <a:srgbClr val="A580B6"/>
        </a:accent2>
        <a:accent3>
          <a:srgbClr val="FFFFFF"/>
        </a:accent3>
        <a:accent4>
          <a:srgbClr val="000000"/>
        </a:accent4>
        <a:accent5>
          <a:srgbClr val="C1B4C8"/>
        </a:accent5>
        <a:accent6>
          <a:srgbClr val="9573A5"/>
        </a:accent6>
        <a:hlink>
          <a:srgbClr val="C6AFD1"/>
        </a:hlink>
        <a:folHlink>
          <a:srgbClr val="E3D8E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3">
        <a:dk1>
          <a:srgbClr val="000000"/>
        </a:dk1>
        <a:lt1>
          <a:srgbClr val="FFFFFF"/>
        </a:lt1>
        <a:dk2>
          <a:srgbClr val="693F58"/>
        </a:dk2>
        <a:lt2>
          <a:srgbClr val="808080"/>
        </a:lt2>
        <a:accent1>
          <a:srgbClr val="92587B"/>
        </a:accent1>
        <a:accent2>
          <a:srgbClr val="B88AA5"/>
        </a:accent2>
        <a:accent3>
          <a:srgbClr val="FFFFFF"/>
        </a:accent3>
        <a:accent4>
          <a:srgbClr val="000000"/>
        </a:accent4>
        <a:accent5>
          <a:srgbClr val="C7B4BF"/>
        </a:accent5>
        <a:accent6>
          <a:srgbClr val="A67D95"/>
        </a:accent6>
        <a:hlink>
          <a:srgbClr val="DEC8D5"/>
        </a:hlink>
        <a:folHlink>
          <a:srgbClr val="EFE5E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4">
        <a:dk1>
          <a:srgbClr val="000000"/>
        </a:dk1>
        <a:lt1>
          <a:srgbClr val="FFFFFF"/>
        </a:lt1>
        <a:dk2>
          <a:srgbClr val="813C49"/>
        </a:dk2>
        <a:lt2>
          <a:srgbClr val="808080"/>
        </a:lt2>
        <a:accent1>
          <a:srgbClr val="A54D5E"/>
        </a:accent1>
        <a:accent2>
          <a:srgbClr val="BD717F"/>
        </a:accent2>
        <a:accent3>
          <a:srgbClr val="FFFFFF"/>
        </a:accent3>
        <a:accent4>
          <a:srgbClr val="000000"/>
        </a:accent4>
        <a:accent5>
          <a:srgbClr val="CFB2B6"/>
        </a:accent5>
        <a:accent6>
          <a:srgbClr val="AB6672"/>
        </a:accent6>
        <a:hlink>
          <a:srgbClr val="D8ACB4"/>
        </a:hlink>
        <a:folHlink>
          <a:srgbClr val="E9CFD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5">
        <a:dk1>
          <a:srgbClr val="000000"/>
        </a:dk1>
        <a:lt1>
          <a:srgbClr val="FFFFFF"/>
        </a:lt1>
        <a:dk2>
          <a:srgbClr val="433F6D"/>
        </a:dk2>
        <a:lt2>
          <a:srgbClr val="808080"/>
        </a:lt2>
        <a:accent1>
          <a:srgbClr val="5F5999"/>
        </a:accent1>
        <a:accent2>
          <a:srgbClr val="8B86B8"/>
        </a:accent2>
        <a:accent3>
          <a:srgbClr val="FFFFFF"/>
        </a:accent3>
        <a:accent4>
          <a:srgbClr val="000000"/>
        </a:accent4>
        <a:accent5>
          <a:srgbClr val="B6B5CA"/>
        </a:accent5>
        <a:accent6>
          <a:srgbClr val="7D79A6"/>
        </a:accent6>
        <a:hlink>
          <a:srgbClr val="C2C0DA"/>
        </a:hlink>
        <a:folHlink>
          <a:srgbClr val="D6D5E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6">
        <a:dk1>
          <a:srgbClr val="000000"/>
        </a:dk1>
        <a:lt1>
          <a:srgbClr val="FFFFFF"/>
        </a:lt1>
        <a:dk2>
          <a:srgbClr val="20628D"/>
        </a:dk2>
        <a:lt2>
          <a:srgbClr val="808080"/>
        </a:lt2>
        <a:accent1>
          <a:srgbClr val="4A98B0"/>
        </a:accent1>
        <a:accent2>
          <a:srgbClr val="78B3C6"/>
        </a:accent2>
        <a:accent3>
          <a:srgbClr val="FFFFFF"/>
        </a:accent3>
        <a:accent4>
          <a:srgbClr val="000000"/>
        </a:accent4>
        <a:accent5>
          <a:srgbClr val="B1CAD4"/>
        </a:accent5>
        <a:accent6>
          <a:srgbClr val="6CA2B3"/>
        </a:accent6>
        <a:hlink>
          <a:srgbClr val="A1CAD7"/>
        </a:hlink>
        <a:folHlink>
          <a:srgbClr val="C4DE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7">
        <a:dk1>
          <a:srgbClr val="000000"/>
        </a:dk1>
        <a:lt1>
          <a:srgbClr val="FFFFFF"/>
        </a:lt1>
        <a:dk2>
          <a:srgbClr val="305C74"/>
        </a:dk2>
        <a:lt2>
          <a:srgbClr val="808080"/>
        </a:lt2>
        <a:accent1>
          <a:srgbClr val="4381A3"/>
        </a:accent1>
        <a:accent2>
          <a:srgbClr val="77AAC7"/>
        </a:accent2>
        <a:accent3>
          <a:srgbClr val="FFFFFF"/>
        </a:accent3>
        <a:accent4>
          <a:srgbClr val="000000"/>
        </a:accent4>
        <a:accent5>
          <a:srgbClr val="B0C1CE"/>
        </a:accent5>
        <a:accent6>
          <a:srgbClr val="6B9AB4"/>
        </a:accent6>
        <a:hlink>
          <a:srgbClr val="B8D3E2"/>
        </a:hlink>
        <a:folHlink>
          <a:srgbClr val="D6E5E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8">
        <a:dk1>
          <a:srgbClr val="000000"/>
        </a:dk1>
        <a:lt1>
          <a:srgbClr val="FFFFFF"/>
        </a:lt1>
        <a:dk2>
          <a:srgbClr val="40685B"/>
        </a:dk2>
        <a:lt2>
          <a:srgbClr val="808080"/>
        </a:lt2>
        <a:accent1>
          <a:srgbClr val="619D89"/>
        </a:accent1>
        <a:accent2>
          <a:srgbClr val="95BDB0"/>
        </a:accent2>
        <a:accent3>
          <a:srgbClr val="FFFFFF"/>
        </a:accent3>
        <a:accent4>
          <a:srgbClr val="000000"/>
        </a:accent4>
        <a:accent5>
          <a:srgbClr val="B7CCC4"/>
        </a:accent5>
        <a:accent6>
          <a:srgbClr val="87AB9F"/>
        </a:accent6>
        <a:hlink>
          <a:srgbClr val="CEE0DA"/>
        </a:hlink>
        <a:folHlink>
          <a:srgbClr val="DCE8E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9">
        <a:dk1>
          <a:srgbClr val="000000"/>
        </a:dk1>
        <a:lt1>
          <a:srgbClr val="FFFFFF"/>
        </a:lt1>
        <a:dk2>
          <a:srgbClr val="8B4A1D"/>
        </a:dk2>
        <a:lt2>
          <a:srgbClr val="808080"/>
        </a:lt2>
        <a:accent1>
          <a:srgbClr val="A96B45"/>
        </a:accent1>
        <a:accent2>
          <a:srgbClr val="C79577"/>
        </a:accent2>
        <a:accent3>
          <a:srgbClr val="FFFFFF"/>
        </a:accent3>
        <a:accent4>
          <a:srgbClr val="000000"/>
        </a:accent4>
        <a:accent5>
          <a:srgbClr val="D1BAB0"/>
        </a:accent5>
        <a:accent6>
          <a:srgbClr val="B4876B"/>
        </a:accent6>
        <a:hlink>
          <a:srgbClr val="DEC2B0"/>
        </a:hlink>
        <a:folHlink>
          <a:srgbClr val="EAD9C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7_standardWhite">
  <a:themeElements>
    <a:clrScheme name="4_standardWhite 1">
      <a:dk1>
        <a:srgbClr val="000000"/>
      </a:dk1>
      <a:lt1>
        <a:srgbClr val="FFFFFF"/>
      </a:lt1>
      <a:dk2>
        <a:srgbClr val="003C69"/>
      </a:dk2>
      <a:lt2>
        <a:srgbClr val="808080"/>
      </a:lt2>
      <a:accent1>
        <a:srgbClr val="1C598C"/>
      </a:accent1>
      <a:accent2>
        <a:srgbClr val="4386AF"/>
      </a:accent2>
      <a:accent3>
        <a:srgbClr val="FFFFFF"/>
      </a:accent3>
      <a:accent4>
        <a:srgbClr val="000000"/>
      </a:accent4>
      <a:accent5>
        <a:srgbClr val="ABB5C5"/>
      </a:accent5>
      <a:accent6>
        <a:srgbClr val="3C799E"/>
      </a:accent6>
      <a:hlink>
        <a:srgbClr val="92BCD6"/>
      </a:hlink>
      <a:folHlink>
        <a:srgbClr val="C5DBE9"/>
      </a:folHlink>
    </a:clrScheme>
    <a:fontScheme name="4_standardWhi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CC66FF">
                <a:gamma/>
                <a:shade val="46275"/>
                <a:invGamma/>
              </a:srgbClr>
            </a:gs>
            <a:gs pos="50000">
              <a:srgbClr val="CC66FF"/>
            </a:gs>
            <a:gs pos="100000">
              <a:srgbClr val="CC66FF">
                <a:gamma/>
                <a:shade val="46275"/>
                <a:invGamma/>
              </a:srgbClr>
            </a:gs>
          </a:gsLst>
          <a:lin ang="0" scaled="1"/>
        </a:gradFill>
        <a:ln w="28575" cap="flat" cmpd="sng" algn="ctr">
          <a:solidFill>
            <a:srgbClr val="003366"/>
          </a:solidFill>
          <a:prstDash val="solid"/>
          <a:round/>
          <a:headEnd type="none" w="lg" len="lg"/>
          <a:tailEnd type="none" w="lg" len="lg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" b="1" i="0" u="none" strike="noStrike" cap="none" normalizeH="0" baseline="0" smtClean="0">
            <a:ln>
              <a:noFill/>
            </a:ln>
            <a:solidFill>
              <a:srgbClr val="003366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CC66FF">
                <a:gamma/>
                <a:shade val="46275"/>
                <a:invGamma/>
              </a:srgbClr>
            </a:gs>
            <a:gs pos="50000">
              <a:srgbClr val="CC66FF"/>
            </a:gs>
            <a:gs pos="100000">
              <a:srgbClr val="CC66FF">
                <a:gamma/>
                <a:shade val="46275"/>
                <a:invGamma/>
              </a:srgbClr>
            </a:gs>
          </a:gsLst>
          <a:lin ang="0" scaled="1"/>
        </a:gradFill>
        <a:ln w="28575" cap="flat" cmpd="sng" algn="ctr">
          <a:solidFill>
            <a:srgbClr val="003366"/>
          </a:solidFill>
          <a:prstDash val="solid"/>
          <a:round/>
          <a:headEnd type="none" w="lg" len="lg"/>
          <a:tailEnd type="none" w="lg" len="lg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" b="1" i="0" u="none" strike="noStrike" cap="none" normalizeH="0" baseline="0" smtClean="0">
            <a:ln>
              <a:noFill/>
            </a:ln>
            <a:solidFill>
              <a:srgbClr val="003366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4_standardWhite 1">
        <a:dk1>
          <a:srgbClr val="000000"/>
        </a:dk1>
        <a:lt1>
          <a:srgbClr val="FFFFFF"/>
        </a:lt1>
        <a:dk2>
          <a:srgbClr val="003C69"/>
        </a:dk2>
        <a:lt2>
          <a:srgbClr val="808080"/>
        </a:lt2>
        <a:accent1>
          <a:srgbClr val="1C598C"/>
        </a:accent1>
        <a:accent2>
          <a:srgbClr val="4386AF"/>
        </a:accent2>
        <a:accent3>
          <a:srgbClr val="FFFFFF"/>
        </a:accent3>
        <a:accent4>
          <a:srgbClr val="000000"/>
        </a:accent4>
        <a:accent5>
          <a:srgbClr val="ABB5C5"/>
        </a:accent5>
        <a:accent6>
          <a:srgbClr val="3C799E"/>
        </a:accent6>
        <a:hlink>
          <a:srgbClr val="92BCD6"/>
        </a:hlink>
        <a:folHlink>
          <a:srgbClr val="C5DBE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2">
        <a:dk1>
          <a:srgbClr val="000000"/>
        </a:dk1>
        <a:lt1>
          <a:srgbClr val="FFFFFF"/>
        </a:lt1>
        <a:dk2>
          <a:srgbClr val="5A266A"/>
        </a:dk2>
        <a:lt2>
          <a:srgbClr val="808080"/>
        </a:lt2>
        <a:accent1>
          <a:srgbClr val="815595"/>
        </a:accent1>
        <a:accent2>
          <a:srgbClr val="A580B6"/>
        </a:accent2>
        <a:accent3>
          <a:srgbClr val="FFFFFF"/>
        </a:accent3>
        <a:accent4>
          <a:srgbClr val="000000"/>
        </a:accent4>
        <a:accent5>
          <a:srgbClr val="C1B4C8"/>
        </a:accent5>
        <a:accent6>
          <a:srgbClr val="9573A5"/>
        </a:accent6>
        <a:hlink>
          <a:srgbClr val="C6AFD1"/>
        </a:hlink>
        <a:folHlink>
          <a:srgbClr val="E3D8E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3">
        <a:dk1>
          <a:srgbClr val="000000"/>
        </a:dk1>
        <a:lt1>
          <a:srgbClr val="FFFFFF"/>
        </a:lt1>
        <a:dk2>
          <a:srgbClr val="693F58"/>
        </a:dk2>
        <a:lt2>
          <a:srgbClr val="808080"/>
        </a:lt2>
        <a:accent1>
          <a:srgbClr val="92587B"/>
        </a:accent1>
        <a:accent2>
          <a:srgbClr val="B88AA5"/>
        </a:accent2>
        <a:accent3>
          <a:srgbClr val="FFFFFF"/>
        </a:accent3>
        <a:accent4>
          <a:srgbClr val="000000"/>
        </a:accent4>
        <a:accent5>
          <a:srgbClr val="C7B4BF"/>
        </a:accent5>
        <a:accent6>
          <a:srgbClr val="A67D95"/>
        </a:accent6>
        <a:hlink>
          <a:srgbClr val="DEC8D5"/>
        </a:hlink>
        <a:folHlink>
          <a:srgbClr val="EFE5E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4">
        <a:dk1>
          <a:srgbClr val="000000"/>
        </a:dk1>
        <a:lt1>
          <a:srgbClr val="FFFFFF"/>
        </a:lt1>
        <a:dk2>
          <a:srgbClr val="813C49"/>
        </a:dk2>
        <a:lt2>
          <a:srgbClr val="808080"/>
        </a:lt2>
        <a:accent1>
          <a:srgbClr val="A54D5E"/>
        </a:accent1>
        <a:accent2>
          <a:srgbClr val="BD717F"/>
        </a:accent2>
        <a:accent3>
          <a:srgbClr val="FFFFFF"/>
        </a:accent3>
        <a:accent4>
          <a:srgbClr val="000000"/>
        </a:accent4>
        <a:accent5>
          <a:srgbClr val="CFB2B6"/>
        </a:accent5>
        <a:accent6>
          <a:srgbClr val="AB6672"/>
        </a:accent6>
        <a:hlink>
          <a:srgbClr val="D8ACB4"/>
        </a:hlink>
        <a:folHlink>
          <a:srgbClr val="E9CFD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5">
        <a:dk1>
          <a:srgbClr val="000000"/>
        </a:dk1>
        <a:lt1>
          <a:srgbClr val="FFFFFF"/>
        </a:lt1>
        <a:dk2>
          <a:srgbClr val="433F6D"/>
        </a:dk2>
        <a:lt2>
          <a:srgbClr val="808080"/>
        </a:lt2>
        <a:accent1>
          <a:srgbClr val="5F5999"/>
        </a:accent1>
        <a:accent2>
          <a:srgbClr val="8B86B8"/>
        </a:accent2>
        <a:accent3>
          <a:srgbClr val="FFFFFF"/>
        </a:accent3>
        <a:accent4>
          <a:srgbClr val="000000"/>
        </a:accent4>
        <a:accent5>
          <a:srgbClr val="B6B5CA"/>
        </a:accent5>
        <a:accent6>
          <a:srgbClr val="7D79A6"/>
        </a:accent6>
        <a:hlink>
          <a:srgbClr val="C2C0DA"/>
        </a:hlink>
        <a:folHlink>
          <a:srgbClr val="D6D5E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6">
        <a:dk1>
          <a:srgbClr val="000000"/>
        </a:dk1>
        <a:lt1>
          <a:srgbClr val="FFFFFF"/>
        </a:lt1>
        <a:dk2>
          <a:srgbClr val="20628D"/>
        </a:dk2>
        <a:lt2>
          <a:srgbClr val="808080"/>
        </a:lt2>
        <a:accent1>
          <a:srgbClr val="4A98B0"/>
        </a:accent1>
        <a:accent2>
          <a:srgbClr val="78B3C6"/>
        </a:accent2>
        <a:accent3>
          <a:srgbClr val="FFFFFF"/>
        </a:accent3>
        <a:accent4>
          <a:srgbClr val="000000"/>
        </a:accent4>
        <a:accent5>
          <a:srgbClr val="B1CAD4"/>
        </a:accent5>
        <a:accent6>
          <a:srgbClr val="6CA2B3"/>
        </a:accent6>
        <a:hlink>
          <a:srgbClr val="A1CAD7"/>
        </a:hlink>
        <a:folHlink>
          <a:srgbClr val="C4DE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7">
        <a:dk1>
          <a:srgbClr val="000000"/>
        </a:dk1>
        <a:lt1>
          <a:srgbClr val="FFFFFF"/>
        </a:lt1>
        <a:dk2>
          <a:srgbClr val="305C74"/>
        </a:dk2>
        <a:lt2>
          <a:srgbClr val="808080"/>
        </a:lt2>
        <a:accent1>
          <a:srgbClr val="4381A3"/>
        </a:accent1>
        <a:accent2>
          <a:srgbClr val="77AAC7"/>
        </a:accent2>
        <a:accent3>
          <a:srgbClr val="FFFFFF"/>
        </a:accent3>
        <a:accent4>
          <a:srgbClr val="000000"/>
        </a:accent4>
        <a:accent5>
          <a:srgbClr val="B0C1CE"/>
        </a:accent5>
        <a:accent6>
          <a:srgbClr val="6B9AB4"/>
        </a:accent6>
        <a:hlink>
          <a:srgbClr val="B8D3E2"/>
        </a:hlink>
        <a:folHlink>
          <a:srgbClr val="D6E5E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8">
        <a:dk1>
          <a:srgbClr val="000000"/>
        </a:dk1>
        <a:lt1>
          <a:srgbClr val="FFFFFF"/>
        </a:lt1>
        <a:dk2>
          <a:srgbClr val="40685B"/>
        </a:dk2>
        <a:lt2>
          <a:srgbClr val="808080"/>
        </a:lt2>
        <a:accent1>
          <a:srgbClr val="619D89"/>
        </a:accent1>
        <a:accent2>
          <a:srgbClr val="95BDB0"/>
        </a:accent2>
        <a:accent3>
          <a:srgbClr val="FFFFFF"/>
        </a:accent3>
        <a:accent4>
          <a:srgbClr val="000000"/>
        </a:accent4>
        <a:accent5>
          <a:srgbClr val="B7CCC4"/>
        </a:accent5>
        <a:accent6>
          <a:srgbClr val="87AB9F"/>
        </a:accent6>
        <a:hlink>
          <a:srgbClr val="CEE0DA"/>
        </a:hlink>
        <a:folHlink>
          <a:srgbClr val="DCE8E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9">
        <a:dk1>
          <a:srgbClr val="000000"/>
        </a:dk1>
        <a:lt1>
          <a:srgbClr val="FFFFFF"/>
        </a:lt1>
        <a:dk2>
          <a:srgbClr val="8B4A1D"/>
        </a:dk2>
        <a:lt2>
          <a:srgbClr val="808080"/>
        </a:lt2>
        <a:accent1>
          <a:srgbClr val="A96B45"/>
        </a:accent1>
        <a:accent2>
          <a:srgbClr val="C79577"/>
        </a:accent2>
        <a:accent3>
          <a:srgbClr val="FFFFFF"/>
        </a:accent3>
        <a:accent4>
          <a:srgbClr val="000000"/>
        </a:accent4>
        <a:accent5>
          <a:srgbClr val="D1BAB0"/>
        </a:accent5>
        <a:accent6>
          <a:srgbClr val="B4876B"/>
        </a:accent6>
        <a:hlink>
          <a:srgbClr val="DEC2B0"/>
        </a:hlink>
        <a:folHlink>
          <a:srgbClr val="EAD9C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0.xml><?xml version="1.0" encoding="utf-8"?>
<a:theme xmlns:a="http://schemas.openxmlformats.org/drawingml/2006/main" name="3_blank">
  <a:themeElements>
    <a:clrScheme name="4_standardWhite 1">
      <a:dk1>
        <a:srgbClr val="000000"/>
      </a:dk1>
      <a:lt1>
        <a:srgbClr val="FFFFFF"/>
      </a:lt1>
      <a:dk2>
        <a:srgbClr val="003C69"/>
      </a:dk2>
      <a:lt2>
        <a:srgbClr val="808080"/>
      </a:lt2>
      <a:accent1>
        <a:srgbClr val="1C598C"/>
      </a:accent1>
      <a:accent2>
        <a:srgbClr val="4386AF"/>
      </a:accent2>
      <a:accent3>
        <a:srgbClr val="FFFFFF"/>
      </a:accent3>
      <a:accent4>
        <a:srgbClr val="000000"/>
      </a:accent4>
      <a:accent5>
        <a:srgbClr val="ABB5C5"/>
      </a:accent5>
      <a:accent6>
        <a:srgbClr val="3C799E"/>
      </a:accent6>
      <a:hlink>
        <a:srgbClr val="92BCD6"/>
      </a:hlink>
      <a:folHlink>
        <a:srgbClr val="C5DBE9"/>
      </a:folHlink>
    </a:clrScheme>
    <a:fontScheme name="4_standardWhite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rgbClr val="003366"/>
            </a:solidFill>
            <a:effectLst/>
            <a:latin typeface="Calibri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rgbClr val="003366"/>
            </a:solidFill>
            <a:effectLst/>
            <a:latin typeface="Calibri" pitchFamily="34" charset="0"/>
            <a:cs typeface="Arial" charset="0"/>
          </a:defRPr>
        </a:defPPr>
      </a:lstStyle>
    </a:lnDef>
  </a:objectDefaults>
  <a:extraClrSchemeLst>
    <a:extraClrScheme>
      <a:clrScheme name="4_standardWhite 1">
        <a:dk1>
          <a:srgbClr val="000000"/>
        </a:dk1>
        <a:lt1>
          <a:srgbClr val="FFFFFF"/>
        </a:lt1>
        <a:dk2>
          <a:srgbClr val="003C69"/>
        </a:dk2>
        <a:lt2>
          <a:srgbClr val="808080"/>
        </a:lt2>
        <a:accent1>
          <a:srgbClr val="1C598C"/>
        </a:accent1>
        <a:accent2>
          <a:srgbClr val="4386AF"/>
        </a:accent2>
        <a:accent3>
          <a:srgbClr val="FFFFFF"/>
        </a:accent3>
        <a:accent4>
          <a:srgbClr val="000000"/>
        </a:accent4>
        <a:accent5>
          <a:srgbClr val="ABB5C5"/>
        </a:accent5>
        <a:accent6>
          <a:srgbClr val="3C799E"/>
        </a:accent6>
        <a:hlink>
          <a:srgbClr val="92BCD6"/>
        </a:hlink>
        <a:folHlink>
          <a:srgbClr val="C5DBE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2">
        <a:dk1>
          <a:srgbClr val="000000"/>
        </a:dk1>
        <a:lt1>
          <a:srgbClr val="FFFFFF"/>
        </a:lt1>
        <a:dk2>
          <a:srgbClr val="5A266A"/>
        </a:dk2>
        <a:lt2>
          <a:srgbClr val="808080"/>
        </a:lt2>
        <a:accent1>
          <a:srgbClr val="815595"/>
        </a:accent1>
        <a:accent2>
          <a:srgbClr val="A580B6"/>
        </a:accent2>
        <a:accent3>
          <a:srgbClr val="FFFFFF"/>
        </a:accent3>
        <a:accent4>
          <a:srgbClr val="000000"/>
        </a:accent4>
        <a:accent5>
          <a:srgbClr val="C1B4C8"/>
        </a:accent5>
        <a:accent6>
          <a:srgbClr val="9573A5"/>
        </a:accent6>
        <a:hlink>
          <a:srgbClr val="C6AFD1"/>
        </a:hlink>
        <a:folHlink>
          <a:srgbClr val="E3D8E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3">
        <a:dk1>
          <a:srgbClr val="000000"/>
        </a:dk1>
        <a:lt1>
          <a:srgbClr val="FFFFFF"/>
        </a:lt1>
        <a:dk2>
          <a:srgbClr val="693F58"/>
        </a:dk2>
        <a:lt2>
          <a:srgbClr val="808080"/>
        </a:lt2>
        <a:accent1>
          <a:srgbClr val="92587B"/>
        </a:accent1>
        <a:accent2>
          <a:srgbClr val="B88AA5"/>
        </a:accent2>
        <a:accent3>
          <a:srgbClr val="FFFFFF"/>
        </a:accent3>
        <a:accent4>
          <a:srgbClr val="000000"/>
        </a:accent4>
        <a:accent5>
          <a:srgbClr val="C7B4BF"/>
        </a:accent5>
        <a:accent6>
          <a:srgbClr val="A67D95"/>
        </a:accent6>
        <a:hlink>
          <a:srgbClr val="DEC8D5"/>
        </a:hlink>
        <a:folHlink>
          <a:srgbClr val="EFE5E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4">
        <a:dk1>
          <a:srgbClr val="000000"/>
        </a:dk1>
        <a:lt1>
          <a:srgbClr val="FFFFFF"/>
        </a:lt1>
        <a:dk2>
          <a:srgbClr val="813C49"/>
        </a:dk2>
        <a:lt2>
          <a:srgbClr val="808080"/>
        </a:lt2>
        <a:accent1>
          <a:srgbClr val="A54D5E"/>
        </a:accent1>
        <a:accent2>
          <a:srgbClr val="BD717F"/>
        </a:accent2>
        <a:accent3>
          <a:srgbClr val="FFFFFF"/>
        </a:accent3>
        <a:accent4>
          <a:srgbClr val="000000"/>
        </a:accent4>
        <a:accent5>
          <a:srgbClr val="CFB2B6"/>
        </a:accent5>
        <a:accent6>
          <a:srgbClr val="AB6672"/>
        </a:accent6>
        <a:hlink>
          <a:srgbClr val="D8ACB4"/>
        </a:hlink>
        <a:folHlink>
          <a:srgbClr val="E9CFD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5">
        <a:dk1>
          <a:srgbClr val="000000"/>
        </a:dk1>
        <a:lt1>
          <a:srgbClr val="FFFFFF"/>
        </a:lt1>
        <a:dk2>
          <a:srgbClr val="433F6D"/>
        </a:dk2>
        <a:lt2>
          <a:srgbClr val="808080"/>
        </a:lt2>
        <a:accent1>
          <a:srgbClr val="5F5999"/>
        </a:accent1>
        <a:accent2>
          <a:srgbClr val="8B86B8"/>
        </a:accent2>
        <a:accent3>
          <a:srgbClr val="FFFFFF"/>
        </a:accent3>
        <a:accent4>
          <a:srgbClr val="000000"/>
        </a:accent4>
        <a:accent5>
          <a:srgbClr val="B6B5CA"/>
        </a:accent5>
        <a:accent6>
          <a:srgbClr val="7D79A6"/>
        </a:accent6>
        <a:hlink>
          <a:srgbClr val="C2C0DA"/>
        </a:hlink>
        <a:folHlink>
          <a:srgbClr val="D6D5E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6">
        <a:dk1>
          <a:srgbClr val="000000"/>
        </a:dk1>
        <a:lt1>
          <a:srgbClr val="FFFFFF"/>
        </a:lt1>
        <a:dk2>
          <a:srgbClr val="20628D"/>
        </a:dk2>
        <a:lt2>
          <a:srgbClr val="808080"/>
        </a:lt2>
        <a:accent1>
          <a:srgbClr val="4A98B0"/>
        </a:accent1>
        <a:accent2>
          <a:srgbClr val="78B3C6"/>
        </a:accent2>
        <a:accent3>
          <a:srgbClr val="FFFFFF"/>
        </a:accent3>
        <a:accent4>
          <a:srgbClr val="000000"/>
        </a:accent4>
        <a:accent5>
          <a:srgbClr val="B1CAD4"/>
        </a:accent5>
        <a:accent6>
          <a:srgbClr val="6CA2B3"/>
        </a:accent6>
        <a:hlink>
          <a:srgbClr val="A1CAD7"/>
        </a:hlink>
        <a:folHlink>
          <a:srgbClr val="C4DE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7">
        <a:dk1>
          <a:srgbClr val="000000"/>
        </a:dk1>
        <a:lt1>
          <a:srgbClr val="FFFFFF"/>
        </a:lt1>
        <a:dk2>
          <a:srgbClr val="305C74"/>
        </a:dk2>
        <a:lt2>
          <a:srgbClr val="808080"/>
        </a:lt2>
        <a:accent1>
          <a:srgbClr val="4381A3"/>
        </a:accent1>
        <a:accent2>
          <a:srgbClr val="77AAC7"/>
        </a:accent2>
        <a:accent3>
          <a:srgbClr val="FFFFFF"/>
        </a:accent3>
        <a:accent4>
          <a:srgbClr val="000000"/>
        </a:accent4>
        <a:accent5>
          <a:srgbClr val="B0C1CE"/>
        </a:accent5>
        <a:accent6>
          <a:srgbClr val="6B9AB4"/>
        </a:accent6>
        <a:hlink>
          <a:srgbClr val="B8D3E2"/>
        </a:hlink>
        <a:folHlink>
          <a:srgbClr val="D6E5E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8">
        <a:dk1>
          <a:srgbClr val="000000"/>
        </a:dk1>
        <a:lt1>
          <a:srgbClr val="FFFFFF"/>
        </a:lt1>
        <a:dk2>
          <a:srgbClr val="40685B"/>
        </a:dk2>
        <a:lt2>
          <a:srgbClr val="808080"/>
        </a:lt2>
        <a:accent1>
          <a:srgbClr val="619D89"/>
        </a:accent1>
        <a:accent2>
          <a:srgbClr val="95BDB0"/>
        </a:accent2>
        <a:accent3>
          <a:srgbClr val="FFFFFF"/>
        </a:accent3>
        <a:accent4>
          <a:srgbClr val="000000"/>
        </a:accent4>
        <a:accent5>
          <a:srgbClr val="B7CCC4"/>
        </a:accent5>
        <a:accent6>
          <a:srgbClr val="87AB9F"/>
        </a:accent6>
        <a:hlink>
          <a:srgbClr val="CEE0DA"/>
        </a:hlink>
        <a:folHlink>
          <a:srgbClr val="DCE8E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9">
        <a:dk1>
          <a:srgbClr val="000000"/>
        </a:dk1>
        <a:lt1>
          <a:srgbClr val="FFFFFF"/>
        </a:lt1>
        <a:dk2>
          <a:srgbClr val="8B4A1D"/>
        </a:dk2>
        <a:lt2>
          <a:srgbClr val="808080"/>
        </a:lt2>
        <a:accent1>
          <a:srgbClr val="A96B45"/>
        </a:accent1>
        <a:accent2>
          <a:srgbClr val="C79577"/>
        </a:accent2>
        <a:accent3>
          <a:srgbClr val="FFFFFF"/>
        </a:accent3>
        <a:accent4>
          <a:srgbClr val="000000"/>
        </a:accent4>
        <a:accent5>
          <a:srgbClr val="D1BAB0"/>
        </a:accent5>
        <a:accent6>
          <a:srgbClr val="B4876B"/>
        </a:accent6>
        <a:hlink>
          <a:srgbClr val="DEC2B0"/>
        </a:hlink>
        <a:folHlink>
          <a:srgbClr val="EAD9C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1.xml><?xml version="1.0" encoding="utf-8"?>
<a:theme xmlns:a="http://schemas.openxmlformats.org/drawingml/2006/main" name="4_blank">
  <a:themeElements>
    <a:clrScheme name="4_standardWhite 1">
      <a:dk1>
        <a:srgbClr val="000000"/>
      </a:dk1>
      <a:lt1>
        <a:srgbClr val="FFFFFF"/>
      </a:lt1>
      <a:dk2>
        <a:srgbClr val="003C69"/>
      </a:dk2>
      <a:lt2>
        <a:srgbClr val="808080"/>
      </a:lt2>
      <a:accent1>
        <a:srgbClr val="1C598C"/>
      </a:accent1>
      <a:accent2>
        <a:srgbClr val="4386AF"/>
      </a:accent2>
      <a:accent3>
        <a:srgbClr val="FFFFFF"/>
      </a:accent3>
      <a:accent4>
        <a:srgbClr val="000000"/>
      </a:accent4>
      <a:accent5>
        <a:srgbClr val="ABB5C5"/>
      </a:accent5>
      <a:accent6>
        <a:srgbClr val="3C799E"/>
      </a:accent6>
      <a:hlink>
        <a:srgbClr val="92BCD6"/>
      </a:hlink>
      <a:folHlink>
        <a:srgbClr val="C5DBE9"/>
      </a:folHlink>
    </a:clrScheme>
    <a:fontScheme name="4_standardWhite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rgbClr val="003366"/>
            </a:solidFill>
            <a:effectLst/>
            <a:latin typeface="Calibri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rgbClr val="003366"/>
            </a:solidFill>
            <a:effectLst/>
            <a:latin typeface="Calibri" pitchFamily="34" charset="0"/>
            <a:cs typeface="Arial" charset="0"/>
          </a:defRPr>
        </a:defPPr>
      </a:lstStyle>
    </a:lnDef>
  </a:objectDefaults>
  <a:extraClrSchemeLst>
    <a:extraClrScheme>
      <a:clrScheme name="4_standardWhite 1">
        <a:dk1>
          <a:srgbClr val="000000"/>
        </a:dk1>
        <a:lt1>
          <a:srgbClr val="FFFFFF"/>
        </a:lt1>
        <a:dk2>
          <a:srgbClr val="003C69"/>
        </a:dk2>
        <a:lt2>
          <a:srgbClr val="808080"/>
        </a:lt2>
        <a:accent1>
          <a:srgbClr val="1C598C"/>
        </a:accent1>
        <a:accent2>
          <a:srgbClr val="4386AF"/>
        </a:accent2>
        <a:accent3>
          <a:srgbClr val="FFFFFF"/>
        </a:accent3>
        <a:accent4>
          <a:srgbClr val="000000"/>
        </a:accent4>
        <a:accent5>
          <a:srgbClr val="ABB5C5"/>
        </a:accent5>
        <a:accent6>
          <a:srgbClr val="3C799E"/>
        </a:accent6>
        <a:hlink>
          <a:srgbClr val="92BCD6"/>
        </a:hlink>
        <a:folHlink>
          <a:srgbClr val="C5DBE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2">
        <a:dk1>
          <a:srgbClr val="000000"/>
        </a:dk1>
        <a:lt1>
          <a:srgbClr val="FFFFFF"/>
        </a:lt1>
        <a:dk2>
          <a:srgbClr val="5A266A"/>
        </a:dk2>
        <a:lt2>
          <a:srgbClr val="808080"/>
        </a:lt2>
        <a:accent1>
          <a:srgbClr val="815595"/>
        </a:accent1>
        <a:accent2>
          <a:srgbClr val="A580B6"/>
        </a:accent2>
        <a:accent3>
          <a:srgbClr val="FFFFFF"/>
        </a:accent3>
        <a:accent4>
          <a:srgbClr val="000000"/>
        </a:accent4>
        <a:accent5>
          <a:srgbClr val="C1B4C8"/>
        </a:accent5>
        <a:accent6>
          <a:srgbClr val="9573A5"/>
        </a:accent6>
        <a:hlink>
          <a:srgbClr val="C6AFD1"/>
        </a:hlink>
        <a:folHlink>
          <a:srgbClr val="E3D8E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3">
        <a:dk1>
          <a:srgbClr val="000000"/>
        </a:dk1>
        <a:lt1>
          <a:srgbClr val="FFFFFF"/>
        </a:lt1>
        <a:dk2>
          <a:srgbClr val="693F58"/>
        </a:dk2>
        <a:lt2>
          <a:srgbClr val="808080"/>
        </a:lt2>
        <a:accent1>
          <a:srgbClr val="92587B"/>
        </a:accent1>
        <a:accent2>
          <a:srgbClr val="B88AA5"/>
        </a:accent2>
        <a:accent3>
          <a:srgbClr val="FFFFFF"/>
        </a:accent3>
        <a:accent4>
          <a:srgbClr val="000000"/>
        </a:accent4>
        <a:accent5>
          <a:srgbClr val="C7B4BF"/>
        </a:accent5>
        <a:accent6>
          <a:srgbClr val="A67D95"/>
        </a:accent6>
        <a:hlink>
          <a:srgbClr val="DEC8D5"/>
        </a:hlink>
        <a:folHlink>
          <a:srgbClr val="EFE5E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4">
        <a:dk1>
          <a:srgbClr val="000000"/>
        </a:dk1>
        <a:lt1>
          <a:srgbClr val="FFFFFF"/>
        </a:lt1>
        <a:dk2>
          <a:srgbClr val="813C49"/>
        </a:dk2>
        <a:lt2>
          <a:srgbClr val="808080"/>
        </a:lt2>
        <a:accent1>
          <a:srgbClr val="A54D5E"/>
        </a:accent1>
        <a:accent2>
          <a:srgbClr val="BD717F"/>
        </a:accent2>
        <a:accent3>
          <a:srgbClr val="FFFFFF"/>
        </a:accent3>
        <a:accent4>
          <a:srgbClr val="000000"/>
        </a:accent4>
        <a:accent5>
          <a:srgbClr val="CFB2B6"/>
        </a:accent5>
        <a:accent6>
          <a:srgbClr val="AB6672"/>
        </a:accent6>
        <a:hlink>
          <a:srgbClr val="D8ACB4"/>
        </a:hlink>
        <a:folHlink>
          <a:srgbClr val="E9CFD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5">
        <a:dk1>
          <a:srgbClr val="000000"/>
        </a:dk1>
        <a:lt1>
          <a:srgbClr val="FFFFFF"/>
        </a:lt1>
        <a:dk2>
          <a:srgbClr val="433F6D"/>
        </a:dk2>
        <a:lt2>
          <a:srgbClr val="808080"/>
        </a:lt2>
        <a:accent1>
          <a:srgbClr val="5F5999"/>
        </a:accent1>
        <a:accent2>
          <a:srgbClr val="8B86B8"/>
        </a:accent2>
        <a:accent3>
          <a:srgbClr val="FFFFFF"/>
        </a:accent3>
        <a:accent4>
          <a:srgbClr val="000000"/>
        </a:accent4>
        <a:accent5>
          <a:srgbClr val="B6B5CA"/>
        </a:accent5>
        <a:accent6>
          <a:srgbClr val="7D79A6"/>
        </a:accent6>
        <a:hlink>
          <a:srgbClr val="C2C0DA"/>
        </a:hlink>
        <a:folHlink>
          <a:srgbClr val="D6D5E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6">
        <a:dk1>
          <a:srgbClr val="000000"/>
        </a:dk1>
        <a:lt1>
          <a:srgbClr val="FFFFFF"/>
        </a:lt1>
        <a:dk2>
          <a:srgbClr val="20628D"/>
        </a:dk2>
        <a:lt2>
          <a:srgbClr val="808080"/>
        </a:lt2>
        <a:accent1>
          <a:srgbClr val="4A98B0"/>
        </a:accent1>
        <a:accent2>
          <a:srgbClr val="78B3C6"/>
        </a:accent2>
        <a:accent3>
          <a:srgbClr val="FFFFFF"/>
        </a:accent3>
        <a:accent4>
          <a:srgbClr val="000000"/>
        </a:accent4>
        <a:accent5>
          <a:srgbClr val="B1CAD4"/>
        </a:accent5>
        <a:accent6>
          <a:srgbClr val="6CA2B3"/>
        </a:accent6>
        <a:hlink>
          <a:srgbClr val="A1CAD7"/>
        </a:hlink>
        <a:folHlink>
          <a:srgbClr val="C4DE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7">
        <a:dk1>
          <a:srgbClr val="000000"/>
        </a:dk1>
        <a:lt1>
          <a:srgbClr val="FFFFFF"/>
        </a:lt1>
        <a:dk2>
          <a:srgbClr val="305C74"/>
        </a:dk2>
        <a:lt2>
          <a:srgbClr val="808080"/>
        </a:lt2>
        <a:accent1>
          <a:srgbClr val="4381A3"/>
        </a:accent1>
        <a:accent2>
          <a:srgbClr val="77AAC7"/>
        </a:accent2>
        <a:accent3>
          <a:srgbClr val="FFFFFF"/>
        </a:accent3>
        <a:accent4>
          <a:srgbClr val="000000"/>
        </a:accent4>
        <a:accent5>
          <a:srgbClr val="B0C1CE"/>
        </a:accent5>
        <a:accent6>
          <a:srgbClr val="6B9AB4"/>
        </a:accent6>
        <a:hlink>
          <a:srgbClr val="B8D3E2"/>
        </a:hlink>
        <a:folHlink>
          <a:srgbClr val="D6E5E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8">
        <a:dk1>
          <a:srgbClr val="000000"/>
        </a:dk1>
        <a:lt1>
          <a:srgbClr val="FFFFFF"/>
        </a:lt1>
        <a:dk2>
          <a:srgbClr val="40685B"/>
        </a:dk2>
        <a:lt2>
          <a:srgbClr val="808080"/>
        </a:lt2>
        <a:accent1>
          <a:srgbClr val="619D89"/>
        </a:accent1>
        <a:accent2>
          <a:srgbClr val="95BDB0"/>
        </a:accent2>
        <a:accent3>
          <a:srgbClr val="FFFFFF"/>
        </a:accent3>
        <a:accent4>
          <a:srgbClr val="000000"/>
        </a:accent4>
        <a:accent5>
          <a:srgbClr val="B7CCC4"/>
        </a:accent5>
        <a:accent6>
          <a:srgbClr val="87AB9F"/>
        </a:accent6>
        <a:hlink>
          <a:srgbClr val="CEE0DA"/>
        </a:hlink>
        <a:folHlink>
          <a:srgbClr val="DCE8E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9">
        <a:dk1>
          <a:srgbClr val="000000"/>
        </a:dk1>
        <a:lt1>
          <a:srgbClr val="FFFFFF"/>
        </a:lt1>
        <a:dk2>
          <a:srgbClr val="8B4A1D"/>
        </a:dk2>
        <a:lt2>
          <a:srgbClr val="808080"/>
        </a:lt2>
        <a:accent1>
          <a:srgbClr val="A96B45"/>
        </a:accent1>
        <a:accent2>
          <a:srgbClr val="C79577"/>
        </a:accent2>
        <a:accent3>
          <a:srgbClr val="FFFFFF"/>
        </a:accent3>
        <a:accent4>
          <a:srgbClr val="000000"/>
        </a:accent4>
        <a:accent5>
          <a:srgbClr val="D1BAB0"/>
        </a:accent5>
        <a:accent6>
          <a:srgbClr val="B4876B"/>
        </a:accent6>
        <a:hlink>
          <a:srgbClr val="DEC2B0"/>
        </a:hlink>
        <a:folHlink>
          <a:srgbClr val="EAD9C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2.xml><?xml version="1.0" encoding="utf-8"?>
<a:theme xmlns:a="http://schemas.openxmlformats.org/drawingml/2006/main" name="9_PsyRING Master Confidential">
  <a:themeElements>
    <a:clrScheme name="PsyRING Master Confidenti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syRING Master Confidentia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syRING Master Confidenti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syRING Master Confidentia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syRING Master Confidentia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syRING Master Confidentia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syRING Master Confidentia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syRING Master Confidentia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syRING Master Confidentia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syRING Master Confidentia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syRING Master Confidentia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syRING Master Confidentia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syRING Master Confidentia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syRING Master Confidentia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3.xml><?xml version="1.0" encoding="utf-8"?>
<a:theme xmlns:a="http://schemas.openxmlformats.org/drawingml/2006/main" name="9_blank">
  <a:themeElements>
    <a:clrScheme name="4_standardWhite 1">
      <a:dk1>
        <a:srgbClr val="000000"/>
      </a:dk1>
      <a:lt1>
        <a:srgbClr val="FFFFFF"/>
      </a:lt1>
      <a:dk2>
        <a:srgbClr val="003C69"/>
      </a:dk2>
      <a:lt2>
        <a:srgbClr val="808080"/>
      </a:lt2>
      <a:accent1>
        <a:srgbClr val="1C598C"/>
      </a:accent1>
      <a:accent2>
        <a:srgbClr val="4386AF"/>
      </a:accent2>
      <a:accent3>
        <a:srgbClr val="FFFFFF"/>
      </a:accent3>
      <a:accent4>
        <a:srgbClr val="000000"/>
      </a:accent4>
      <a:accent5>
        <a:srgbClr val="ABB5C5"/>
      </a:accent5>
      <a:accent6>
        <a:srgbClr val="3C799E"/>
      </a:accent6>
      <a:hlink>
        <a:srgbClr val="92BCD6"/>
      </a:hlink>
      <a:folHlink>
        <a:srgbClr val="C5DBE9"/>
      </a:folHlink>
    </a:clrScheme>
    <a:fontScheme name="4_standardWhite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rgbClr val="003366"/>
            </a:solidFill>
            <a:effectLst/>
            <a:latin typeface="Calibri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rgbClr val="003366"/>
            </a:solidFill>
            <a:effectLst/>
            <a:latin typeface="Calibri" pitchFamily="34" charset="0"/>
            <a:cs typeface="Arial" charset="0"/>
          </a:defRPr>
        </a:defPPr>
      </a:lstStyle>
    </a:lnDef>
  </a:objectDefaults>
  <a:extraClrSchemeLst>
    <a:extraClrScheme>
      <a:clrScheme name="4_standardWhite 1">
        <a:dk1>
          <a:srgbClr val="000000"/>
        </a:dk1>
        <a:lt1>
          <a:srgbClr val="FFFFFF"/>
        </a:lt1>
        <a:dk2>
          <a:srgbClr val="003C69"/>
        </a:dk2>
        <a:lt2>
          <a:srgbClr val="808080"/>
        </a:lt2>
        <a:accent1>
          <a:srgbClr val="1C598C"/>
        </a:accent1>
        <a:accent2>
          <a:srgbClr val="4386AF"/>
        </a:accent2>
        <a:accent3>
          <a:srgbClr val="FFFFFF"/>
        </a:accent3>
        <a:accent4>
          <a:srgbClr val="000000"/>
        </a:accent4>
        <a:accent5>
          <a:srgbClr val="ABB5C5"/>
        </a:accent5>
        <a:accent6>
          <a:srgbClr val="3C799E"/>
        </a:accent6>
        <a:hlink>
          <a:srgbClr val="92BCD6"/>
        </a:hlink>
        <a:folHlink>
          <a:srgbClr val="C5DBE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2">
        <a:dk1>
          <a:srgbClr val="000000"/>
        </a:dk1>
        <a:lt1>
          <a:srgbClr val="FFFFFF"/>
        </a:lt1>
        <a:dk2>
          <a:srgbClr val="5A266A"/>
        </a:dk2>
        <a:lt2>
          <a:srgbClr val="808080"/>
        </a:lt2>
        <a:accent1>
          <a:srgbClr val="815595"/>
        </a:accent1>
        <a:accent2>
          <a:srgbClr val="A580B6"/>
        </a:accent2>
        <a:accent3>
          <a:srgbClr val="FFFFFF"/>
        </a:accent3>
        <a:accent4>
          <a:srgbClr val="000000"/>
        </a:accent4>
        <a:accent5>
          <a:srgbClr val="C1B4C8"/>
        </a:accent5>
        <a:accent6>
          <a:srgbClr val="9573A5"/>
        </a:accent6>
        <a:hlink>
          <a:srgbClr val="C6AFD1"/>
        </a:hlink>
        <a:folHlink>
          <a:srgbClr val="E3D8E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3">
        <a:dk1>
          <a:srgbClr val="000000"/>
        </a:dk1>
        <a:lt1>
          <a:srgbClr val="FFFFFF"/>
        </a:lt1>
        <a:dk2>
          <a:srgbClr val="693F58"/>
        </a:dk2>
        <a:lt2>
          <a:srgbClr val="808080"/>
        </a:lt2>
        <a:accent1>
          <a:srgbClr val="92587B"/>
        </a:accent1>
        <a:accent2>
          <a:srgbClr val="B88AA5"/>
        </a:accent2>
        <a:accent3>
          <a:srgbClr val="FFFFFF"/>
        </a:accent3>
        <a:accent4>
          <a:srgbClr val="000000"/>
        </a:accent4>
        <a:accent5>
          <a:srgbClr val="C7B4BF"/>
        </a:accent5>
        <a:accent6>
          <a:srgbClr val="A67D95"/>
        </a:accent6>
        <a:hlink>
          <a:srgbClr val="DEC8D5"/>
        </a:hlink>
        <a:folHlink>
          <a:srgbClr val="EFE5E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4">
        <a:dk1>
          <a:srgbClr val="000000"/>
        </a:dk1>
        <a:lt1>
          <a:srgbClr val="FFFFFF"/>
        </a:lt1>
        <a:dk2>
          <a:srgbClr val="813C49"/>
        </a:dk2>
        <a:lt2>
          <a:srgbClr val="808080"/>
        </a:lt2>
        <a:accent1>
          <a:srgbClr val="A54D5E"/>
        </a:accent1>
        <a:accent2>
          <a:srgbClr val="BD717F"/>
        </a:accent2>
        <a:accent3>
          <a:srgbClr val="FFFFFF"/>
        </a:accent3>
        <a:accent4>
          <a:srgbClr val="000000"/>
        </a:accent4>
        <a:accent5>
          <a:srgbClr val="CFB2B6"/>
        </a:accent5>
        <a:accent6>
          <a:srgbClr val="AB6672"/>
        </a:accent6>
        <a:hlink>
          <a:srgbClr val="D8ACB4"/>
        </a:hlink>
        <a:folHlink>
          <a:srgbClr val="E9CFD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5">
        <a:dk1>
          <a:srgbClr val="000000"/>
        </a:dk1>
        <a:lt1>
          <a:srgbClr val="FFFFFF"/>
        </a:lt1>
        <a:dk2>
          <a:srgbClr val="433F6D"/>
        </a:dk2>
        <a:lt2>
          <a:srgbClr val="808080"/>
        </a:lt2>
        <a:accent1>
          <a:srgbClr val="5F5999"/>
        </a:accent1>
        <a:accent2>
          <a:srgbClr val="8B86B8"/>
        </a:accent2>
        <a:accent3>
          <a:srgbClr val="FFFFFF"/>
        </a:accent3>
        <a:accent4>
          <a:srgbClr val="000000"/>
        </a:accent4>
        <a:accent5>
          <a:srgbClr val="B6B5CA"/>
        </a:accent5>
        <a:accent6>
          <a:srgbClr val="7D79A6"/>
        </a:accent6>
        <a:hlink>
          <a:srgbClr val="C2C0DA"/>
        </a:hlink>
        <a:folHlink>
          <a:srgbClr val="D6D5E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6">
        <a:dk1>
          <a:srgbClr val="000000"/>
        </a:dk1>
        <a:lt1>
          <a:srgbClr val="FFFFFF"/>
        </a:lt1>
        <a:dk2>
          <a:srgbClr val="20628D"/>
        </a:dk2>
        <a:lt2>
          <a:srgbClr val="808080"/>
        </a:lt2>
        <a:accent1>
          <a:srgbClr val="4A98B0"/>
        </a:accent1>
        <a:accent2>
          <a:srgbClr val="78B3C6"/>
        </a:accent2>
        <a:accent3>
          <a:srgbClr val="FFFFFF"/>
        </a:accent3>
        <a:accent4>
          <a:srgbClr val="000000"/>
        </a:accent4>
        <a:accent5>
          <a:srgbClr val="B1CAD4"/>
        </a:accent5>
        <a:accent6>
          <a:srgbClr val="6CA2B3"/>
        </a:accent6>
        <a:hlink>
          <a:srgbClr val="A1CAD7"/>
        </a:hlink>
        <a:folHlink>
          <a:srgbClr val="C4DE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7">
        <a:dk1>
          <a:srgbClr val="000000"/>
        </a:dk1>
        <a:lt1>
          <a:srgbClr val="FFFFFF"/>
        </a:lt1>
        <a:dk2>
          <a:srgbClr val="305C74"/>
        </a:dk2>
        <a:lt2>
          <a:srgbClr val="808080"/>
        </a:lt2>
        <a:accent1>
          <a:srgbClr val="4381A3"/>
        </a:accent1>
        <a:accent2>
          <a:srgbClr val="77AAC7"/>
        </a:accent2>
        <a:accent3>
          <a:srgbClr val="FFFFFF"/>
        </a:accent3>
        <a:accent4>
          <a:srgbClr val="000000"/>
        </a:accent4>
        <a:accent5>
          <a:srgbClr val="B0C1CE"/>
        </a:accent5>
        <a:accent6>
          <a:srgbClr val="6B9AB4"/>
        </a:accent6>
        <a:hlink>
          <a:srgbClr val="B8D3E2"/>
        </a:hlink>
        <a:folHlink>
          <a:srgbClr val="D6E5E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8">
        <a:dk1>
          <a:srgbClr val="000000"/>
        </a:dk1>
        <a:lt1>
          <a:srgbClr val="FFFFFF"/>
        </a:lt1>
        <a:dk2>
          <a:srgbClr val="40685B"/>
        </a:dk2>
        <a:lt2>
          <a:srgbClr val="808080"/>
        </a:lt2>
        <a:accent1>
          <a:srgbClr val="619D89"/>
        </a:accent1>
        <a:accent2>
          <a:srgbClr val="95BDB0"/>
        </a:accent2>
        <a:accent3>
          <a:srgbClr val="FFFFFF"/>
        </a:accent3>
        <a:accent4>
          <a:srgbClr val="000000"/>
        </a:accent4>
        <a:accent5>
          <a:srgbClr val="B7CCC4"/>
        </a:accent5>
        <a:accent6>
          <a:srgbClr val="87AB9F"/>
        </a:accent6>
        <a:hlink>
          <a:srgbClr val="CEE0DA"/>
        </a:hlink>
        <a:folHlink>
          <a:srgbClr val="DCE8E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9">
        <a:dk1>
          <a:srgbClr val="000000"/>
        </a:dk1>
        <a:lt1>
          <a:srgbClr val="FFFFFF"/>
        </a:lt1>
        <a:dk2>
          <a:srgbClr val="8B4A1D"/>
        </a:dk2>
        <a:lt2>
          <a:srgbClr val="808080"/>
        </a:lt2>
        <a:accent1>
          <a:srgbClr val="A96B45"/>
        </a:accent1>
        <a:accent2>
          <a:srgbClr val="C79577"/>
        </a:accent2>
        <a:accent3>
          <a:srgbClr val="FFFFFF"/>
        </a:accent3>
        <a:accent4>
          <a:srgbClr val="000000"/>
        </a:accent4>
        <a:accent5>
          <a:srgbClr val="D1BAB0"/>
        </a:accent5>
        <a:accent6>
          <a:srgbClr val="B4876B"/>
        </a:accent6>
        <a:hlink>
          <a:srgbClr val="DEC2B0"/>
        </a:hlink>
        <a:folHlink>
          <a:srgbClr val="EAD9C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4.xml><?xml version="1.0" encoding="utf-8"?>
<a:theme xmlns:a="http://schemas.openxmlformats.org/drawingml/2006/main" name="11_blank">
  <a:themeElements>
    <a:clrScheme name="4_standardWhite 1">
      <a:dk1>
        <a:srgbClr val="000000"/>
      </a:dk1>
      <a:lt1>
        <a:srgbClr val="FFFFFF"/>
      </a:lt1>
      <a:dk2>
        <a:srgbClr val="003C69"/>
      </a:dk2>
      <a:lt2>
        <a:srgbClr val="808080"/>
      </a:lt2>
      <a:accent1>
        <a:srgbClr val="1C598C"/>
      </a:accent1>
      <a:accent2>
        <a:srgbClr val="4386AF"/>
      </a:accent2>
      <a:accent3>
        <a:srgbClr val="FFFFFF"/>
      </a:accent3>
      <a:accent4>
        <a:srgbClr val="000000"/>
      </a:accent4>
      <a:accent5>
        <a:srgbClr val="ABB5C5"/>
      </a:accent5>
      <a:accent6>
        <a:srgbClr val="3C799E"/>
      </a:accent6>
      <a:hlink>
        <a:srgbClr val="92BCD6"/>
      </a:hlink>
      <a:folHlink>
        <a:srgbClr val="C5DBE9"/>
      </a:folHlink>
    </a:clrScheme>
    <a:fontScheme name="4_standardWhite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rgbClr val="003366"/>
            </a:solidFill>
            <a:effectLst/>
            <a:latin typeface="Calibri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rgbClr val="003366"/>
            </a:solidFill>
            <a:effectLst/>
            <a:latin typeface="Calibri" pitchFamily="34" charset="0"/>
            <a:cs typeface="Arial" charset="0"/>
          </a:defRPr>
        </a:defPPr>
      </a:lstStyle>
    </a:lnDef>
  </a:objectDefaults>
  <a:extraClrSchemeLst>
    <a:extraClrScheme>
      <a:clrScheme name="4_standardWhite 1">
        <a:dk1>
          <a:srgbClr val="000000"/>
        </a:dk1>
        <a:lt1>
          <a:srgbClr val="FFFFFF"/>
        </a:lt1>
        <a:dk2>
          <a:srgbClr val="003C69"/>
        </a:dk2>
        <a:lt2>
          <a:srgbClr val="808080"/>
        </a:lt2>
        <a:accent1>
          <a:srgbClr val="1C598C"/>
        </a:accent1>
        <a:accent2>
          <a:srgbClr val="4386AF"/>
        </a:accent2>
        <a:accent3>
          <a:srgbClr val="FFFFFF"/>
        </a:accent3>
        <a:accent4>
          <a:srgbClr val="000000"/>
        </a:accent4>
        <a:accent5>
          <a:srgbClr val="ABB5C5"/>
        </a:accent5>
        <a:accent6>
          <a:srgbClr val="3C799E"/>
        </a:accent6>
        <a:hlink>
          <a:srgbClr val="92BCD6"/>
        </a:hlink>
        <a:folHlink>
          <a:srgbClr val="C5DBE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2">
        <a:dk1>
          <a:srgbClr val="000000"/>
        </a:dk1>
        <a:lt1>
          <a:srgbClr val="FFFFFF"/>
        </a:lt1>
        <a:dk2>
          <a:srgbClr val="5A266A"/>
        </a:dk2>
        <a:lt2>
          <a:srgbClr val="808080"/>
        </a:lt2>
        <a:accent1>
          <a:srgbClr val="815595"/>
        </a:accent1>
        <a:accent2>
          <a:srgbClr val="A580B6"/>
        </a:accent2>
        <a:accent3>
          <a:srgbClr val="FFFFFF"/>
        </a:accent3>
        <a:accent4>
          <a:srgbClr val="000000"/>
        </a:accent4>
        <a:accent5>
          <a:srgbClr val="C1B4C8"/>
        </a:accent5>
        <a:accent6>
          <a:srgbClr val="9573A5"/>
        </a:accent6>
        <a:hlink>
          <a:srgbClr val="C6AFD1"/>
        </a:hlink>
        <a:folHlink>
          <a:srgbClr val="E3D8E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3">
        <a:dk1>
          <a:srgbClr val="000000"/>
        </a:dk1>
        <a:lt1>
          <a:srgbClr val="FFFFFF"/>
        </a:lt1>
        <a:dk2>
          <a:srgbClr val="693F58"/>
        </a:dk2>
        <a:lt2>
          <a:srgbClr val="808080"/>
        </a:lt2>
        <a:accent1>
          <a:srgbClr val="92587B"/>
        </a:accent1>
        <a:accent2>
          <a:srgbClr val="B88AA5"/>
        </a:accent2>
        <a:accent3>
          <a:srgbClr val="FFFFFF"/>
        </a:accent3>
        <a:accent4>
          <a:srgbClr val="000000"/>
        </a:accent4>
        <a:accent5>
          <a:srgbClr val="C7B4BF"/>
        </a:accent5>
        <a:accent6>
          <a:srgbClr val="A67D95"/>
        </a:accent6>
        <a:hlink>
          <a:srgbClr val="DEC8D5"/>
        </a:hlink>
        <a:folHlink>
          <a:srgbClr val="EFE5E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4">
        <a:dk1>
          <a:srgbClr val="000000"/>
        </a:dk1>
        <a:lt1>
          <a:srgbClr val="FFFFFF"/>
        </a:lt1>
        <a:dk2>
          <a:srgbClr val="813C49"/>
        </a:dk2>
        <a:lt2>
          <a:srgbClr val="808080"/>
        </a:lt2>
        <a:accent1>
          <a:srgbClr val="A54D5E"/>
        </a:accent1>
        <a:accent2>
          <a:srgbClr val="BD717F"/>
        </a:accent2>
        <a:accent3>
          <a:srgbClr val="FFFFFF"/>
        </a:accent3>
        <a:accent4>
          <a:srgbClr val="000000"/>
        </a:accent4>
        <a:accent5>
          <a:srgbClr val="CFB2B6"/>
        </a:accent5>
        <a:accent6>
          <a:srgbClr val="AB6672"/>
        </a:accent6>
        <a:hlink>
          <a:srgbClr val="D8ACB4"/>
        </a:hlink>
        <a:folHlink>
          <a:srgbClr val="E9CFD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5">
        <a:dk1>
          <a:srgbClr val="000000"/>
        </a:dk1>
        <a:lt1>
          <a:srgbClr val="FFFFFF"/>
        </a:lt1>
        <a:dk2>
          <a:srgbClr val="433F6D"/>
        </a:dk2>
        <a:lt2>
          <a:srgbClr val="808080"/>
        </a:lt2>
        <a:accent1>
          <a:srgbClr val="5F5999"/>
        </a:accent1>
        <a:accent2>
          <a:srgbClr val="8B86B8"/>
        </a:accent2>
        <a:accent3>
          <a:srgbClr val="FFFFFF"/>
        </a:accent3>
        <a:accent4>
          <a:srgbClr val="000000"/>
        </a:accent4>
        <a:accent5>
          <a:srgbClr val="B6B5CA"/>
        </a:accent5>
        <a:accent6>
          <a:srgbClr val="7D79A6"/>
        </a:accent6>
        <a:hlink>
          <a:srgbClr val="C2C0DA"/>
        </a:hlink>
        <a:folHlink>
          <a:srgbClr val="D6D5E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6">
        <a:dk1>
          <a:srgbClr val="000000"/>
        </a:dk1>
        <a:lt1>
          <a:srgbClr val="FFFFFF"/>
        </a:lt1>
        <a:dk2>
          <a:srgbClr val="20628D"/>
        </a:dk2>
        <a:lt2>
          <a:srgbClr val="808080"/>
        </a:lt2>
        <a:accent1>
          <a:srgbClr val="4A98B0"/>
        </a:accent1>
        <a:accent2>
          <a:srgbClr val="78B3C6"/>
        </a:accent2>
        <a:accent3>
          <a:srgbClr val="FFFFFF"/>
        </a:accent3>
        <a:accent4>
          <a:srgbClr val="000000"/>
        </a:accent4>
        <a:accent5>
          <a:srgbClr val="B1CAD4"/>
        </a:accent5>
        <a:accent6>
          <a:srgbClr val="6CA2B3"/>
        </a:accent6>
        <a:hlink>
          <a:srgbClr val="A1CAD7"/>
        </a:hlink>
        <a:folHlink>
          <a:srgbClr val="C4DE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7">
        <a:dk1>
          <a:srgbClr val="000000"/>
        </a:dk1>
        <a:lt1>
          <a:srgbClr val="FFFFFF"/>
        </a:lt1>
        <a:dk2>
          <a:srgbClr val="305C74"/>
        </a:dk2>
        <a:lt2>
          <a:srgbClr val="808080"/>
        </a:lt2>
        <a:accent1>
          <a:srgbClr val="4381A3"/>
        </a:accent1>
        <a:accent2>
          <a:srgbClr val="77AAC7"/>
        </a:accent2>
        <a:accent3>
          <a:srgbClr val="FFFFFF"/>
        </a:accent3>
        <a:accent4>
          <a:srgbClr val="000000"/>
        </a:accent4>
        <a:accent5>
          <a:srgbClr val="B0C1CE"/>
        </a:accent5>
        <a:accent6>
          <a:srgbClr val="6B9AB4"/>
        </a:accent6>
        <a:hlink>
          <a:srgbClr val="B8D3E2"/>
        </a:hlink>
        <a:folHlink>
          <a:srgbClr val="D6E5E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8">
        <a:dk1>
          <a:srgbClr val="000000"/>
        </a:dk1>
        <a:lt1>
          <a:srgbClr val="FFFFFF"/>
        </a:lt1>
        <a:dk2>
          <a:srgbClr val="40685B"/>
        </a:dk2>
        <a:lt2>
          <a:srgbClr val="808080"/>
        </a:lt2>
        <a:accent1>
          <a:srgbClr val="619D89"/>
        </a:accent1>
        <a:accent2>
          <a:srgbClr val="95BDB0"/>
        </a:accent2>
        <a:accent3>
          <a:srgbClr val="FFFFFF"/>
        </a:accent3>
        <a:accent4>
          <a:srgbClr val="000000"/>
        </a:accent4>
        <a:accent5>
          <a:srgbClr val="B7CCC4"/>
        </a:accent5>
        <a:accent6>
          <a:srgbClr val="87AB9F"/>
        </a:accent6>
        <a:hlink>
          <a:srgbClr val="CEE0DA"/>
        </a:hlink>
        <a:folHlink>
          <a:srgbClr val="DCE8E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9">
        <a:dk1>
          <a:srgbClr val="000000"/>
        </a:dk1>
        <a:lt1>
          <a:srgbClr val="FFFFFF"/>
        </a:lt1>
        <a:dk2>
          <a:srgbClr val="8B4A1D"/>
        </a:dk2>
        <a:lt2>
          <a:srgbClr val="808080"/>
        </a:lt2>
        <a:accent1>
          <a:srgbClr val="A96B45"/>
        </a:accent1>
        <a:accent2>
          <a:srgbClr val="C79577"/>
        </a:accent2>
        <a:accent3>
          <a:srgbClr val="FFFFFF"/>
        </a:accent3>
        <a:accent4>
          <a:srgbClr val="000000"/>
        </a:accent4>
        <a:accent5>
          <a:srgbClr val="D1BAB0"/>
        </a:accent5>
        <a:accent6>
          <a:srgbClr val="B4876B"/>
        </a:accent6>
        <a:hlink>
          <a:srgbClr val="DEC2B0"/>
        </a:hlink>
        <a:folHlink>
          <a:srgbClr val="EAD9C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5.xml><?xml version="1.0" encoding="utf-8"?>
<a:theme xmlns:a="http://schemas.openxmlformats.org/drawingml/2006/main" name="12_blank">
  <a:themeElements>
    <a:clrScheme name="4_standardWhite 1">
      <a:dk1>
        <a:srgbClr val="000000"/>
      </a:dk1>
      <a:lt1>
        <a:srgbClr val="FFFFFF"/>
      </a:lt1>
      <a:dk2>
        <a:srgbClr val="003C69"/>
      </a:dk2>
      <a:lt2>
        <a:srgbClr val="808080"/>
      </a:lt2>
      <a:accent1>
        <a:srgbClr val="1C598C"/>
      </a:accent1>
      <a:accent2>
        <a:srgbClr val="4386AF"/>
      </a:accent2>
      <a:accent3>
        <a:srgbClr val="FFFFFF"/>
      </a:accent3>
      <a:accent4>
        <a:srgbClr val="000000"/>
      </a:accent4>
      <a:accent5>
        <a:srgbClr val="ABB5C5"/>
      </a:accent5>
      <a:accent6>
        <a:srgbClr val="3C799E"/>
      </a:accent6>
      <a:hlink>
        <a:srgbClr val="92BCD6"/>
      </a:hlink>
      <a:folHlink>
        <a:srgbClr val="C5DBE9"/>
      </a:folHlink>
    </a:clrScheme>
    <a:fontScheme name="4_standardWhite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rgbClr val="003366"/>
            </a:solidFill>
            <a:effectLst/>
            <a:latin typeface="Calibri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rgbClr val="003366"/>
            </a:solidFill>
            <a:effectLst/>
            <a:latin typeface="Calibri" pitchFamily="34" charset="0"/>
            <a:cs typeface="Arial" charset="0"/>
          </a:defRPr>
        </a:defPPr>
      </a:lstStyle>
    </a:lnDef>
  </a:objectDefaults>
  <a:extraClrSchemeLst>
    <a:extraClrScheme>
      <a:clrScheme name="4_standardWhite 1">
        <a:dk1>
          <a:srgbClr val="000000"/>
        </a:dk1>
        <a:lt1>
          <a:srgbClr val="FFFFFF"/>
        </a:lt1>
        <a:dk2>
          <a:srgbClr val="003C69"/>
        </a:dk2>
        <a:lt2>
          <a:srgbClr val="808080"/>
        </a:lt2>
        <a:accent1>
          <a:srgbClr val="1C598C"/>
        </a:accent1>
        <a:accent2>
          <a:srgbClr val="4386AF"/>
        </a:accent2>
        <a:accent3>
          <a:srgbClr val="FFFFFF"/>
        </a:accent3>
        <a:accent4>
          <a:srgbClr val="000000"/>
        </a:accent4>
        <a:accent5>
          <a:srgbClr val="ABB5C5"/>
        </a:accent5>
        <a:accent6>
          <a:srgbClr val="3C799E"/>
        </a:accent6>
        <a:hlink>
          <a:srgbClr val="92BCD6"/>
        </a:hlink>
        <a:folHlink>
          <a:srgbClr val="C5DBE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2">
        <a:dk1>
          <a:srgbClr val="000000"/>
        </a:dk1>
        <a:lt1>
          <a:srgbClr val="FFFFFF"/>
        </a:lt1>
        <a:dk2>
          <a:srgbClr val="5A266A"/>
        </a:dk2>
        <a:lt2>
          <a:srgbClr val="808080"/>
        </a:lt2>
        <a:accent1>
          <a:srgbClr val="815595"/>
        </a:accent1>
        <a:accent2>
          <a:srgbClr val="A580B6"/>
        </a:accent2>
        <a:accent3>
          <a:srgbClr val="FFFFFF"/>
        </a:accent3>
        <a:accent4>
          <a:srgbClr val="000000"/>
        </a:accent4>
        <a:accent5>
          <a:srgbClr val="C1B4C8"/>
        </a:accent5>
        <a:accent6>
          <a:srgbClr val="9573A5"/>
        </a:accent6>
        <a:hlink>
          <a:srgbClr val="C6AFD1"/>
        </a:hlink>
        <a:folHlink>
          <a:srgbClr val="E3D8E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3">
        <a:dk1>
          <a:srgbClr val="000000"/>
        </a:dk1>
        <a:lt1>
          <a:srgbClr val="FFFFFF"/>
        </a:lt1>
        <a:dk2>
          <a:srgbClr val="693F58"/>
        </a:dk2>
        <a:lt2>
          <a:srgbClr val="808080"/>
        </a:lt2>
        <a:accent1>
          <a:srgbClr val="92587B"/>
        </a:accent1>
        <a:accent2>
          <a:srgbClr val="B88AA5"/>
        </a:accent2>
        <a:accent3>
          <a:srgbClr val="FFFFFF"/>
        </a:accent3>
        <a:accent4>
          <a:srgbClr val="000000"/>
        </a:accent4>
        <a:accent5>
          <a:srgbClr val="C7B4BF"/>
        </a:accent5>
        <a:accent6>
          <a:srgbClr val="A67D95"/>
        </a:accent6>
        <a:hlink>
          <a:srgbClr val="DEC8D5"/>
        </a:hlink>
        <a:folHlink>
          <a:srgbClr val="EFE5E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4">
        <a:dk1>
          <a:srgbClr val="000000"/>
        </a:dk1>
        <a:lt1>
          <a:srgbClr val="FFFFFF"/>
        </a:lt1>
        <a:dk2>
          <a:srgbClr val="813C49"/>
        </a:dk2>
        <a:lt2>
          <a:srgbClr val="808080"/>
        </a:lt2>
        <a:accent1>
          <a:srgbClr val="A54D5E"/>
        </a:accent1>
        <a:accent2>
          <a:srgbClr val="BD717F"/>
        </a:accent2>
        <a:accent3>
          <a:srgbClr val="FFFFFF"/>
        </a:accent3>
        <a:accent4>
          <a:srgbClr val="000000"/>
        </a:accent4>
        <a:accent5>
          <a:srgbClr val="CFB2B6"/>
        </a:accent5>
        <a:accent6>
          <a:srgbClr val="AB6672"/>
        </a:accent6>
        <a:hlink>
          <a:srgbClr val="D8ACB4"/>
        </a:hlink>
        <a:folHlink>
          <a:srgbClr val="E9CFD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5">
        <a:dk1>
          <a:srgbClr val="000000"/>
        </a:dk1>
        <a:lt1>
          <a:srgbClr val="FFFFFF"/>
        </a:lt1>
        <a:dk2>
          <a:srgbClr val="433F6D"/>
        </a:dk2>
        <a:lt2>
          <a:srgbClr val="808080"/>
        </a:lt2>
        <a:accent1>
          <a:srgbClr val="5F5999"/>
        </a:accent1>
        <a:accent2>
          <a:srgbClr val="8B86B8"/>
        </a:accent2>
        <a:accent3>
          <a:srgbClr val="FFFFFF"/>
        </a:accent3>
        <a:accent4>
          <a:srgbClr val="000000"/>
        </a:accent4>
        <a:accent5>
          <a:srgbClr val="B6B5CA"/>
        </a:accent5>
        <a:accent6>
          <a:srgbClr val="7D79A6"/>
        </a:accent6>
        <a:hlink>
          <a:srgbClr val="C2C0DA"/>
        </a:hlink>
        <a:folHlink>
          <a:srgbClr val="D6D5E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6">
        <a:dk1>
          <a:srgbClr val="000000"/>
        </a:dk1>
        <a:lt1>
          <a:srgbClr val="FFFFFF"/>
        </a:lt1>
        <a:dk2>
          <a:srgbClr val="20628D"/>
        </a:dk2>
        <a:lt2>
          <a:srgbClr val="808080"/>
        </a:lt2>
        <a:accent1>
          <a:srgbClr val="4A98B0"/>
        </a:accent1>
        <a:accent2>
          <a:srgbClr val="78B3C6"/>
        </a:accent2>
        <a:accent3>
          <a:srgbClr val="FFFFFF"/>
        </a:accent3>
        <a:accent4>
          <a:srgbClr val="000000"/>
        </a:accent4>
        <a:accent5>
          <a:srgbClr val="B1CAD4"/>
        </a:accent5>
        <a:accent6>
          <a:srgbClr val="6CA2B3"/>
        </a:accent6>
        <a:hlink>
          <a:srgbClr val="A1CAD7"/>
        </a:hlink>
        <a:folHlink>
          <a:srgbClr val="C4DE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7">
        <a:dk1>
          <a:srgbClr val="000000"/>
        </a:dk1>
        <a:lt1>
          <a:srgbClr val="FFFFFF"/>
        </a:lt1>
        <a:dk2>
          <a:srgbClr val="305C74"/>
        </a:dk2>
        <a:lt2>
          <a:srgbClr val="808080"/>
        </a:lt2>
        <a:accent1>
          <a:srgbClr val="4381A3"/>
        </a:accent1>
        <a:accent2>
          <a:srgbClr val="77AAC7"/>
        </a:accent2>
        <a:accent3>
          <a:srgbClr val="FFFFFF"/>
        </a:accent3>
        <a:accent4>
          <a:srgbClr val="000000"/>
        </a:accent4>
        <a:accent5>
          <a:srgbClr val="B0C1CE"/>
        </a:accent5>
        <a:accent6>
          <a:srgbClr val="6B9AB4"/>
        </a:accent6>
        <a:hlink>
          <a:srgbClr val="B8D3E2"/>
        </a:hlink>
        <a:folHlink>
          <a:srgbClr val="D6E5E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8">
        <a:dk1>
          <a:srgbClr val="000000"/>
        </a:dk1>
        <a:lt1>
          <a:srgbClr val="FFFFFF"/>
        </a:lt1>
        <a:dk2>
          <a:srgbClr val="40685B"/>
        </a:dk2>
        <a:lt2>
          <a:srgbClr val="808080"/>
        </a:lt2>
        <a:accent1>
          <a:srgbClr val="619D89"/>
        </a:accent1>
        <a:accent2>
          <a:srgbClr val="95BDB0"/>
        </a:accent2>
        <a:accent3>
          <a:srgbClr val="FFFFFF"/>
        </a:accent3>
        <a:accent4>
          <a:srgbClr val="000000"/>
        </a:accent4>
        <a:accent5>
          <a:srgbClr val="B7CCC4"/>
        </a:accent5>
        <a:accent6>
          <a:srgbClr val="87AB9F"/>
        </a:accent6>
        <a:hlink>
          <a:srgbClr val="CEE0DA"/>
        </a:hlink>
        <a:folHlink>
          <a:srgbClr val="DCE8E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9">
        <a:dk1>
          <a:srgbClr val="000000"/>
        </a:dk1>
        <a:lt1>
          <a:srgbClr val="FFFFFF"/>
        </a:lt1>
        <a:dk2>
          <a:srgbClr val="8B4A1D"/>
        </a:dk2>
        <a:lt2>
          <a:srgbClr val="808080"/>
        </a:lt2>
        <a:accent1>
          <a:srgbClr val="A96B45"/>
        </a:accent1>
        <a:accent2>
          <a:srgbClr val="C79577"/>
        </a:accent2>
        <a:accent3>
          <a:srgbClr val="FFFFFF"/>
        </a:accent3>
        <a:accent4>
          <a:srgbClr val="000000"/>
        </a:accent4>
        <a:accent5>
          <a:srgbClr val="D1BAB0"/>
        </a:accent5>
        <a:accent6>
          <a:srgbClr val="B4876B"/>
        </a:accent6>
        <a:hlink>
          <a:srgbClr val="DEC2B0"/>
        </a:hlink>
        <a:folHlink>
          <a:srgbClr val="EAD9C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6.xml><?xml version="1.0" encoding="utf-8"?>
<a:theme xmlns:a="http://schemas.openxmlformats.org/drawingml/2006/main" name="13_blank">
  <a:themeElements>
    <a:clrScheme name="4_standardWhite 1">
      <a:dk1>
        <a:srgbClr val="000000"/>
      </a:dk1>
      <a:lt1>
        <a:srgbClr val="FFFFFF"/>
      </a:lt1>
      <a:dk2>
        <a:srgbClr val="003C69"/>
      </a:dk2>
      <a:lt2>
        <a:srgbClr val="808080"/>
      </a:lt2>
      <a:accent1>
        <a:srgbClr val="1C598C"/>
      </a:accent1>
      <a:accent2>
        <a:srgbClr val="4386AF"/>
      </a:accent2>
      <a:accent3>
        <a:srgbClr val="FFFFFF"/>
      </a:accent3>
      <a:accent4>
        <a:srgbClr val="000000"/>
      </a:accent4>
      <a:accent5>
        <a:srgbClr val="ABB5C5"/>
      </a:accent5>
      <a:accent6>
        <a:srgbClr val="3C799E"/>
      </a:accent6>
      <a:hlink>
        <a:srgbClr val="92BCD6"/>
      </a:hlink>
      <a:folHlink>
        <a:srgbClr val="C5DBE9"/>
      </a:folHlink>
    </a:clrScheme>
    <a:fontScheme name="4_standardWhite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rgbClr val="003366"/>
            </a:solidFill>
            <a:effectLst/>
            <a:latin typeface="Calibri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rgbClr val="003366"/>
            </a:solidFill>
            <a:effectLst/>
            <a:latin typeface="Calibri" pitchFamily="34" charset="0"/>
            <a:cs typeface="Arial" charset="0"/>
          </a:defRPr>
        </a:defPPr>
      </a:lstStyle>
    </a:lnDef>
  </a:objectDefaults>
  <a:extraClrSchemeLst>
    <a:extraClrScheme>
      <a:clrScheme name="4_standardWhite 1">
        <a:dk1>
          <a:srgbClr val="000000"/>
        </a:dk1>
        <a:lt1>
          <a:srgbClr val="FFFFFF"/>
        </a:lt1>
        <a:dk2>
          <a:srgbClr val="003C69"/>
        </a:dk2>
        <a:lt2>
          <a:srgbClr val="808080"/>
        </a:lt2>
        <a:accent1>
          <a:srgbClr val="1C598C"/>
        </a:accent1>
        <a:accent2>
          <a:srgbClr val="4386AF"/>
        </a:accent2>
        <a:accent3>
          <a:srgbClr val="FFFFFF"/>
        </a:accent3>
        <a:accent4>
          <a:srgbClr val="000000"/>
        </a:accent4>
        <a:accent5>
          <a:srgbClr val="ABB5C5"/>
        </a:accent5>
        <a:accent6>
          <a:srgbClr val="3C799E"/>
        </a:accent6>
        <a:hlink>
          <a:srgbClr val="92BCD6"/>
        </a:hlink>
        <a:folHlink>
          <a:srgbClr val="C5DBE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2">
        <a:dk1>
          <a:srgbClr val="000000"/>
        </a:dk1>
        <a:lt1>
          <a:srgbClr val="FFFFFF"/>
        </a:lt1>
        <a:dk2>
          <a:srgbClr val="5A266A"/>
        </a:dk2>
        <a:lt2>
          <a:srgbClr val="808080"/>
        </a:lt2>
        <a:accent1>
          <a:srgbClr val="815595"/>
        </a:accent1>
        <a:accent2>
          <a:srgbClr val="A580B6"/>
        </a:accent2>
        <a:accent3>
          <a:srgbClr val="FFFFFF"/>
        </a:accent3>
        <a:accent4>
          <a:srgbClr val="000000"/>
        </a:accent4>
        <a:accent5>
          <a:srgbClr val="C1B4C8"/>
        </a:accent5>
        <a:accent6>
          <a:srgbClr val="9573A5"/>
        </a:accent6>
        <a:hlink>
          <a:srgbClr val="C6AFD1"/>
        </a:hlink>
        <a:folHlink>
          <a:srgbClr val="E3D8E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3">
        <a:dk1>
          <a:srgbClr val="000000"/>
        </a:dk1>
        <a:lt1>
          <a:srgbClr val="FFFFFF"/>
        </a:lt1>
        <a:dk2>
          <a:srgbClr val="693F58"/>
        </a:dk2>
        <a:lt2>
          <a:srgbClr val="808080"/>
        </a:lt2>
        <a:accent1>
          <a:srgbClr val="92587B"/>
        </a:accent1>
        <a:accent2>
          <a:srgbClr val="B88AA5"/>
        </a:accent2>
        <a:accent3>
          <a:srgbClr val="FFFFFF"/>
        </a:accent3>
        <a:accent4>
          <a:srgbClr val="000000"/>
        </a:accent4>
        <a:accent5>
          <a:srgbClr val="C7B4BF"/>
        </a:accent5>
        <a:accent6>
          <a:srgbClr val="A67D95"/>
        </a:accent6>
        <a:hlink>
          <a:srgbClr val="DEC8D5"/>
        </a:hlink>
        <a:folHlink>
          <a:srgbClr val="EFE5E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4">
        <a:dk1>
          <a:srgbClr val="000000"/>
        </a:dk1>
        <a:lt1>
          <a:srgbClr val="FFFFFF"/>
        </a:lt1>
        <a:dk2>
          <a:srgbClr val="813C49"/>
        </a:dk2>
        <a:lt2>
          <a:srgbClr val="808080"/>
        </a:lt2>
        <a:accent1>
          <a:srgbClr val="A54D5E"/>
        </a:accent1>
        <a:accent2>
          <a:srgbClr val="BD717F"/>
        </a:accent2>
        <a:accent3>
          <a:srgbClr val="FFFFFF"/>
        </a:accent3>
        <a:accent4>
          <a:srgbClr val="000000"/>
        </a:accent4>
        <a:accent5>
          <a:srgbClr val="CFB2B6"/>
        </a:accent5>
        <a:accent6>
          <a:srgbClr val="AB6672"/>
        </a:accent6>
        <a:hlink>
          <a:srgbClr val="D8ACB4"/>
        </a:hlink>
        <a:folHlink>
          <a:srgbClr val="E9CFD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5">
        <a:dk1>
          <a:srgbClr val="000000"/>
        </a:dk1>
        <a:lt1>
          <a:srgbClr val="FFFFFF"/>
        </a:lt1>
        <a:dk2>
          <a:srgbClr val="433F6D"/>
        </a:dk2>
        <a:lt2>
          <a:srgbClr val="808080"/>
        </a:lt2>
        <a:accent1>
          <a:srgbClr val="5F5999"/>
        </a:accent1>
        <a:accent2>
          <a:srgbClr val="8B86B8"/>
        </a:accent2>
        <a:accent3>
          <a:srgbClr val="FFFFFF"/>
        </a:accent3>
        <a:accent4>
          <a:srgbClr val="000000"/>
        </a:accent4>
        <a:accent5>
          <a:srgbClr val="B6B5CA"/>
        </a:accent5>
        <a:accent6>
          <a:srgbClr val="7D79A6"/>
        </a:accent6>
        <a:hlink>
          <a:srgbClr val="C2C0DA"/>
        </a:hlink>
        <a:folHlink>
          <a:srgbClr val="D6D5E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6">
        <a:dk1>
          <a:srgbClr val="000000"/>
        </a:dk1>
        <a:lt1>
          <a:srgbClr val="FFFFFF"/>
        </a:lt1>
        <a:dk2>
          <a:srgbClr val="20628D"/>
        </a:dk2>
        <a:lt2>
          <a:srgbClr val="808080"/>
        </a:lt2>
        <a:accent1>
          <a:srgbClr val="4A98B0"/>
        </a:accent1>
        <a:accent2>
          <a:srgbClr val="78B3C6"/>
        </a:accent2>
        <a:accent3>
          <a:srgbClr val="FFFFFF"/>
        </a:accent3>
        <a:accent4>
          <a:srgbClr val="000000"/>
        </a:accent4>
        <a:accent5>
          <a:srgbClr val="B1CAD4"/>
        </a:accent5>
        <a:accent6>
          <a:srgbClr val="6CA2B3"/>
        </a:accent6>
        <a:hlink>
          <a:srgbClr val="A1CAD7"/>
        </a:hlink>
        <a:folHlink>
          <a:srgbClr val="C4DE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7">
        <a:dk1>
          <a:srgbClr val="000000"/>
        </a:dk1>
        <a:lt1>
          <a:srgbClr val="FFFFFF"/>
        </a:lt1>
        <a:dk2>
          <a:srgbClr val="305C74"/>
        </a:dk2>
        <a:lt2>
          <a:srgbClr val="808080"/>
        </a:lt2>
        <a:accent1>
          <a:srgbClr val="4381A3"/>
        </a:accent1>
        <a:accent2>
          <a:srgbClr val="77AAC7"/>
        </a:accent2>
        <a:accent3>
          <a:srgbClr val="FFFFFF"/>
        </a:accent3>
        <a:accent4>
          <a:srgbClr val="000000"/>
        </a:accent4>
        <a:accent5>
          <a:srgbClr val="B0C1CE"/>
        </a:accent5>
        <a:accent6>
          <a:srgbClr val="6B9AB4"/>
        </a:accent6>
        <a:hlink>
          <a:srgbClr val="B8D3E2"/>
        </a:hlink>
        <a:folHlink>
          <a:srgbClr val="D6E5E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8">
        <a:dk1>
          <a:srgbClr val="000000"/>
        </a:dk1>
        <a:lt1>
          <a:srgbClr val="FFFFFF"/>
        </a:lt1>
        <a:dk2>
          <a:srgbClr val="40685B"/>
        </a:dk2>
        <a:lt2>
          <a:srgbClr val="808080"/>
        </a:lt2>
        <a:accent1>
          <a:srgbClr val="619D89"/>
        </a:accent1>
        <a:accent2>
          <a:srgbClr val="95BDB0"/>
        </a:accent2>
        <a:accent3>
          <a:srgbClr val="FFFFFF"/>
        </a:accent3>
        <a:accent4>
          <a:srgbClr val="000000"/>
        </a:accent4>
        <a:accent5>
          <a:srgbClr val="B7CCC4"/>
        </a:accent5>
        <a:accent6>
          <a:srgbClr val="87AB9F"/>
        </a:accent6>
        <a:hlink>
          <a:srgbClr val="CEE0DA"/>
        </a:hlink>
        <a:folHlink>
          <a:srgbClr val="DCE8E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9">
        <a:dk1>
          <a:srgbClr val="000000"/>
        </a:dk1>
        <a:lt1>
          <a:srgbClr val="FFFFFF"/>
        </a:lt1>
        <a:dk2>
          <a:srgbClr val="8B4A1D"/>
        </a:dk2>
        <a:lt2>
          <a:srgbClr val="808080"/>
        </a:lt2>
        <a:accent1>
          <a:srgbClr val="A96B45"/>
        </a:accent1>
        <a:accent2>
          <a:srgbClr val="C79577"/>
        </a:accent2>
        <a:accent3>
          <a:srgbClr val="FFFFFF"/>
        </a:accent3>
        <a:accent4>
          <a:srgbClr val="000000"/>
        </a:accent4>
        <a:accent5>
          <a:srgbClr val="D1BAB0"/>
        </a:accent5>
        <a:accent6>
          <a:srgbClr val="B4876B"/>
        </a:accent6>
        <a:hlink>
          <a:srgbClr val="DEC2B0"/>
        </a:hlink>
        <a:folHlink>
          <a:srgbClr val="EAD9C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7.xml><?xml version="1.0" encoding="utf-8"?>
<a:theme xmlns:a="http://schemas.openxmlformats.org/drawingml/2006/main" name="29_Glasgowuniv2">
  <a:themeElements>
    <a:clrScheme name="5_Glasgowuniv2 1">
      <a:dk1>
        <a:srgbClr val="000000"/>
      </a:dk1>
      <a:lt1>
        <a:srgbClr val="FFFFFF"/>
      </a:lt1>
      <a:dk2>
        <a:srgbClr val="003C69"/>
      </a:dk2>
      <a:lt2>
        <a:srgbClr val="808080"/>
      </a:lt2>
      <a:accent1>
        <a:srgbClr val="1C598C"/>
      </a:accent1>
      <a:accent2>
        <a:srgbClr val="4386AF"/>
      </a:accent2>
      <a:accent3>
        <a:srgbClr val="FFFFFF"/>
      </a:accent3>
      <a:accent4>
        <a:srgbClr val="000000"/>
      </a:accent4>
      <a:accent5>
        <a:srgbClr val="ABB5C5"/>
      </a:accent5>
      <a:accent6>
        <a:srgbClr val="3C799E"/>
      </a:accent6>
      <a:hlink>
        <a:srgbClr val="92BCD6"/>
      </a:hlink>
      <a:folHlink>
        <a:srgbClr val="C5DBE9"/>
      </a:folHlink>
    </a:clrScheme>
    <a:fontScheme name="5_Glasgowuniv2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CC66FF">
                <a:gamma/>
                <a:shade val="46275"/>
                <a:invGamma/>
              </a:srgbClr>
            </a:gs>
            <a:gs pos="50000">
              <a:srgbClr val="CC66FF"/>
            </a:gs>
            <a:gs pos="100000">
              <a:srgbClr val="CC66FF">
                <a:gamma/>
                <a:shade val="46275"/>
                <a:invGamma/>
              </a:srgbClr>
            </a:gs>
          </a:gsLst>
          <a:lin ang="0" scaled="1"/>
        </a:gradFill>
        <a:ln w="28575" cap="flat" cmpd="sng" algn="ctr">
          <a:solidFill>
            <a:srgbClr val="003366"/>
          </a:solidFill>
          <a:prstDash val="solid"/>
          <a:round/>
          <a:headEnd type="none" w="lg" len="lg"/>
          <a:tailEnd type="none" w="lg" len="lg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rgbClr val="003366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CC66FF">
                <a:gamma/>
                <a:shade val="46275"/>
                <a:invGamma/>
              </a:srgbClr>
            </a:gs>
            <a:gs pos="50000">
              <a:srgbClr val="CC66FF"/>
            </a:gs>
            <a:gs pos="100000">
              <a:srgbClr val="CC66FF">
                <a:gamma/>
                <a:shade val="46275"/>
                <a:invGamma/>
              </a:srgbClr>
            </a:gs>
          </a:gsLst>
          <a:lin ang="0" scaled="1"/>
        </a:gradFill>
        <a:ln w="28575" cap="flat" cmpd="sng" algn="ctr">
          <a:solidFill>
            <a:srgbClr val="003366"/>
          </a:solidFill>
          <a:prstDash val="solid"/>
          <a:round/>
          <a:headEnd type="none" w="lg" len="lg"/>
          <a:tailEnd type="none" w="lg" len="lg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rgbClr val="003366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5_Glasgowuniv2 1">
        <a:dk1>
          <a:srgbClr val="000000"/>
        </a:dk1>
        <a:lt1>
          <a:srgbClr val="FFFFFF"/>
        </a:lt1>
        <a:dk2>
          <a:srgbClr val="003C69"/>
        </a:dk2>
        <a:lt2>
          <a:srgbClr val="808080"/>
        </a:lt2>
        <a:accent1>
          <a:srgbClr val="1C598C"/>
        </a:accent1>
        <a:accent2>
          <a:srgbClr val="4386AF"/>
        </a:accent2>
        <a:accent3>
          <a:srgbClr val="FFFFFF"/>
        </a:accent3>
        <a:accent4>
          <a:srgbClr val="000000"/>
        </a:accent4>
        <a:accent5>
          <a:srgbClr val="ABB5C5"/>
        </a:accent5>
        <a:accent6>
          <a:srgbClr val="3C799E"/>
        </a:accent6>
        <a:hlink>
          <a:srgbClr val="92BCD6"/>
        </a:hlink>
        <a:folHlink>
          <a:srgbClr val="C5DBE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Glasgowuniv2 2">
        <a:dk1>
          <a:srgbClr val="000000"/>
        </a:dk1>
        <a:lt1>
          <a:srgbClr val="FFFFFF"/>
        </a:lt1>
        <a:dk2>
          <a:srgbClr val="5A266A"/>
        </a:dk2>
        <a:lt2>
          <a:srgbClr val="808080"/>
        </a:lt2>
        <a:accent1>
          <a:srgbClr val="815595"/>
        </a:accent1>
        <a:accent2>
          <a:srgbClr val="A580B6"/>
        </a:accent2>
        <a:accent3>
          <a:srgbClr val="FFFFFF"/>
        </a:accent3>
        <a:accent4>
          <a:srgbClr val="000000"/>
        </a:accent4>
        <a:accent5>
          <a:srgbClr val="C1B4C8"/>
        </a:accent5>
        <a:accent6>
          <a:srgbClr val="9573A5"/>
        </a:accent6>
        <a:hlink>
          <a:srgbClr val="C6AFD1"/>
        </a:hlink>
        <a:folHlink>
          <a:srgbClr val="E3D8E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Glasgowuniv2 3">
        <a:dk1>
          <a:srgbClr val="000000"/>
        </a:dk1>
        <a:lt1>
          <a:srgbClr val="FFFFFF"/>
        </a:lt1>
        <a:dk2>
          <a:srgbClr val="693F58"/>
        </a:dk2>
        <a:lt2>
          <a:srgbClr val="808080"/>
        </a:lt2>
        <a:accent1>
          <a:srgbClr val="92587B"/>
        </a:accent1>
        <a:accent2>
          <a:srgbClr val="B88AA5"/>
        </a:accent2>
        <a:accent3>
          <a:srgbClr val="FFFFFF"/>
        </a:accent3>
        <a:accent4>
          <a:srgbClr val="000000"/>
        </a:accent4>
        <a:accent5>
          <a:srgbClr val="C7B4BF"/>
        </a:accent5>
        <a:accent6>
          <a:srgbClr val="A67D95"/>
        </a:accent6>
        <a:hlink>
          <a:srgbClr val="DEC8D5"/>
        </a:hlink>
        <a:folHlink>
          <a:srgbClr val="EFE5E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Glasgowuniv2 4">
        <a:dk1>
          <a:srgbClr val="000000"/>
        </a:dk1>
        <a:lt1>
          <a:srgbClr val="FFFFFF"/>
        </a:lt1>
        <a:dk2>
          <a:srgbClr val="813C49"/>
        </a:dk2>
        <a:lt2>
          <a:srgbClr val="808080"/>
        </a:lt2>
        <a:accent1>
          <a:srgbClr val="A54D5E"/>
        </a:accent1>
        <a:accent2>
          <a:srgbClr val="BD717F"/>
        </a:accent2>
        <a:accent3>
          <a:srgbClr val="FFFFFF"/>
        </a:accent3>
        <a:accent4>
          <a:srgbClr val="000000"/>
        </a:accent4>
        <a:accent5>
          <a:srgbClr val="CFB2B6"/>
        </a:accent5>
        <a:accent6>
          <a:srgbClr val="AB6672"/>
        </a:accent6>
        <a:hlink>
          <a:srgbClr val="D8ACB4"/>
        </a:hlink>
        <a:folHlink>
          <a:srgbClr val="E9CFD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Glasgowuniv2 5">
        <a:dk1>
          <a:srgbClr val="000000"/>
        </a:dk1>
        <a:lt1>
          <a:srgbClr val="FFFFFF"/>
        </a:lt1>
        <a:dk2>
          <a:srgbClr val="433F6D"/>
        </a:dk2>
        <a:lt2>
          <a:srgbClr val="808080"/>
        </a:lt2>
        <a:accent1>
          <a:srgbClr val="5F5999"/>
        </a:accent1>
        <a:accent2>
          <a:srgbClr val="8B86B8"/>
        </a:accent2>
        <a:accent3>
          <a:srgbClr val="FFFFFF"/>
        </a:accent3>
        <a:accent4>
          <a:srgbClr val="000000"/>
        </a:accent4>
        <a:accent5>
          <a:srgbClr val="B6B5CA"/>
        </a:accent5>
        <a:accent6>
          <a:srgbClr val="7D79A6"/>
        </a:accent6>
        <a:hlink>
          <a:srgbClr val="C2C0DA"/>
        </a:hlink>
        <a:folHlink>
          <a:srgbClr val="D6D5E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Glasgowuniv2 6">
        <a:dk1>
          <a:srgbClr val="000000"/>
        </a:dk1>
        <a:lt1>
          <a:srgbClr val="FFFFFF"/>
        </a:lt1>
        <a:dk2>
          <a:srgbClr val="20628D"/>
        </a:dk2>
        <a:lt2>
          <a:srgbClr val="808080"/>
        </a:lt2>
        <a:accent1>
          <a:srgbClr val="4A98B0"/>
        </a:accent1>
        <a:accent2>
          <a:srgbClr val="78B3C6"/>
        </a:accent2>
        <a:accent3>
          <a:srgbClr val="FFFFFF"/>
        </a:accent3>
        <a:accent4>
          <a:srgbClr val="000000"/>
        </a:accent4>
        <a:accent5>
          <a:srgbClr val="B1CAD4"/>
        </a:accent5>
        <a:accent6>
          <a:srgbClr val="6CA2B3"/>
        </a:accent6>
        <a:hlink>
          <a:srgbClr val="A1CAD7"/>
        </a:hlink>
        <a:folHlink>
          <a:srgbClr val="C4DE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Glasgowuniv2 7">
        <a:dk1>
          <a:srgbClr val="000000"/>
        </a:dk1>
        <a:lt1>
          <a:srgbClr val="FFFFFF"/>
        </a:lt1>
        <a:dk2>
          <a:srgbClr val="305C74"/>
        </a:dk2>
        <a:lt2>
          <a:srgbClr val="808080"/>
        </a:lt2>
        <a:accent1>
          <a:srgbClr val="4381A3"/>
        </a:accent1>
        <a:accent2>
          <a:srgbClr val="77AAC7"/>
        </a:accent2>
        <a:accent3>
          <a:srgbClr val="FFFFFF"/>
        </a:accent3>
        <a:accent4>
          <a:srgbClr val="000000"/>
        </a:accent4>
        <a:accent5>
          <a:srgbClr val="B0C1CE"/>
        </a:accent5>
        <a:accent6>
          <a:srgbClr val="6B9AB4"/>
        </a:accent6>
        <a:hlink>
          <a:srgbClr val="B8D3E2"/>
        </a:hlink>
        <a:folHlink>
          <a:srgbClr val="D6E5E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Glasgowuniv2 8">
        <a:dk1>
          <a:srgbClr val="000000"/>
        </a:dk1>
        <a:lt1>
          <a:srgbClr val="FFFFFF"/>
        </a:lt1>
        <a:dk2>
          <a:srgbClr val="40685B"/>
        </a:dk2>
        <a:lt2>
          <a:srgbClr val="808080"/>
        </a:lt2>
        <a:accent1>
          <a:srgbClr val="619D89"/>
        </a:accent1>
        <a:accent2>
          <a:srgbClr val="95BDB0"/>
        </a:accent2>
        <a:accent3>
          <a:srgbClr val="FFFFFF"/>
        </a:accent3>
        <a:accent4>
          <a:srgbClr val="000000"/>
        </a:accent4>
        <a:accent5>
          <a:srgbClr val="B7CCC4"/>
        </a:accent5>
        <a:accent6>
          <a:srgbClr val="87AB9F"/>
        </a:accent6>
        <a:hlink>
          <a:srgbClr val="CEE0DA"/>
        </a:hlink>
        <a:folHlink>
          <a:srgbClr val="DCE8E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Glasgowuniv2 9">
        <a:dk1>
          <a:srgbClr val="000000"/>
        </a:dk1>
        <a:lt1>
          <a:srgbClr val="FFFFFF"/>
        </a:lt1>
        <a:dk2>
          <a:srgbClr val="8B4A1D"/>
        </a:dk2>
        <a:lt2>
          <a:srgbClr val="808080"/>
        </a:lt2>
        <a:accent1>
          <a:srgbClr val="A96B45"/>
        </a:accent1>
        <a:accent2>
          <a:srgbClr val="C79577"/>
        </a:accent2>
        <a:accent3>
          <a:srgbClr val="FFFFFF"/>
        </a:accent3>
        <a:accent4>
          <a:srgbClr val="000000"/>
        </a:accent4>
        <a:accent5>
          <a:srgbClr val="D1BAB0"/>
        </a:accent5>
        <a:accent6>
          <a:srgbClr val="B4876B"/>
        </a:accent6>
        <a:hlink>
          <a:srgbClr val="DEC2B0"/>
        </a:hlink>
        <a:folHlink>
          <a:srgbClr val="EAD9C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8.xml><?xml version="1.0" encoding="utf-8"?>
<a:theme xmlns:a="http://schemas.openxmlformats.org/drawingml/2006/main" name="33_standardWhite">
  <a:themeElements>
    <a:clrScheme name="4_standardWhite 1">
      <a:dk1>
        <a:srgbClr val="000000"/>
      </a:dk1>
      <a:lt1>
        <a:srgbClr val="FFFFFF"/>
      </a:lt1>
      <a:dk2>
        <a:srgbClr val="003C69"/>
      </a:dk2>
      <a:lt2>
        <a:srgbClr val="808080"/>
      </a:lt2>
      <a:accent1>
        <a:srgbClr val="1C598C"/>
      </a:accent1>
      <a:accent2>
        <a:srgbClr val="4386AF"/>
      </a:accent2>
      <a:accent3>
        <a:srgbClr val="FFFFFF"/>
      </a:accent3>
      <a:accent4>
        <a:srgbClr val="000000"/>
      </a:accent4>
      <a:accent5>
        <a:srgbClr val="ABB5C5"/>
      </a:accent5>
      <a:accent6>
        <a:srgbClr val="3C799E"/>
      </a:accent6>
      <a:hlink>
        <a:srgbClr val="92BCD6"/>
      </a:hlink>
      <a:folHlink>
        <a:srgbClr val="C5DBE9"/>
      </a:folHlink>
    </a:clrScheme>
    <a:fontScheme name="4_standardWhi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CC66FF">
                <a:gamma/>
                <a:shade val="46275"/>
                <a:invGamma/>
              </a:srgbClr>
            </a:gs>
            <a:gs pos="50000">
              <a:srgbClr val="CC66FF"/>
            </a:gs>
            <a:gs pos="100000">
              <a:srgbClr val="CC66FF">
                <a:gamma/>
                <a:shade val="46275"/>
                <a:invGamma/>
              </a:srgbClr>
            </a:gs>
          </a:gsLst>
          <a:lin ang="0" scaled="1"/>
        </a:gradFill>
        <a:ln w="28575" cap="flat" cmpd="sng" algn="ctr">
          <a:solidFill>
            <a:srgbClr val="003366"/>
          </a:solidFill>
          <a:prstDash val="solid"/>
          <a:round/>
          <a:headEnd type="none" w="lg" len="lg"/>
          <a:tailEnd type="none" w="lg" len="lg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rgbClr val="003366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CC66FF">
                <a:gamma/>
                <a:shade val="46275"/>
                <a:invGamma/>
              </a:srgbClr>
            </a:gs>
            <a:gs pos="50000">
              <a:srgbClr val="CC66FF"/>
            </a:gs>
            <a:gs pos="100000">
              <a:srgbClr val="CC66FF">
                <a:gamma/>
                <a:shade val="46275"/>
                <a:invGamma/>
              </a:srgbClr>
            </a:gs>
          </a:gsLst>
          <a:lin ang="0" scaled="1"/>
        </a:gradFill>
        <a:ln w="28575" cap="flat" cmpd="sng" algn="ctr">
          <a:solidFill>
            <a:srgbClr val="003366"/>
          </a:solidFill>
          <a:prstDash val="solid"/>
          <a:round/>
          <a:headEnd type="none" w="lg" len="lg"/>
          <a:tailEnd type="none" w="lg" len="lg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rgbClr val="003366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4_standardWhite 1">
        <a:dk1>
          <a:srgbClr val="000000"/>
        </a:dk1>
        <a:lt1>
          <a:srgbClr val="FFFFFF"/>
        </a:lt1>
        <a:dk2>
          <a:srgbClr val="003C69"/>
        </a:dk2>
        <a:lt2>
          <a:srgbClr val="808080"/>
        </a:lt2>
        <a:accent1>
          <a:srgbClr val="1C598C"/>
        </a:accent1>
        <a:accent2>
          <a:srgbClr val="4386AF"/>
        </a:accent2>
        <a:accent3>
          <a:srgbClr val="FFFFFF"/>
        </a:accent3>
        <a:accent4>
          <a:srgbClr val="000000"/>
        </a:accent4>
        <a:accent5>
          <a:srgbClr val="ABB5C5"/>
        </a:accent5>
        <a:accent6>
          <a:srgbClr val="3C799E"/>
        </a:accent6>
        <a:hlink>
          <a:srgbClr val="92BCD6"/>
        </a:hlink>
        <a:folHlink>
          <a:srgbClr val="C5DBE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2">
        <a:dk1>
          <a:srgbClr val="000000"/>
        </a:dk1>
        <a:lt1>
          <a:srgbClr val="FFFFFF"/>
        </a:lt1>
        <a:dk2>
          <a:srgbClr val="5A266A"/>
        </a:dk2>
        <a:lt2>
          <a:srgbClr val="808080"/>
        </a:lt2>
        <a:accent1>
          <a:srgbClr val="815595"/>
        </a:accent1>
        <a:accent2>
          <a:srgbClr val="A580B6"/>
        </a:accent2>
        <a:accent3>
          <a:srgbClr val="FFFFFF"/>
        </a:accent3>
        <a:accent4>
          <a:srgbClr val="000000"/>
        </a:accent4>
        <a:accent5>
          <a:srgbClr val="C1B4C8"/>
        </a:accent5>
        <a:accent6>
          <a:srgbClr val="9573A5"/>
        </a:accent6>
        <a:hlink>
          <a:srgbClr val="C6AFD1"/>
        </a:hlink>
        <a:folHlink>
          <a:srgbClr val="E3D8E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3">
        <a:dk1>
          <a:srgbClr val="000000"/>
        </a:dk1>
        <a:lt1>
          <a:srgbClr val="FFFFFF"/>
        </a:lt1>
        <a:dk2>
          <a:srgbClr val="693F58"/>
        </a:dk2>
        <a:lt2>
          <a:srgbClr val="808080"/>
        </a:lt2>
        <a:accent1>
          <a:srgbClr val="92587B"/>
        </a:accent1>
        <a:accent2>
          <a:srgbClr val="B88AA5"/>
        </a:accent2>
        <a:accent3>
          <a:srgbClr val="FFFFFF"/>
        </a:accent3>
        <a:accent4>
          <a:srgbClr val="000000"/>
        </a:accent4>
        <a:accent5>
          <a:srgbClr val="C7B4BF"/>
        </a:accent5>
        <a:accent6>
          <a:srgbClr val="A67D95"/>
        </a:accent6>
        <a:hlink>
          <a:srgbClr val="DEC8D5"/>
        </a:hlink>
        <a:folHlink>
          <a:srgbClr val="EFE5E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4">
        <a:dk1>
          <a:srgbClr val="000000"/>
        </a:dk1>
        <a:lt1>
          <a:srgbClr val="FFFFFF"/>
        </a:lt1>
        <a:dk2>
          <a:srgbClr val="813C49"/>
        </a:dk2>
        <a:lt2>
          <a:srgbClr val="808080"/>
        </a:lt2>
        <a:accent1>
          <a:srgbClr val="A54D5E"/>
        </a:accent1>
        <a:accent2>
          <a:srgbClr val="BD717F"/>
        </a:accent2>
        <a:accent3>
          <a:srgbClr val="FFFFFF"/>
        </a:accent3>
        <a:accent4>
          <a:srgbClr val="000000"/>
        </a:accent4>
        <a:accent5>
          <a:srgbClr val="CFB2B6"/>
        </a:accent5>
        <a:accent6>
          <a:srgbClr val="AB6672"/>
        </a:accent6>
        <a:hlink>
          <a:srgbClr val="D8ACB4"/>
        </a:hlink>
        <a:folHlink>
          <a:srgbClr val="E9CFD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5">
        <a:dk1>
          <a:srgbClr val="000000"/>
        </a:dk1>
        <a:lt1>
          <a:srgbClr val="FFFFFF"/>
        </a:lt1>
        <a:dk2>
          <a:srgbClr val="433F6D"/>
        </a:dk2>
        <a:lt2>
          <a:srgbClr val="808080"/>
        </a:lt2>
        <a:accent1>
          <a:srgbClr val="5F5999"/>
        </a:accent1>
        <a:accent2>
          <a:srgbClr val="8B86B8"/>
        </a:accent2>
        <a:accent3>
          <a:srgbClr val="FFFFFF"/>
        </a:accent3>
        <a:accent4>
          <a:srgbClr val="000000"/>
        </a:accent4>
        <a:accent5>
          <a:srgbClr val="B6B5CA"/>
        </a:accent5>
        <a:accent6>
          <a:srgbClr val="7D79A6"/>
        </a:accent6>
        <a:hlink>
          <a:srgbClr val="C2C0DA"/>
        </a:hlink>
        <a:folHlink>
          <a:srgbClr val="D6D5E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6">
        <a:dk1>
          <a:srgbClr val="000000"/>
        </a:dk1>
        <a:lt1>
          <a:srgbClr val="FFFFFF"/>
        </a:lt1>
        <a:dk2>
          <a:srgbClr val="20628D"/>
        </a:dk2>
        <a:lt2>
          <a:srgbClr val="808080"/>
        </a:lt2>
        <a:accent1>
          <a:srgbClr val="4A98B0"/>
        </a:accent1>
        <a:accent2>
          <a:srgbClr val="78B3C6"/>
        </a:accent2>
        <a:accent3>
          <a:srgbClr val="FFFFFF"/>
        </a:accent3>
        <a:accent4>
          <a:srgbClr val="000000"/>
        </a:accent4>
        <a:accent5>
          <a:srgbClr val="B1CAD4"/>
        </a:accent5>
        <a:accent6>
          <a:srgbClr val="6CA2B3"/>
        </a:accent6>
        <a:hlink>
          <a:srgbClr val="A1CAD7"/>
        </a:hlink>
        <a:folHlink>
          <a:srgbClr val="C4DE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7">
        <a:dk1>
          <a:srgbClr val="000000"/>
        </a:dk1>
        <a:lt1>
          <a:srgbClr val="FFFFFF"/>
        </a:lt1>
        <a:dk2>
          <a:srgbClr val="305C74"/>
        </a:dk2>
        <a:lt2>
          <a:srgbClr val="808080"/>
        </a:lt2>
        <a:accent1>
          <a:srgbClr val="4381A3"/>
        </a:accent1>
        <a:accent2>
          <a:srgbClr val="77AAC7"/>
        </a:accent2>
        <a:accent3>
          <a:srgbClr val="FFFFFF"/>
        </a:accent3>
        <a:accent4>
          <a:srgbClr val="000000"/>
        </a:accent4>
        <a:accent5>
          <a:srgbClr val="B0C1CE"/>
        </a:accent5>
        <a:accent6>
          <a:srgbClr val="6B9AB4"/>
        </a:accent6>
        <a:hlink>
          <a:srgbClr val="B8D3E2"/>
        </a:hlink>
        <a:folHlink>
          <a:srgbClr val="D6E5E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8">
        <a:dk1>
          <a:srgbClr val="000000"/>
        </a:dk1>
        <a:lt1>
          <a:srgbClr val="FFFFFF"/>
        </a:lt1>
        <a:dk2>
          <a:srgbClr val="40685B"/>
        </a:dk2>
        <a:lt2>
          <a:srgbClr val="808080"/>
        </a:lt2>
        <a:accent1>
          <a:srgbClr val="619D89"/>
        </a:accent1>
        <a:accent2>
          <a:srgbClr val="95BDB0"/>
        </a:accent2>
        <a:accent3>
          <a:srgbClr val="FFFFFF"/>
        </a:accent3>
        <a:accent4>
          <a:srgbClr val="000000"/>
        </a:accent4>
        <a:accent5>
          <a:srgbClr val="B7CCC4"/>
        </a:accent5>
        <a:accent6>
          <a:srgbClr val="87AB9F"/>
        </a:accent6>
        <a:hlink>
          <a:srgbClr val="CEE0DA"/>
        </a:hlink>
        <a:folHlink>
          <a:srgbClr val="DCE8E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9">
        <a:dk1>
          <a:srgbClr val="000000"/>
        </a:dk1>
        <a:lt1>
          <a:srgbClr val="FFFFFF"/>
        </a:lt1>
        <a:dk2>
          <a:srgbClr val="8B4A1D"/>
        </a:dk2>
        <a:lt2>
          <a:srgbClr val="808080"/>
        </a:lt2>
        <a:accent1>
          <a:srgbClr val="A96B45"/>
        </a:accent1>
        <a:accent2>
          <a:srgbClr val="C79577"/>
        </a:accent2>
        <a:accent3>
          <a:srgbClr val="FFFFFF"/>
        </a:accent3>
        <a:accent4>
          <a:srgbClr val="000000"/>
        </a:accent4>
        <a:accent5>
          <a:srgbClr val="D1BAB0"/>
        </a:accent5>
        <a:accent6>
          <a:srgbClr val="B4876B"/>
        </a:accent6>
        <a:hlink>
          <a:srgbClr val="DEC2B0"/>
        </a:hlink>
        <a:folHlink>
          <a:srgbClr val="EAD9C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9.xml><?xml version="1.0" encoding="utf-8"?>
<a:theme xmlns:a="http://schemas.openxmlformats.org/drawingml/2006/main" name="33_Glasgowuniv2">
  <a:themeElements>
    <a:clrScheme name="5_Glasgowuniv2 1">
      <a:dk1>
        <a:srgbClr val="000000"/>
      </a:dk1>
      <a:lt1>
        <a:srgbClr val="FFFFFF"/>
      </a:lt1>
      <a:dk2>
        <a:srgbClr val="003C69"/>
      </a:dk2>
      <a:lt2>
        <a:srgbClr val="808080"/>
      </a:lt2>
      <a:accent1>
        <a:srgbClr val="1C598C"/>
      </a:accent1>
      <a:accent2>
        <a:srgbClr val="4386AF"/>
      </a:accent2>
      <a:accent3>
        <a:srgbClr val="FFFFFF"/>
      </a:accent3>
      <a:accent4>
        <a:srgbClr val="000000"/>
      </a:accent4>
      <a:accent5>
        <a:srgbClr val="ABB5C5"/>
      </a:accent5>
      <a:accent6>
        <a:srgbClr val="3C799E"/>
      </a:accent6>
      <a:hlink>
        <a:srgbClr val="92BCD6"/>
      </a:hlink>
      <a:folHlink>
        <a:srgbClr val="C5DBE9"/>
      </a:folHlink>
    </a:clrScheme>
    <a:fontScheme name="5_Glasgowuniv2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CC66FF">
                <a:gamma/>
                <a:shade val="46275"/>
                <a:invGamma/>
              </a:srgbClr>
            </a:gs>
            <a:gs pos="50000">
              <a:srgbClr val="CC66FF"/>
            </a:gs>
            <a:gs pos="100000">
              <a:srgbClr val="CC66FF">
                <a:gamma/>
                <a:shade val="46275"/>
                <a:invGamma/>
              </a:srgbClr>
            </a:gs>
          </a:gsLst>
          <a:lin ang="0" scaled="1"/>
        </a:gradFill>
        <a:ln w="28575" cap="flat" cmpd="sng" algn="ctr">
          <a:solidFill>
            <a:srgbClr val="003366"/>
          </a:solidFill>
          <a:prstDash val="solid"/>
          <a:round/>
          <a:headEnd type="none" w="lg" len="lg"/>
          <a:tailEnd type="none" w="lg" len="lg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rgbClr val="003366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CC66FF">
                <a:gamma/>
                <a:shade val="46275"/>
                <a:invGamma/>
              </a:srgbClr>
            </a:gs>
            <a:gs pos="50000">
              <a:srgbClr val="CC66FF"/>
            </a:gs>
            <a:gs pos="100000">
              <a:srgbClr val="CC66FF">
                <a:gamma/>
                <a:shade val="46275"/>
                <a:invGamma/>
              </a:srgbClr>
            </a:gs>
          </a:gsLst>
          <a:lin ang="0" scaled="1"/>
        </a:gradFill>
        <a:ln w="28575" cap="flat" cmpd="sng" algn="ctr">
          <a:solidFill>
            <a:srgbClr val="003366"/>
          </a:solidFill>
          <a:prstDash val="solid"/>
          <a:round/>
          <a:headEnd type="none" w="lg" len="lg"/>
          <a:tailEnd type="none" w="lg" len="lg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rgbClr val="003366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5_Glasgowuniv2 1">
        <a:dk1>
          <a:srgbClr val="000000"/>
        </a:dk1>
        <a:lt1>
          <a:srgbClr val="FFFFFF"/>
        </a:lt1>
        <a:dk2>
          <a:srgbClr val="003C69"/>
        </a:dk2>
        <a:lt2>
          <a:srgbClr val="808080"/>
        </a:lt2>
        <a:accent1>
          <a:srgbClr val="1C598C"/>
        </a:accent1>
        <a:accent2>
          <a:srgbClr val="4386AF"/>
        </a:accent2>
        <a:accent3>
          <a:srgbClr val="FFFFFF"/>
        </a:accent3>
        <a:accent4>
          <a:srgbClr val="000000"/>
        </a:accent4>
        <a:accent5>
          <a:srgbClr val="ABB5C5"/>
        </a:accent5>
        <a:accent6>
          <a:srgbClr val="3C799E"/>
        </a:accent6>
        <a:hlink>
          <a:srgbClr val="92BCD6"/>
        </a:hlink>
        <a:folHlink>
          <a:srgbClr val="C5DBE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Glasgowuniv2 2">
        <a:dk1>
          <a:srgbClr val="000000"/>
        </a:dk1>
        <a:lt1>
          <a:srgbClr val="FFFFFF"/>
        </a:lt1>
        <a:dk2>
          <a:srgbClr val="5A266A"/>
        </a:dk2>
        <a:lt2>
          <a:srgbClr val="808080"/>
        </a:lt2>
        <a:accent1>
          <a:srgbClr val="815595"/>
        </a:accent1>
        <a:accent2>
          <a:srgbClr val="A580B6"/>
        </a:accent2>
        <a:accent3>
          <a:srgbClr val="FFFFFF"/>
        </a:accent3>
        <a:accent4>
          <a:srgbClr val="000000"/>
        </a:accent4>
        <a:accent5>
          <a:srgbClr val="C1B4C8"/>
        </a:accent5>
        <a:accent6>
          <a:srgbClr val="9573A5"/>
        </a:accent6>
        <a:hlink>
          <a:srgbClr val="C6AFD1"/>
        </a:hlink>
        <a:folHlink>
          <a:srgbClr val="E3D8E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Glasgowuniv2 3">
        <a:dk1>
          <a:srgbClr val="000000"/>
        </a:dk1>
        <a:lt1>
          <a:srgbClr val="FFFFFF"/>
        </a:lt1>
        <a:dk2>
          <a:srgbClr val="693F58"/>
        </a:dk2>
        <a:lt2>
          <a:srgbClr val="808080"/>
        </a:lt2>
        <a:accent1>
          <a:srgbClr val="92587B"/>
        </a:accent1>
        <a:accent2>
          <a:srgbClr val="B88AA5"/>
        </a:accent2>
        <a:accent3>
          <a:srgbClr val="FFFFFF"/>
        </a:accent3>
        <a:accent4>
          <a:srgbClr val="000000"/>
        </a:accent4>
        <a:accent5>
          <a:srgbClr val="C7B4BF"/>
        </a:accent5>
        <a:accent6>
          <a:srgbClr val="A67D95"/>
        </a:accent6>
        <a:hlink>
          <a:srgbClr val="DEC8D5"/>
        </a:hlink>
        <a:folHlink>
          <a:srgbClr val="EFE5E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Glasgowuniv2 4">
        <a:dk1>
          <a:srgbClr val="000000"/>
        </a:dk1>
        <a:lt1>
          <a:srgbClr val="FFFFFF"/>
        </a:lt1>
        <a:dk2>
          <a:srgbClr val="813C49"/>
        </a:dk2>
        <a:lt2>
          <a:srgbClr val="808080"/>
        </a:lt2>
        <a:accent1>
          <a:srgbClr val="A54D5E"/>
        </a:accent1>
        <a:accent2>
          <a:srgbClr val="BD717F"/>
        </a:accent2>
        <a:accent3>
          <a:srgbClr val="FFFFFF"/>
        </a:accent3>
        <a:accent4>
          <a:srgbClr val="000000"/>
        </a:accent4>
        <a:accent5>
          <a:srgbClr val="CFB2B6"/>
        </a:accent5>
        <a:accent6>
          <a:srgbClr val="AB6672"/>
        </a:accent6>
        <a:hlink>
          <a:srgbClr val="D8ACB4"/>
        </a:hlink>
        <a:folHlink>
          <a:srgbClr val="E9CFD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Glasgowuniv2 5">
        <a:dk1>
          <a:srgbClr val="000000"/>
        </a:dk1>
        <a:lt1>
          <a:srgbClr val="FFFFFF"/>
        </a:lt1>
        <a:dk2>
          <a:srgbClr val="433F6D"/>
        </a:dk2>
        <a:lt2>
          <a:srgbClr val="808080"/>
        </a:lt2>
        <a:accent1>
          <a:srgbClr val="5F5999"/>
        </a:accent1>
        <a:accent2>
          <a:srgbClr val="8B86B8"/>
        </a:accent2>
        <a:accent3>
          <a:srgbClr val="FFFFFF"/>
        </a:accent3>
        <a:accent4>
          <a:srgbClr val="000000"/>
        </a:accent4>
        <a:accent5>
          <a:srgbClr val="B6B5CA"/>
        </a:accent5>
        <a:accent6>
          <a:srgbClr val="7D79A6"/>
        </a:accent6>
        <a:hlink>
          <a:srgbClr val="C2C0DA"/>
        </a:hlink>
        <a:folHlink>
          <a:srgbClr val="D6D5E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Glasgowuniv2 6">
        <a:dk1>
          <a:srgbClr val="000000"/>
        </a:dk1>
        <a:lt1>
          <a:srgbClr val="FFFFFF"/>
        </a:lt1>
        <a:dk2>
          <a:srgbClr val="20628D"/>
        </a:dk2>
        <a:lt2>
          <a:srgbClr val="808080"/>
        </a:lt2>
        <a:accent1>
          <a:srgbClr val="4A98B0"/>
        </a:accent1>
        <a:accent2>
          <a:srgbClr val="78B3C6"/>
        </a:accent2>
        <a:accent3>
          <a:srgbClr val="FFFFFF"/>
        </a:accent3>
        <a:accent4>
          <a:srgbClr val="000000"/>
        </a:accent4>
        <a:accent5>
          <a:srgbClr val="B1CAD4"/>
        </a:accent5>
        <a:accent6>
          <a:srgbClr val="6CA2B3"/>
        </a:accent6>
        <a:hlink>
          <a:srgbClr val="A1CAD7"/>
        </a:hlink>
        <a:folHlink>
          <a:srgbClr val="C4DE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Glasgowuniv2 7">
        <a:dk1>
          <a:srgbClr val="000000"/>
        </a:dk1>
        <a:lt1>
          <a:srgbClr val="FFFFFF"/>
        </a:lt1>
        <a:dk2>
          <a:srgbClr val="305C74"/>
        </a:dk2>
        <a:lt2>
          <a:srgbClr val="808080"/>
        </a:lt2>
        <a:accent1>
          <a:srgbClr val="4381A3"/>
        </a:accent1>
        <a:accent2>
          <a:srgbClr val="77AAC7"/>
        </a:accent2>
        <a:accent3>
          <a:srgbClr val="FFFFFF"/>
        </a:accent3>
        <a:accent4>
          <a:srgbClr val="000000"/>
        </a:accent4>
        <a:accent5>
          <a:srgbClr val="B0C1CE"/>
        </a:accent5>
        <a:accent6>
          <a:srgbClr val="6B9AB4"/>
        </a:accent6>
        <a:hlink>
          <a:srgbClr val="B8D3E2"/>
        </a:hlink>
        <a:folHlink>
          <a:srgbClr val="D6E5E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Glasgowuniv2 8">
        <a:dk1>
          <a:srgbClr val="000000"/>
        </a:dk1>
        <a:lt1>
          <a:srgbClr val="FFFFFF"/>
        </a:lt1>
        <a:dk2>
          <a:srgbClr val="40685B"/>
        </a:dk2>
        <a:lt2>
          <a:srgbClr val="808080"/>
        </a:lt2>
        <a:accent1>
          <a:srgbClr val="619D89"/>
        </a:accent1>
        <a:accent2>
          <a:srgbClr val="95BDB0"/>
        </a:accent2>
        <a:accent3>
          <a:srgbClr val="FFFFFF"/>
        </a:accent3>
        <a:accent4>
          <a:srgbClr val="000000"/>
        </a:accent4>
        <a:accent5>
          <a:srgbClr val="B7CCC4"/>
        </a:accent5>
        <a:accent6>
          <a:srgbClr val="87AB9F"/>
        </a:accent6>
        <a:hlink>
          <a:srgbClr val="CEE0DA"/>
        </a:hlink>
        <a:folHlink>
          <a:srgbClr val="DCE8E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Glasgowuniv2 9">
        <a:dk1>
          <a:srgbClr val="000000"/>
        </a:dk1>
        <a:lt1>
          <a:srgbClr val="FFFFFF"/>
        </a:lt1>
        <a:dk2>
          <a:srgbClr val="8B4A1D"/>
        </a:dk2>
        <a:lt2>
          <a:srgbClr val="808080"/>
        </a:lt2>
        <a:accent1>
          <a:srgbClr val="A96B45"/>
        </a:accent1>
        <a:accent2>
          <a:srgbClr val="C79577"/>
        </a:accent2>
        <a:accent3>
          <a:srgbClr val="FFFFFF"/>
        </a:accent3>
        <a:accent4>
          <a:srgbClr val="000000"/>
        </a:accent4>
        <a:accent5>
          <a:srgbClr val="D1BAB0"/>
        </a:accent5>
        <a:accent6>
          <a:srgbClr val="B4876B"/>
        </a:accent6>
        <a:hlink>
          <a:srgbClr val="DEC2B0"/>
        </a:hlink>
        <a:folHlink>
          <a:srgbClr val="EAD9C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8_standardWhite">
  <a:themeElements>
    <a:clrScheme name="4_standardWhite 1">
      <a:dk1>
        <a:srgbClr val="000000"/>
      </a:dk1>
      <a:lt1>
        <a:srgbClr val="FFFFFF"/>
      </a:lt1>
      <a:dk2>
        <a:srgbClr val="003C69"/>
      </a:dk2>
      <a:lt2>
        <a:srgbClr val="808080"/>
      </a:lt2>
      <a:accent1>
        <a:srgbClr val="1C598C"/>
      </a:accent1>
      <a:accent2>
        <a:srgbClr val="4386AF"/>
      </a:accent2>
      <a:accent3>
        <a:srgbClr val="FFFFFF"/>
      </a:accent3>
      <a:accent4>
        <a:srgbClr val="000000"/>
      </a:accent4>
      <a:accent5>
        <a:srgbClr val="ABB5C5"/>
      </a:accent5>
      <a:accent6>
        <a:srgbClr val="3C799E"/>
      </a:accent6>
      <a:hlink>
        <a:srgbClr val="92BCD6"/>
      </a:hlink>
      <a:folHlink>
        <a:srgbClr val="C5DBE9"/>
      </a:folHlink>
    </a:clrScheme>
    <a:fontScheme name="4_standardWhi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CC66FF">
                <a:gamma/>
                <a:shade val="46275"/>
                <a:invGamma/>
              </a:srgbClr>
            </a:gs>
            <a:gs pos="50000">
              <a:srgbClr val="CC66FF"/>
            </a:gs>
            <a:gs pos="100000">
              <a:srgbClr val="CC66FF">
                <a:gamma/>
                <a:shade val="46275"/>
                <a:invGamma/>
              </a:srgbClr>
            </a:gs>
          </a:gsLst>
          <a:lin ang="0" scaled="1"/>
        </a:gradFill>
        <a:ln w="28575" cap="flat" cmpd="sng" algn="ctr">
          <a:solidFill>
            <a:srgbClr val="003366"/>
          </a:solidFill>
          <a:prstDash val="solid"/>
          <a:round/>
          <a:headEnd type="none" w="lg" len="lg"/>
          <a:tailEnd type="none" w="lg" len="lg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" b="1" i="0" u="none" strike="noStrike" cap="none" normalizeH="0" baseline="0" smtClean="0">
            <a:ln>
              <a:noFill/>
            </a:ln>
            <a:solidFill>
              <a:srgbClr val="003366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CC66FF">
                <a:gamma/>
                <a:shade val="46275"/>
                <a:invGamma/>
              </a:srgbClr>
            </a:gs>
            <a:gs pos="50000">
              <a:srgbClr val="CC66FF"/>
            </a:gs>
            <a:gs pos="100000">
              <a:srgbClr val="CC66FF">
                <a:gamma/>
                <a:shade val="46275"/>
                <a:invGamma/>
              </a:srgbClr>
            </a:gs>
          </a:gsLst>
          <a:lin ang="0" scaled="1"/>
        </a:gradFill>
        <a:ln w="28575" cap="flat" cmpd="sng" algn="ctr">
          <a:solidFill>
            <a:srgbClr val="003366"/>
          </a:solidFill>
          <a:prstDash val="solid"/>
          <a:round/>
          <a:headEnd type="none" w="lg" len="lg"/>
          <a:tailEnd type="none" w="lg" len="lg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" b="1" i="0" u="none" strike="noStrike" cap="none" normalizeH="0" baseline="0" smtClean="0">
            <a:ln>
              <a:noFill/>
            </a:ln>
            <a:solidFill>
              <a:srgbClr val="003366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4_standardWhite 1">
        <a:dk1>
          <a:srgbClr val="000000"/>
        </a:dk1>
        <a:lt1>
          <a:srgbClr val="FFFFFF"/>
        </a:lt1>
        <a:dk2>
          <a:srgbClr val="003C69"/>
        </a:dk2>
        <a:lt2>
          <a:srgbClr val="808080"/>
        </a:lt2>
        <a:accent1>
          <a:srgbClr val="1C598C"/>
        </a:accent1>
        <a:accent2>
          <a:srgbClr val="4386AF"/>
        </a:accent2>
        <a:accent3>
          <a:srgbClr val="FFFFFF"/>
        </a:accent3>
        <a:accent4>
          <a:srgbClr val="000000"/>
        </a:accent4>
        <a:accent5>
          <a:srgbClr val="ABB5C5"/>
        </a:accent5>
        <a:accent6>
          <a:srgbClr val="3C799E"/>
        </a:accent6>
        <a:hlink>
          <a:srgbClr val="92BCD6"/>
        </a:hlink>
        <a:folHlink>
          <a:srgbClr val="C5DBE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2">
        <a:dk1>
          <a:srgbClr val="000000"/>
        </a:dk1>
        <a:lt1>
          <a:srgbClr val="FFFFFF"/>
        </a:lt1>
        <a:dk2>
          <a:srgbClr val="5A266A"/>
        </a:dk2>
        <a:lt2>
          <a:srgbClr val="808080"/>
        </a:lt2>
        <a:accent1>
          <a:srgbClr val="815595"/>
        </a:accent1>
        <a:accent2>
          <a:srgbClr val="A580B6"/>
        </a:accent2>
        <a:accent3>
          <a:srgbClr val="FFFFFF"/>
        </a:accent3>
        <a:accent4>
          <a:srgbClr val="000000"/>
        </a:accent4>
        <a:accent5>
          <a:srgbClr val="C1B4C8"/>
        </a:accent5>
        <a:accent6>
          <a:srgbClr val="9573A5"/>
        </a:accent6>
        <a:hlink>
          <a:srgbClr val="C6AFD1"/>
        </a:hlink>
        <a:folHlink>
          <a:srgbClr val="E3D8E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3">
        <a:dk1>
          <a:srgbClr val="000000"/>
        </a:dk1>
        <a:lt1>
          <a:srgbClr val="FFFFFF"/>
        </a:lt1>
        <a:dk2>
          <a:srgbClr val="693F58"/>
        </a:dk2>
        <a:lt2>
          <a:srgbClr val="808080"/>
        </a:lt2>
        <a:accent1>
          <a:srgbClr val="92587B"/>
        </a:accent1>
        <a:accent2>
          <a:srgbClr val="B88AA5"/>
        </a:accent2>
        <a:accent3>
          <a:srgbClr val="FFFFFF"/>
        </a:accent3>
        <a:accent4>
          <a:srgbClr val="000000"/>
        </a:accent4>
        <a:accent5>
          <a:srgbClr val="C7B4BF"/>
        </a:accent5>
        <a:accent6>
          <a:srgbClr val="A67D95"/>
        </a:accent6>
        <a:hlink>
          <a:srgbClr val="DEC8D5"/>
        </a:hlink>
        <a:folHlink>
          <a:srgbClr val="EFE5E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4">
        <a:dk1>
          <a:srgbClr val="000000"/>
        </a:dk1>
        <a:lt1>
          <a:srgbClr val="FFFFFF"/>
        </a:lt1>
        <a:dk2>
          <a:srgbClr val="813C49"/>
        </a:dk2>
        <a:lt2>
          <a:srgbClr val="808080"/>
        </a:lt2>
        <a:accent1>
          <a:srgbClr val="A54D5E"/>
        </a:accent1>
        <a:accent2>
          <a:srgbClr val="BD717F"/>
        </a:accent2>
        <a:accent3>
          <a:srgbClr val="FFFFFF"/>
        </a:accent3>
        <a:accent4>
          <a:srgbClr val="000000"/>
        </a:accent4>
        <a:accent5>
          <a:srgbClr val="CFB2B6"/>
        </a:accent5>
        <a:accent6>
          <a:srgbClr val="AB6672"/>
        </a:accent6>
        <a:hlink>
          <a:srgbClr val="D8ACB4"/>
        </a:hlink>
        <a:folHlink>
          <a:srgbClr val="E9CFD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5">
        <a:dk1>
          <a:srgbClr val="000000"/>
        </a:dk1>
        <a:lt1>
          <a:srgbClr val="FFFFFF"/>
        </a:lt1>
        <a:dk2>
          <a:srgbClr val="433F6D"/>
        </a:dk2>
        <a:lt2>
          <a:srgbClr val="808080"/>
        </a:lt2>
        <a:accent1>
          <a:srgbClr val="5F5999"/>
        </a:accent1>
        <a:accent2>
          <a:srgbClr val="8B86B8"/>
        </a:accent2>
        <a:accent3>
          <a:srgbClr val="FFFFFF"/>
        </a:accent3>
        <a:accent4>
          <a:srgbClr val="000000"/>
        </a:accent4>
        <a:accent5>
          <a:srgbClr val="B6B5CA"/>
        </a:accent5>
        <a:accent6>
          <a:srgbClr val="7D79A6"/>
        </a:accent6>
        <a:hlink>
          <a:srgbClr val="C2C0DA"/>
        </a:hlink>
        <a:folHlink>
          <a:srgbClr val="D6D5E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6">
        <a:dk1>
          <a:srgbClr val="000000"/>
        </a:dk1>
        <a:lt1>
          <a:srgbClr val="FFFFFF"/>
        </a:lt1>
        <a:dk2>
          <a:srgbClr val="20628D"/>
        </a:dk2>
        <a:lt2>
          <a:srgbClr val="808080"/>
        </a:lt2>
        <a:accent1>
          <a:srgbClr val="4A98B0"/>
        </a:accent1>
        <a:accent2>
          <a:srgbClr val="78B3C6"/>
        </a:accent2>
        <a:accent3>
          <a:srgbClr val="FFFFFF"/>
        </a:accent3>
        <a:accent4>
          <a:srgbClr val="000000"/>
        </a:accent4>
        <a:accent5>
          <a:srgbClr val="B1CAD4"/>
        </a:accent5>
        <a:accent6>
          <a:srgbClr val="6CA2B3"/>
        </a:accent6>
        <a:hlink>
          <a:srgbClr val="A1CAD7"/>
        </a:hlink>
        <a:folHlink>
          <a:srgbClr val="C4DE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7">
        <a:dk1>
          <a:srgbClr val="000000"/>
        </a:dk1>
        <a:lt1>
          <a:srgbClr val="FFFFFF"/>
        </a:lt1>
        <a:dk2>
          <a:srgbClr val="305C74"/>
        </a:dk2>
        <a:lt2>
          <a:srgbClr val="808080"/>
        </a:lt2>
        <a:accent1>
          <a:srgbClr val="4381A3"/>
        </a:accent1>
        <a:accent2>
          <a:srgbClr val="77AAC7"/>
        </a:accent2>
        <a:accent3>
          <a:srgbClr val="FFFFFF"/>
        </a:accent3>
        <a:accent4>
          <a:srgbClr val="000000"/>
        </a:accent4>
        <a:accent5>
          <a:srgbClr val="B0C1CE"/>
        </a:accent5>
        <a:accent6>
          <a:srgbClr val="6B9AB4"/>
        </a:accent6>
        <a:hlink>
          <a:srgbClr val="B8D3E2"/>
        </a:hlink>
        <a:folHlink>
          <a:srgbClr val="D6E5E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8">
        <a:dk1>
          <a:srgbClr val="000000"/>
        </a:dk1>
        <a:lt1>
          <a:srgbClr val="FFFFFF"/>
        </a:lt1>
        <a:dk2>
          <a:srgbClr val="40685B"/>
        </a:dk2>
        <a:lt2>
          <a:srgbClr val="808080"/>
        </a:lt2>
        <a:accent1>
          <a:srgbClr val="619D89"/>
        </a:accent1>
        <a:accent2>
          <a:srgbClr val="95BDB0"/>
        </a:accent2>
        <a:accent3>
          <a:srgbClr val="FFFFFF"/>
        </a:accent3>
        <a:accent4>
          <a:srgbClr val="000000"/>
        </a:accent4>
        <a:accent5>
          <a:srgbClr val="B7CCC4"/>
        </a:accent5>
        <a:accent6>
          <a:srgbClr val="87AB9F"/>
        </a:accent6>
        <a:hlink>
          <a:srgbClr val="CEE0DA"/>
        </a:hlink>
        <a:folHlink>
          <a:srgbClr val="DCE8E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9">
        <a:dk1>
          <a:srgbClr val="000000"/>
        </a:dk1>
        <a:lt1>
          <a:srgbClr val="FFFFFF"/>
        </a:lt1>
        <a:dk2>
          <a:srgbClr val="8B4A1D"/>
        </a:dk2>
        <a:lt2>
          <a:srgbClr val="808080"/>
        </a:lt2>
        <a:accent1>
          <a:srgbClr val="A96B45"/>
        </a:accent1>
        <a:accent2>
          <a:srgbClr val="C79577"/>
        </a:accent2>
        <a:accent3>
          <a:srgbClr val="FFFFFF"/>
        </a:accent3>
        <a:accent4>
          <a:srgbClr val="000000"/>
        </a:accent4>
        <a:accent5>
          <a:srgbClr val="D1BAB0"/>
        </a:accent5>
        <a:accent6>
          <a:srgbClr val="B4876B"/>
        </a:accent6>
        <a:hlink>
          <a:srgbClr val="DEC2B0"/>
        </a:hlink>
        <a:folHlink>
          <a:srgbClr val="EAD9C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0.xml><?xml version="1.0" encoding="utf-8"?>
<a:theme xmlns:a="http://schemas.openxmlformats.org/drawingml/2006/main" name="35_standardWhite">
  <a:themeElements>
    <a:clrScheme name="4_standardWhite 1">
      <a:dk1>
        <a:srgbClr val="000000"/>
      </a:dk1>
      <a:lt1>
        <a:srgbClr val="FFFFFF"/>
      </a:lt1>
      <a:dk2>
        <a:srgbClr val="003C69"/>
      </a:dk2>
      <a:lt2>
        <a:srgbClr val="808080"/>
      </a:lt2>
      <a:accent1>
        <a:srgbClr val="1C598C"/>
      </a:accent1>
      <a:accent2>
        <a:srgbClr val="4386AF"/>
      </a:accent2>
      <a:accent3>
        <a:srgbClr val="FFFFFF"/>
      </a:accent3>
      <a:accent4>
        <a:srgbClr val="000000"/>
      </a:accent4>
      <a:accent5>
        <a:srgbClr val="ABB5C5"/>
      </a:accent5>
      <a:accent6>
        <a:srgbClr val="3C799E"/>
      </a:accent6>
      <a:hlink>
        <a:srgbClr val="92BCD6"/>
      </a:hlink>
      <a:folHlink>
        <a:srgbClr val="C5DBE9"/>
      </a:folHlink>
    </a:clrScheme>
    <a:fontScheme name="4_standardWhi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CC66FF">
                <a:gamma/>
                <a:shade val="46275"/>
                <a:invGamma/>
              </a:srgbClr>
            </a:gs>
            <a:gs pos="50000">
              <a:srgbClr val="CC66FF"/>
            </a:gs>
            <a:gs pos="100000">
              <a:srgbClr val="CC66FF">
                <a:gamma/>
                <a:shade val="46275"/>
                <a:invGamma/>
              </a:srgbClr>
            </a:gs>
          </a:gsLst>
          <a:lin ang="0" scaled="1"/>
        </a:gradFill>
        <a:ln w="28575" cap="flat" cmpd="sng" algn="ctr">
          <a:solidFill>
            <a:srgbClr val="003366"/>
          </a:solidFill>
          <a:prstDash val="solid"/>
          <a:round/>
          <a:headEnd type="none" w="lg" len="lg"/>
          <a:tailEnd type="none" w="lg" len="lg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rgbClr val="003366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CC66FF">
                <a:gamma/>
                <a:shade val="46275"/>
                <a:invGamma/>
              </a:srgbClr>
            </a:gs>
            <a:gs pos="50000">
              <a:srgbClr val="CC66FF"/>
            </a:gs>
            <a:gs pos="100000">
              <a:srgbClr val="CC66FF">
                <a:gamma/>
                <a:shade val="46275"/>
                <a:invGamma/>
              </a:srgbClr>
            </a:gs>
          </a:gsLst>
          <a:lin ang="0" scaled="1"/>
        </a:gradFill>
        <a:ln w="28575" cap="flat" cmpd="sng" algn="ctr">
          <a:solidFill>
            <a:srgbClr val="003366"/>
          </a:solidFill>
          <a:prstDash val="solid"/>
          <a:round/>
          <a:headEnd type="none" w="lg" len="lg"/>
          <a:tailEnd type="none" w="lg" len="lg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rgbClr val="003366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4_standardWhite 1">
        <a:dk1>
          <a:srgbClr val="000000"/>
        </a:dk1>
        <a:lt1>
          <a:srgbClr val="FFFFFF"/>
        </a:lt1>
        <a:dk2>
          <a:srgbClr val="003C69"/>
        </a:dk2>
        <a:lt2>
          <a:srgbClr val="808080"/>
        </a:lt2>
        <a:accent1>
          <a:srgbClr val="1C598C"/>
        </a:accent1>
        <a:accent2>
          <a:srgbClr val="4386AF"/>
        </a:accent2>
        <a:accent3>
          <a:srgbClr val="FFFFFF"/>
        </a:accent3>
        <a:accent4>
          <a:srgbClr val="000000"/>
        </a:accent4>
        <a:accent5>
          <a:srgbClr val="ABB5C5"/>
        </a:accent5>
        <a:accent6>
          <a:srgbClr val="3C799E"/>
        </a:accent6>
        <a:hlink>
          <a:srgbClr val="92BCD6"/>
        </a:hlink>
        <a:folHlink>
          <a:srgbClr val="C5DBE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2">
        <a:dk1>
          <a:srgbClr val="000000"/>
        </a:dk1>
        <a:lt1>
          <a:srgbClr val="FFFFFF"/>
        </a:lt1>
        <a:dk2>
          <a:srgbClr val="5A266A"/>
        </a:dk2>
        <a:lt2>
          <a:srgbClr val="808080"/>
        </a:lt2>
        <a:accent1>
          <a:srgbClr val="815595"/>
        </a:accent1>
        <a:accent2>
          <a:srgbClr val="A580B6"/>
        </a:accent2>
        <a:accent3>
          <a:srgbClr val="FFFFFF"/>
        </a:accent3>
        <a:accent4>
          <a:srgbClr val="000000"/>
        </a:accent4>
        <a:accent5>
          <a:srgbClr val="C1B4C8"/>
        </a:accent5>
        <a:accent6>
          <a:srgbClr val="9573A5"/>
        </a:accent6>
        <a:hlink>
          <a:srgbClr val="C6AFD1"/>
        </a:hlink>
        <a:folHlink>
          <a:srgbClr val="E3D8E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3">
        <a:dk1>
          <a:srgbClr val="000000"/>
        </a:dk1>
        <a:lt1>
          <a:srgbClr val="FFFFFF"/>
        </a:lt1>
        <a:dk2>
          <a:srgbClr val="693F58"/>
        </a:dk2>
        <a:lt2>
          <a:srgbClr val="808080"/>
        </a:lt2>
        <a:accent1>
          <a:srgbClr val="92587B"/>
        </a:accent1>
        <a:accent2>
          <a:srgbClr val="B88AA5"/>
        </a:accent2>
        <a:accent3>
          <a:srgbClr val="FFFFFF"/>
        </a:accent3>
        <a:accent4>
          <a:srgbClr val="000000"/>
        </a:accent4>
        <a:accent5>
          <a:srgbClr val="C7B4BF"/>
        </a:accent5>
        <a:accent6>
          <a:srgbClr val="A67D95"/>
        </a:accent6>
        <a:hlink>
          <a:srgbClr val="DEC8D5"/>
        </a:hlink>
        <a:folHlink>
          <a:srgbClr val="EFE5E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4">
        <a:dk1>
          <a:srgbClr val="000000"/>
        </a:dk1>
        <a:lt1>
          <a:srgbClr val="FFFFFF"/>
        </a:lt1>
        <a:dk2>
          <a:srgbClr val="813C49"/>
        </a:dk2>
        <a:lt2>
          <a:srgbClr val="808080"/>
        </a:lt2>
        <a:accent1>
          <a:srgbClr val="A54D5E"/>
        </a:accent1>
        <a:accent2>
          <a:srgbClr val="BD717F"/>
        </a:accent2>
        <a:accent3>
          <a:srgbClr val="FFFFFF"/>
        </a:accent3>
        <a:accent4>
          <a:srgbClr val="000000"/>
        </a:accent4>
        <a:accent5>
          <a:srgbClr val="CFB2B6"/>
        </a:accent5>
        <a:accent6>
          <a:srgbClr val="AB6672"/>
        </a:accent6>
        <a:hlink>
          <a:srgbClr val="D8ACB4"/>
        </a:hlink>
        <a:folHlink>
          <a:srgbClr val="E9CFD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5">
        <a:dk1>
          <a:srgbClr val="000000"/>
        </a:dk1>
        <a:lt1>
          <a:srgbClr val="FFFFFF"/>
        </a:lt1>
        <a:dk2>
          <a:srgbClr val="433F6D"/>
        </a:dk2>
        <a:lt2>
          <a:srgbClr val="808080"/>
        </a:lt2>
        <a:accent1>
          <a:srgbClr val="5F5999"/>
        </a:accent1>
        <a:accent2>
          <a:srgbClr val="8B86B8"/>
        </a:accent2>
        <a:accent3>
          <a:srgbClr val="FFFFFF"/>
        </a:accent3>
        <a:accent4>
          <a:srgbClr val="000000"/>
        </a:accent4>
        <a:accent5>
          <a:srgbClr val="B6B5CA"/>
        </a:accent5>
        <a:accent6>
          <a:srgbClr val="7D79A6"/>
        </a:accent6>
        <a:hlink>
          <a:srgbClr val="C2C0DA"/>
        </a:hlink>
        <a:folHlink>
          <a:srgbClr val="D6D5E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6">
        <a:dk1>
          <a:srgbClr val="000000"/>
        </a:dk1>
        <a:lt1>
          <a:srgbClr val="FFFFFF"/>
        </a:lt1>
        <a:dk2>
          <a:srgbClr val="20628D"/>
        </a:dk2>
        <a:lt2>
          <a:srgbClr val="808080"/>
        </a:lt2>
        <a:accent1>
          <a:srgbClr val="4A98B0"/>
        </a:accent1>
        <a:accent2>
          <a:srgbClr val="78B3C6"/>
        </a:accent2>
        <a:accent3>
          <a:srgbClr val="FFFFFF"/>
        </a:accent3>
        <a:accent4>
          <a:srgbClr val="000000"/>
        </a:accent4>
        <a:accent5>
          <a:srgbClr val="B1CAD4"/>
        </a:accent5>
        <a:accent6>
          <a:srgbClr val="6CA2B3"/>
        </a:accent6>
        <a:hlink>
          <a:srgbClr val="A1CAD7"/>
        </a:hlink>
        <a:folHlink>
          <a:srgbClr val="C4DE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7">
        <a:dk1>
          <a:srgbClr val="000000"/>
        </a:dk1>
        <a:lt1>
          <a:srgbClr val="FFFFFF"/>
        </a:lt1>
        <a:dk2>
          <a:srgbClr val="305C74"/>
        </a:dk2>
        <a:lt2>
          <a:srgbClr val="808080"/>
        </a:lt2>
        <a:accent1>
          <a:srgbClr val="4381A3"/>
        </a:accent1>
        <a:accent2>
          <a:srgbClr val="77AAC7"/>
        </a:accent2>
        <a:accent3>
          <a:srgbClr val="FFFFFF"/>
        </a:accent3>
        <a:accent4>
          <a:srgbClr val="000000"/>
        </a:accent4>
        <a:accent5>
          <a:srgbClr val="B0C1CE"/>
        </a:accent5>
        <a:accent6>
          <a:srgbClr val="6B9AB4"/>
        </a:accent6>
        <a:hlink>
          <a:srgbClr val="B8D3E2"/>
        </a:hlink>
        <a:folHlink>
          <a:srgbClr val="D6E5E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8">
        <a:dk1>
          <a:srgbClr val="000000"/>
        </a:dk1>
        <a:lt1>
          <a:srgbClr val="FFFFFF"/>
        </a:lt1>
        <a:dk2>
          <a:srgbClr val="40685B"/>
        </a:dk2>
        <a:lt2>
          <a:srgbClr val="808080"/>
        </a:lt2>
        <a:accent1>
          <a:srgbClr val="619D89"/>
        </a:accent1>
        <a:accent2>
          <a:srgbClr val="95BDB0"/>
        </a:accent2>
        <a:accent3>
          <a:srgbClr val="FFFFFF"/>
        </a:accent3>
        <a:accent4>
          <a:srgbClr val="000000"/>
        </a:accent4>
        <a:accent5>
          <a:srgbClr val="B7CCC4"/>
        </a:accent5>
        <a:accent6>
          <a:srgbClr val="87AB9F"/>
        </a:accent6>
        <a:hlink>
          <a:srgbClr val="CEE0DA"/>
        </a:hlink>
        <a:folHlink>
          <a:srgbClr val="DCE8E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9">
        <a:dk1>
          <a:srgbClr val="000000"/>
        </a:dk1>
        <a:lt1>
          <a:srgbClr val="FFFFFF"/>
        </a:lt1>
        <a:dk2>
          <a:srgbClr val="8B4A1D"/>
        </a:dk2>
        <a:lt2>
          <a:srgbClr val="808080"/>
        </a:lt2>
        <a:accent1>
          <a:srgbClr val="A96B45"/>
        </a:accent1>
        <a:accent2>
          <a:srgbClr val="C79577"/>
        </a:accent2>
        <a:accent3>
          <a:srgbClr val="FFFFFF"/>
        </a:accent3>
        <a:accent4>
          <a:srgbClr val="000000"/>
        </a:accent4>
        <a:accent5>
          <a:srgbClr val="D1BAB0"/>
        </a:accent5>
        <a:accent6>
          <a:srgbClr val="B4876B"/>
        </a:accent6>
        <a:hlink>
          <a:srgbClr val="DEC2B0"/>
        </a:hlink>
        <a:folHlink>
          <a:srgbClr val="EAD9C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1.xml><?xml version="1.0" encoding="utf-8"?>
<a:theme xmlns:a="http://schemas.openxmlformats.org/drawingml/2006/main" name="5_blank">
  <a:themeElements>
    <a:clrScheme name="4_standardWhite 1">
      <a:dk1>
        <a:srgbClr val="000000"/>
      </a:dk1>
      <a:lt1>
        <a:srgbClr val="FFFFFF"/>
      </a:lt1>
      <a:dk2>
        <a:srgbClr val="003C69"/>
      </a:dk2>
      <a:lt2>
        <a:srgbClr val="808080"/>
      </a:lt2>
      <a:accent1>
        <a:srgbClr val="1C598C"/>
      </a:accent1>
      <a:accent2>
        <a:srgbClr val="4386AF"/>
      </a:accent2>
      <a:accent3>
        <a:srgbClr val="FFFFFF"/>
      </a:accent3>
      <a:accent4>
        <a:srgbClr val="000000"/>
      </a:accent4>
      <a:accent5>
        <a:srgbClr val="ABB5C5"/>
      </a:accent5>
      <a:accent6>
        <a:srgbClr val="3C799E"/>
      </a:accent6>
      <a:hlink>
        <a:srgbClr val="92BCD6"/>
      </a:hlink>
      <a:folHlink>
        <a:srgbClr val="C5DBE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>
        <a:spAutoFit/>
      </a:bodyPr>
      <a:lstStyle>
        <a:defPPr>
          <a:defRPr sz="1800" b="0" i="0" kern="1200" dirty="0" err="1" smtClean="0">
            <a:solidFill>
              <a:srgbClr val="003366"/>
            </a:solidFill>
            <a:latin typeface="Calibri" pitchFamily="34" charset="0"/>
            <a:ea typeface="+mn-ea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CC66FF">
                <a:gamma/>
                <a:shade val="46275"/>
                <a:invGamma/>
              </a:srgbClr>
            </a:gs>
            <a:gs pos="50000">
              <a:srgbClr val="CC66FF"/>
            </a:gs>
            <a:gs pos="100000">
              <a:srgbClr val="CC66FF">
                <a:gamma/>
                <a:shade val="46275"/>
                <a:invGamma/>
              </a:srgbClr>
            </a:gs>
          </a:gsLst>
          <a:lin ang="0" scaled="1"/>
        </a:gradFill>
        <a:ln w="28575" cap="flat" cmpd="sng" algn="ctr">
          <a:solidFill>
            <a:srgbClr val="003366"/>
          </a:solidFill>
          <a:prstDash val="solid"/>
          <a:round/>
          <a:headEnd type="none" w="lg" len="lg"/>
          <a:tailEnd type="none" w="lg" len="lg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" b="1" i="0" u="none" strike="noStrike" cap="none" normalizeH="0" baseline="0" smtClean="0">
            <a:ln>
              <a:noFill/>
            </a:ln>
            <a:solidFill>
              <a:srgbClr val="003366"/>
            </a:solidFill>
            <a:effectLst/>
            <a:latin typeface="Calibri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1800" dirty="0" smtClean="0">
            <a:solidFill>
              <a:schemeClr val="tx2"/>
            </a:solidFill>
          </a:defRPr>
        </a:defPPr>
      </a:lstStyle>
    </a:txDef>
  </a:objectDefaults>
  <a:extraClrSchemeLst>
    <a:extraClrScheme>
      <a:clrScheme name="4_standardWhite 1">
        <a:dk1>
          <a:srgbClr val="000000"/>
        </a:dk1>
        <a:lt1>
          <a:srgbClr val="FFFFFF"/>
        </a:lt1>
        <a:dk2>
          <a:srgbClr val="003C69"/>
        </a:dk2>
        <a:lt2>
          <a:srgbClr val="808080"/>
        </a:lt2>
        <a:accent1>
          <a:srgbClr val="1C598C"/>
        </a:accent1>
        <a:accent2>
          <a:srgbClr val="4386AF"/>
        </a:accent2>
        <a:accent3>
          <a:srgbClr val="FFFFFF"/>
        </a:accent3>
        <a:accent4>
          <a:srgbClr val="000000"/>
        </a:accent4>
        <a:accent5>
          <a:srgbClr val="ABB5C5"/>
        </a:accent5>
        <a:accent6>
          <a:srgbClr val="3C799E"/>
        </a:accent6>
        <a:hlink>
          <a:srgbClr val="92BCD6"/>
        </a:hlink>
        <a:folHlink>
          <a:srgbClr val="C5DBE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2">
        <a:dk1>
          <a:srgbClr val="000000"/>
        </a:dk1>
        <a:lt1>
          <a:srgbClr val="FFFFFF"/>
        </a:lt1>
        <a:dk2>
          <a:srgbClr val="5A266A"/>
        </a:dk2>
        <a:lt2>
          <a:srgbClr val="808080"/>
        </a:lt2>
        <a:accent1>
          <a:srgbClr val="815595"/>
        </a:accent1>
        <a:accent2>
          <a:srgbClr val="A580B6"/>
        </a:accent2>
        <a:accent3>
          <a:srgbClr val="FFFFFF"/>
        </a:accent3>
        <a:accent4>
          <a:srgbClr val="000000"/>
        </a:accent4>
        <a:accent5>
          <a:srgbClr val="C1B4C8"/>
        </a:accent5>
        <a:accent6>
          <a:srgbClr val="9573A5"/>
        </a:accent6>
        <a:hlink>
          <a:srgbClr val="C6AFD1"/>
        </a:hlink>
        <a:folHlink>
          <a:srgbClr val="E3D8E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3">
        <a:dk1>
          <a:srgbClr val="000000"/>
        </a:dk1>
        <a:lt1>
          <a:srgbClr val="FFFFFF"/>
        </a:lt1>
        <a:dk2>
          <a:srgbClr val="693F58"/>
        </a:dk2>
        <a:lt2>
          <a:srgbClr val="808080"/>
        </a:lt2>
        <a:accent1>
          <a:srgbClr val="92587B"/>
        </a:accent1>
        <a:accent2>
          <a:srgbClr val="B88AA5"/>
        </a:accent2>
        <a:accent3>
          <a:srgbClr val="FFFFFF"/>
        </a:accent3>
        <a:accent4>
          <a:srgbClr val="000000"/>
        </a:accent4>
        <a:accent5>
          <a:srgbClr val="C7B4BF"/>
        </a:accent5>
        <a:accent6>
          <a:srgbClr val="A67D95"/>
        </a:accent6>
        <a:hlink>
          <a:srgbClr val="DEC8D5"/>
        </a:hlink>
        <a:folHlink>
          <a:srgbClr val="EFE5E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4">
        <a:dk1>
          <a:srgbClr val="000000"/>
        </a:dk1>
        <a:lt1>
          <a:srgbClr val="FFFFFF"/>
        </a:lt1>
        <a:dk2>
          <a:srgbClr val="813C49"/>
        </a:dk2>
        <a:lt2>
          <a:srgbClr val="808080"/>
        </a:lt2>
        <a:accent1>
          <a:srgbClr val="A54D5E"/>
        </a:accent1>
        <a:accent2>
          <a:srgbClr val="BD717F"/>
        </a:accent2>
        <a:accent3>
          <a:srgbClr val="FFFFFF"/>
        </a:accent3>
        <a:accent4>
          <a:srgbClr val="000000"/>
        </a:accent4>
        <a:accent5>
          <a:srgbClr val="CFB2B6"/>
        </a:accent5>
        <a:accent6>
          <a:srgbClr val="AB6672"/>
        </a:accent6>
        <a:hlink>
          <a:srgbClr val="D8ACB4"/>
        </a:hlink>
        <a:folHlink>
          <a:srgbClr val="E9CFD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5">
        <a:dk1>
          <a:srgbClr val="000000"/>
        </a:dk1>
        <a:lt1>
          <a:srgbClr val="FFFFFF"/>
        </a:lt1>
        <a:dk2>
          <a:srgbClr val="433F6D"/>
        </a:dk2>
        <a:lt2>
          <a:srgbClr val="808080"/>
        </a:lt2>
        <a:accent1>
          <a:srgbClr val="5F5999"/>
        </a:accent1>
        <a:accent2>
          <a:srgbClr val="8B86B8"/>
        </a:accent2>
        <a:accent3>
          <a:srgbClr val="FFFFFF"/>
        </a:accent3>
        <a:accent4>
          <a:srgbClr val="000000"/>
        </a:accent4>
        <a:accent5>
          <a:srgbClr val="B6B5CA"/>
        </a:accent5>
        <a:accent6>
          <a:srgbClr val="7D79A6"/>
        </a:accent6>
        <a:hlink>
          <a:srgbClr val="C2C0DA"/>
        </a:hlink>
        <a:folHlink>
          <a:srgbClr val="D6D5E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6">
        <a:dk1>
          <a:srgbClr val="000000"/>
        </a:dk1>
        <a:lt1>
          <a:srgbClr val="FFFFFF"/>
        </a:lt1>
        <a:dk2>
          <a:srgbClr val="20628D"/>
        </a:dk2>
        <a:lt2>
          <a:srgbClr val="808080"/>
        </a:lt2>
        <a:accent1>
          <a:srgbClr val="4A98B0"/>
        </a:accent1>
        <a:accent2>
          <a:srgbClr val="78B3C6"/>
        </a:accent2>
        <a:accent3>
          <a:srgbClr val="FFFFFF"/>
        </a:accent3>
        <a:accent4>
          <a:srgbClr val="000000"/>
        </a:accent4>
        <a:accent5>
          <a:srgbClr val="B1CAD4"/>
        </a:accent5>
        <a:accent6>
          <a:srgbClr val="6CA2B3"/>
        </a:accent6>
        <a:hlink>
          <a:srgbClr val="A1CAD7"/>
        </a:hlink>
        <a:folHlink>
          <a:srgbClr val="C4DE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7">
        <a:dk1>
          <a:srgbClr val="000000"/>
        </a:dk1>
        <a:lt1>
          <a:srgbClr val="FFFFFF"/>
        </a:lt1>
        <a:dk2>
          <a:srgbClr val="305C74"/>
        </a:dk2>
        <a:lt2>
          <a:srgbClr val="808080"/>
        </a:lt2>
        <a:accent1>
          <a:srgbClr val="4381A3"/>
        </a:accent1>
        <a:accent2>
          <a:srgbClr val="77AAC7"/>
        </a:accent2>
        <a:accent3>
          <a:srgbClr val="FFFFFF"/>
        </a:accent3>
        <a:accent4>
          <a:srgbClr val="000000"/>
        </a:accent4>
        <a:accent5>
          <a:srgbClr val="B0C1CE"/>
        </a:accent5>
        <a:accent6>
          <a:srgbClr val="6B9AB4"/>
        </a:accent6>
        <a:hlink>
          <a:srgbClr val="B8D3E2"/>
        </a:hlink>
        <a:folHlink>
          <a:srgbClr val="D6E5E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8">
        <a:dk1>
          <a:srgbClr val="000000"/>
        </a:dk1>
        <a:lt1>
          <a:srgbClr val="FFFFFF"/>
        </a:lt1>
        <a:dk2>
          <a:srgbClr val="40685B"/>
        </a:dk2>
        <a:lt2>
          <a:srgbClr val="808080"/>
        </a:lt2>
        <a:accent1>
          <a:srgbClr val="619D89"/>
        </a:accent1>
        <a:accent2>
          <a:srgbClr val="95BDB0"/>
        </a:accent2>
        <a:accent3>
          <a:srgbClr val="FFFFFF"/>
        </a:accent3>
        <a:accent4>
          <a:srgbClr val="000000"/>
        </a:accent4>
        <a:accent5>
          <a:srgbClr val="B7CCC4"/>
        </a:accent5>
        <a:accent6>
          <a:srgbClr val="87AB9F"/>
        </a:accent6>
        <a:hlink>
          <a:srgbClr val="CEE0DA"/>
        </a:hlink>
        <a:folHlink>
          <a:srgbClr val="DCE8E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9">
        <a:dk1>
          <a:srgbClr val="000000"/>
        </a:dk1>
        <a:lt1>
          <a:srgbClr val="FFFFFF"/>
        </a:lt1>
        <a:dk2>
          <a:srgbClr val="8B4A1D"/>
        </a:dk2>
        <a:lt2>
          <a:srgbClr val="808080"/>
        </a:lt2>
        <a:accent1>
          <a:srgbClr val="A96B45"/>
        </a:accent1>
        <a:accent2>
          <a:srgbClr val="C79577"/>
        </a:accent2>
        <a:accent3>
          <a:srgbClr val="FFFFFF"/>
        </a:accent3>
        <a:accent4>
          <a:srgbClr val="000000"/>
        </a:accent4>
        <a:accent5>
          <a:srgbClr val="D1BAB0"/>
        </a:accent5>
        <a:accent6>
          <a:srgbClr val="B4876B"/>
        </a:accent6>
        <a:hlink>
          <a:srgbClr val="DEC2B0"/>
        </a:hlink>
        <a:folHlink>
          <a:srgbClr val="EAD9C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2.xml><?xml version="1.0" encoding="utf-8"?>
<a:theme xmlns:a="http://schemas.openxmlformats.org/drawingml/2006/main" name="36_standardWhite">
  <a:themeElements>
    <a:clrScheme name="4_standardWhite 1">
      <a:dk1>
        <a:srgbClr val="000000"/>
      </a:dk1>
      <a:lt1>
        <a:srgbClr val="FFFFFF"/>
      </a:lt1>
      <a:dk2>
        <a:srgbClr val="003C69"/>
      </a:dk2>
      <a:lt2>
        <a:srgbClr val="808080"/>
      </a:lt2>
      <a:accent1>
        <a:srgbClr val="1C598C"/>
      </a:accent1>
      <a:accent2>
        <a:srgbClr val="4386AF"/>
      </a:accent2>
      <a:accent3>
        <a:srgbClr val="FFFFFF"/>
      </a:accent3>
      <a:accent4>
        <a:srgbClr val="000000"/>
      </a:accent4>
      <a:accent5>
        <a:srgbClr val="ABB5C5"/>
      </a:accent5>
      <a:accent6>
        <a:srgbClr val="3C799E"/>
      </a:accent6>
      <a:hlink>
        <a:srgbClr val="92BCD6"/>
      </a:hlink>
      <a:folHlink>
        <a:srgbClr val="C5DBE9"/>
      </a:folHlink>
    </a:clrScheme>
    <a:fontScheme name="4_standardWhi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CC66FF">
                <a:gamma/>
                <a:shade val="46275"/>
                <a:invGamma/>
              </a:srgbClr>
            </a:gs>
            <a:gs pos="50000">
              <a:srgbClr val="CC66FF"/>
            </a:gs>
            <a:gs pos="100000">
              <a:srgbClr val="CC66FF">
                <a:gamma/>
                <a:shade val="46275"/>
                <a:invGamma/>
              </a:srgbClr>
            </a:gs>
          </a:gsLst>
          <a:lin ang="0" scaled="1"/>
        </a:gradFill>
        <a:ln w="28575" cap="flat" cmpd="sng" algn="ctr">
          <a:solidFill>
            <a:srgbClr val="003366"/>
          </a:solidFill>
          <a:prstDash val="solid"/>
          <a:round/>
          <a:headEnd type="none" w="lg" len="lg"/>
          <a:tailEnd type="none" w="lg" len="lg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" b="1" i="0" u="none" strike="noStrike" cap="none" normalizeH="0" baseline="0" smtClean="0">
            <a:ln>
              <a:noFill/>
            </a:ln>
            <a:solidFill>
              <a:srgbClr val="003366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CC66FF">
                <a:gamma/>
                <a:shade val="46275"/>
                <a:invGamma/>
              </a:srgbClr>
            </a:gs>
            <a:gs pos="50000">
              <a:srgbClr val="CC66FF"/>
            </a:gs>
            <a:gs pos="100000">
              <a:srgbClr val="CC66FF">
                <a:gamma/>
                <a:shade val="46275"/>
                <a:invGamma/>
              </a:srgbClr>
            </a:gs>
          </a:gsLst>
          <a:lin ang="0" scaled="1"/>
        </a:gradFill>
        <a:ln w="28575" cap="flat" cmpd="sng" algn="ctr">
          <a:solidFill>
            <a:srgbClr val="003366"/>
          </a:solidFill>
          <a:prstDash val="solid"/>
          <a:round/>
          <a:headEnd type="none" w="lg" len="lg"/>
          <a:tailEnd type="none" w="lg" len="lg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" b="1" i="0" u="none" strike="noStrike" cap="none" normalizeH="0" baseline="0" smtClean="0">
            <a:ln>
              <a:noFill/>
            </a:ln>
            <a:solidFill>
              <a:srgbClr val="003366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4_standardWhite 1">
        <a:dk1>
          <a:srgbClr val="000000"/>
        </a:dk1>
        <a:lt1>
          <a:srgbClr val="FFFFFF"/>
        </a:lt1>
        <a:dk2>
          <a:srgbClr val="003C69"/>
        </a:dk2>
        <a:lt2>
          <a:srgbClr val="808080"/>
        </a:lt2>
        <a:accent1>
          <a:srgbClr val="1C598C"/>
        </a:accent1>
        <a:accent2>
          <a:srgbClr val="4386AF"/>
        </a:accent2>
        <a:accent3>
          <a:srgbClr val="FFFFFF"/>
        </a:accent3>
        <a:accent4>
          <a:srgbClr val="000000"/>
        </a:accent4>
        <a:accent5>
          <a:srgbClr val="ABB5C5"/>
        </a:accent5>
        <a:accent6>
          <a:srgbClr val="3C799E"/>
        </a:accent6>
        <a:hlink>
          <a:srgbClr val="92BCD6"/>
        </a:hlink>
        <a:folHlink>
          <a:srgbClr val="C5DBE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2">
        <a:dk1>
          <a:srgbClr val="000000"/>
        </a:dk1>
        <a:lt1>
          <a:srgbClr val="FFFFFF"/>
        </a:lt1>
        <a:dk2>
          <a:srgbClr val="5A266A"/>
        </a:dk2>
        <a:lt2>
          <a:srgbClr val="808080"/>
        </a:lt2>
        <a:accent1>
          <a:srgbClr val="815595"/>
        </a:accent1>
        <a:accent2>
          <a:srgbClr val="A580B6"/>
        </a:accent2>
        <a:accent3>
          <a:srgbClr val="FFFFFF"/>
        </a:accent3>
        <a:accent4>
          <a:srgbClr val="000000"/>
        </a:accent4>
        <a:accent5>
          <a:srgbClr val="C1B4C8"/>
        </a:accent5>
        <a:accent6>
          <a:srgbClr val="9573A5"/>
        </a:accent6>
        <a:hlink>
          <a:srgbClr val="C6AFD1"/>
        </a:hlink>
        <a:folHlink>
          <a:srgbClr val="E3D8E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3">
        <a:dk1>
          <a:srgbClr val="000000"/>
        </a:dk1>
        <a:lt1>
          <a:srgbClr val="FFFFFF"/>
        </a:lt1>
        <a:dk2>
          <a:srgbClr val="693F58"/>
        </a:dk2>
        <a:lt2>
          <a:srgbClr val="808080"/>
        </a:lt2>
        <a:accent1>
          <a:srgbClr val="92587B"/>
        </a:accent1>
        <a:accent2>
          <a:srgbClr val="B88AA5"/>
        </a:accent2>
        <a:accent3>
          <a:srgbClr val="FFFFFF"/>
        </a:accent3>
        <a:accent4>
          <a:srgbClr val="000000"/>
        </a:accent4>
        <a:accent5>
          <a:srgbClr val="C7B4BF"/>
        </a:accent5>
        <a:accent6>
          <a:srgbClr val="A67D95"/>
        </a:accent6>
        <a:hlink>
          <a:srgbClr val="DEC8D5"/>
        </a:hlink>
        <a:folHlink>
          <a:srgbClr val="EFE5E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4">
        <a:dk1>
          <a:srgbClr val="000000"/>
        </a:dk1>
        <a:lt1>
          <a:srgbClr val="FFFFFF"/>
        </a:lt1>
        <a:dk2>
          <a:srgbClr val="813C49"/>
        </a:dk2>
        <a:lt2>
          <a:srgbClr val="808080"/>
        </a:lt2>
        <a:accent1>
          <a:srgbClr val="A54D5E"/>
        </a:accent1>
        <a:accent2>
          <a:srgbClr val="BD717F"/>
        </a:accent2>
        <a:accent3>
          <a:srgbClr val="FFFFFF"/>
        </a:accent3>
        <a:accent4>
          <a:srgbClr val="000000"/>
        </a:accent4>
        <a:accent5>
          <a:srgbClr val="CFB2B6"/>
        </a:accent5>
        <a:accent6>
          <a:srgbClr val="AB6672"/>
        </a:accent6>
        <a:hlink>
          <a:srgbClr val="D8ACB4"/>
        </a:hlink>
        <a:folHlink>
          <a:srgbClr val="E9CFD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5">
        <a:dk1>
          <a:srgbClr val="000000"/>
        </a:dk1>
        <a:lt1>
          <a:srgbClr val="FFFFFF"/>
        </a:lt1>
        <a:dk2>
          <a:srgbClr val="433F6D"/>
        </a:dk2>
        <a:lt2>
          <a:srgbClr val="808080"/>
        </a:lt2>
        <a:accent1>
          <a:srgbClr val="5F5999"/>
        </a:accent1>
        <a:accent2>
          <a:srgbClr val="8B86B8"/>
        </a:accent2>
        <a:accent3>
          <a:srgbClr val="FFFFFF"/>
        </a:accent3>
        <a:accent4>
          <a:srgbClr val="000000"/>
        </a:accent4>
        <a:accent5>
          <a:srgbClr val="B6B5CA"/>
        </a:accent5>
        <a:accent6>
          <a:srgbClr val="7D79A6"/>
        </a:accent6>
        <a:hlink>
          <a:srgbClr val="C2C0DA"/>
        </a:hlink>
        <a:folHlink>
          <a:srgbClr val="D6D5E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6">
        <a:dk1>
          <a:srgbClr val="000000"/>
        </a:dk1>
        <a:lt1>
          <a:srgbClr val="FFFFFF"/>
        </a:lt1>
        <a:dk2>
          <a:srgbClr val="20628D"/>
        </a:dk2>
        <a:lt2>
          <a:srgbClr val="808080"/>
        </a:lt2>
        <a:accent1>
          <a:srgbClr val="4A98B0"/>
        </a:accent1>
        <a:accent2>
          <a:srgbClr val="78B3C6"/>
        </a:accent2>
        <a:accent3>
          <a:srgbClr val="FFFFFF"/>
        </a:accent3>
        <a:accent4>
          <a:srgbClr val="000000"/>
        </a:accent4>
        <a:accent5>
          <a:srgbClr val="B1CAD4"/>
        </a:accent5>
        <a:accent6>
          <a:srgbClr val="6CA2B3"/>
        </a:accent6>
        <a:hlink>
          <a:srgbClr val="A1CAD7"/>
        </a:hlink>
        <a:folHlink>
          <a:srgbClr val="C4DE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7">
        <a:dk1>
          <a:srgbClr val="000000"/>
        </a:dk1>
        <a:lt1>
          <a:srgbClr val="FFFFFF"/>
        </a:lt1>
        <a:dk2>
          <a:srgbClr val="305C74"/>
        </a:dk2>
        <a:lt2>
          <a:srgbClr val="808080"/>
        </a:lt2>
        <a:accent1>
          <a:srgbClr val="4381A3"/>
        </a:accent1>
        <a:accent2>
          <a:srgbClr val="77AAC7"/>
        </a:accent2>
        <a:accent3>
          <a:srgbClr val="FFFFFF"/>
        </a:accent3>
        <a:accent4>
          <a:srgbClr val="000000"/>
        </a:accent4>
        <a:accent5>
          <a:srgbClr val="B0C1CE"/>
        </a:accent5>
        <a:accent6>
          <a:srgbClr val="6B9AB4"/>
        </a:accent6>
        <a:hlink>
          <a:srgbClr val="B8D3E2"/>
        </a:hlink>
        <a:folHlink>
          <a:srgbClr val="D6E5E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8">
        <a:dk1>
          <a:srgbClr val="000000"/>
        </a:dk1>
        <a:lt1>
          <a:srgbClr val="FFFFFF"/>
        </a:lt1>
        <a:dk2>
          <a:srgbClr val="40685B"/>
        </a:dk2>
        <a:lt2>
          <a:srgbClr val="808080"/>
        </a:lt2>
        <a:accent1>
          <a:srgbClr val="619D89"/>
        </a:accent1>
        <a:accent2>
          <a:srgbClr val="95BDB0"/>
        </a:accent2>
        <a:accent3>
          <a:srgbClr val="FFFFFF"/>
        </a:accent3>
        <a:accent4>
          <a:srgbClr val="000000"/>
        </a:accent4>
        <a:accent5>
          <a:srgbClr val="B7CCC4"/>
        </a:accent5>
        <a:accent6>
          <a:srgbClr val="87AB9F"/>
        </a:accent6>
        <a:hlink>
          <a:srgbClr val="CEE0DA"/>
        </a:hlink>
        <a:folHlink>
          <a:srgbClr val="DCE8E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9">
        <a:dk1>
          <a:srgbClr val="000000"/>
        </a:dk1>
        <a:lt1>
          <a:srgbClr val="FFFFFF"/>
        </a:lt1>
        <a:dk2>
          <a:srgbClr val="8B4A1D"/>
        </a:dk2>
        <a:lt2>
          <a:srgbClr val="808080"/>
        </a:lt2>
        <a:accent1>
          <a:srgbClr val="A96B45"/>
        </a:accent1>
        <a:accent2>
          <a:srgbClr val="C79577"/>
        </a:accent2>
        <a:accent3>
          <a:srgbClr val="FFFFFF"/>
        </a:accent3>
        <a:accent4>
          <a:srgbClr val="000000"/>
        </a:accent4>
        <a:accent5>
          <a:srgbClr val="D1BAB0"/>
        </a:accent5>
        <a:accent6>
          <a:srgbClr val="B4876B"/>
        </a:accent6>
        <a:hlink>
          <a:srgbClr val="DEC2B0"/>
        </a:hlink>
        <a:folHlink>
          <a:srgbClr val="EAD9C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3.xml><?xml version="1.0" encoding="utf-8"?>
<a:theme xmlns:a="http://schemas.openxmlformats.org/drawingml/2006/main" name="37_standardWhite">
  <a:themeElements>
    <a:clrScheme name="8_standardWhite 1">
      <a:dk1>
        <a:srgbClr val="000000"/>
      </a:dk1>
      <a:lt1>
        <a:srgbClr val="FFFFFF"/>
      </a:lt1>
      <a:dk2>
        <a:srgbClr val="003C69"/>
      </a:dk2>
      <a:lt2>
        <a:srgbClr val="808080"/>
      </a:lt2>
      <a:accent1>
        <a:srgbClr val="1C598C"/>
      </a:accent1>
      <a:accent2>
        <a:srgbClr val="4386AF"/>
      </a:accent2>
      <a:accent3>
        <a:srgbClr val="FFFFFF"/>
      </a:accent3>
      <a:accent4>
        <a:srgbClr val="000000"/>
      </a:accent4>
      <a:accent5>
        <a:srgbClr val="ABB5C5"/>
      </a:accent5>
      <a:accent6>
        <a:srgbClr val="3C799E"/>
      </a:accent6>
      <a:hlink>
        <a:srgbClr val="92BCD6"/>
      </a:hlink>
      <a:folHlink>
        <a:srgbClr val="C5DBE9"/>
      </a:folHlink>
    </a:clrScheme>
    <a:fontScheme name="8_standardWhite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rgbClr val="FFCC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1" i="0" u="none" strike="noStrike" cap="none" normalizeH="0" baseline="0" smtClean="0">
            <a:ln>
              <a:noFill/>
            </a:ln>
            <a:solidFill>
              <a:srgbClr val="FF99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rgbClr val="FFCC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1" i="0" u="none" strike="noStrike" cap="none" normalizeH="0" baseline="0" smtClean="0">
            <a:ln>
              <a:noFill/>
            </a:ln>
            <a:solidFill>
              <a:srgbClr val="FF99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itchFamily="66" charset="0"/>
          </a:defRPr>
        </a:defPPr>
      </a:lstStyle>
    </a:lnDef>
  </a:objectDefaults>
  <a:extraClrSchemeLst>
    <a:extraClrScheme>
      <a:clrScheme name="8_standardWhite 1">
        <a:dk1>
          <a:srgbClr val="000000"/>
        </a:dk1>
        <a:lt1>
          <a:srgbClr val="FFFFFF"/>
        </a:lt1>
        <a:dk2>
          <a:srgbClr val="003C69"/>
        </a:dk2>
        <a:lt2>
          <a:srgbClr val="808080"/>
        </a:lt2>
        <a:accent1>
          <a:srgbClr val="1C598C"/>
        </a:accent1>
        <a:accent2>
          <a:srgbClr val="4386AF"/>
        </a:accent2>
        <a:accent3>
          <a:srgbClr val="FFFFFF"/>
        </a:accent3>
        <a:accent4>
          <a:srgbClr val="000000"/>
        </a:accent4>
        <a:accent5>
          <a:srgbClr val="ABB5C5"/>
        </a:accent5>
        <a:accent6>
          <a:srgbClr val="3C799E"/>
        </a:accent6>
        <a:hlink>
          <a:srgbClr val="92BCD6"/>
        </a:hlink>
        <a:folHlink>
          <a:srgbClr val="C5DBE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standardWhite 2">
        <a:dk1>
          <a:srgbClr val="000000"/>
        </a:dk1>
        <a:lt1>
          <a:srgbClr val="FFFFFF"/>
        </a:lt1>
        <a:dk2>
          <a:srgbClr val="5A266A"/>
        </a:dk2>
        <a:lt2>
          <a:srgbClr val="808080"/>
        </a:lt2>
        <a:accent1>
          <a:srgbClr val="815595"/>
        </a:accent1>
        <a:accent2>
          <a:srgbClr val="A580B6"/>
        </a:accent2>
        <a:accent3>
          <a:srgbClr val="FFFFFF"/>
        </a:accent3>
        <a:accent4>
          <a:srgbClr val="000000"/>
        </a:accent4>
        <a:accent5>
          <a:srgbClr val="C1B4C8"/>
        </a:accent5>
        <a:accent6>
          <a:srgbClr val="9573A5"/>
        </a:accent6>
        <a:hlink>
          <a:srgbClr val="C6AFD1"/>
        </a:hlink>
        <a:folHlink>
          <a:srgbClr val="E3D8E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standardWhite 3">
        <a:dk1>
          <a:srgbClr val="000000"/>
        </a:dk1>
        <a:lt1>
          <a:srgbClr val="FFFFFF"/>
        </a:lt1>
        <a:dk2>
          <a:srgbClr val="693F58"/>
        </a:dk2>
        <a:lt2>
          <a:srgbClr val="808080"/>
        </a:lt2>
        <a:accent1>
          <a:srgbClr val="92587B"/>
        </a:accent1>
        <a:accent2>
          <a:srgbClr val="B88AA5"/>
        </a:accent2>
        <a:accent3>
          <a:srgbClr val="FFFFFF"/>
        </a:accent3>
        <a:accent4>
          <a:srgbClr val="000000"/>
        </a:accent4>
        <a:accent5>
          <a:srgbClr val="C7B4BF"/>
        </a:accent5>
        <a:accent6>
          <a:srgbClr val="A67D95"/>
        </a:accent6>
        <a:hlink>
          <a:srgbClr val="DEC8D5"/>
        </a:hlink>
        <a:folHlink>
          <a:srgbClr val="EFE5E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standardWhite 4">
        <a:dk1>
          <a:srgbClr val="000000"/>
        </a:dk1>
        <a:lt1>
          <a:srgbClr val="FFFFFF"/>
        </a:lt1>
        <a:dk2>
          <a:srgbClr val="813C49"/>
        </a:dk2>
        <a:lt2>
          <a:srgbClr val="808080"/>
        </a:lt2>
        <a:accent1>
          <a:srgbClr val="A54D5E"/>
        </a:accent1>
        <a:accent2>
          <a:srgbClr val="BD717F"/>
        </a:accent2>
        <a:accent3>
          <a:srgbClr val="FFFFFF"/>
        </a:accent3>
        <a:accent4>
          <a:srgbClr val="000000"/>
        </a:accent4>
        <a:accent5>
          <a:srgbClr val="CFB2B6"/>
        </a:accent5>
        <a:accent6>
          <a:srgbClr val="AB6672"/>
        </a:accent6>
        <a:hlink>
          <a:srgbClr val="D8ACB4"/>
        </a:hlink>
        <a:folHlink>
          <a:srgbClr val="E9CFD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standardWhite 5">
        <a:dk1>
          <a:srgbClr val="000000"/>
        </a:dk1>
        <a:lt1>
          <a:srgbClr val="FFFFFF"/>
        </a:lt1>
        <a:dk2>
          <a:srgbClr val="433F6D"/>
        </a:dk2>
        <a:lt2>
          <a:srgbClr val="808080"/>
        </a:lt2>
        <a:accent1>
          <a:srgbClr val="5F5999"/>
        </a:accent1>
        <a:accent2>
          <a:srgbClr val="8B86B8"/>
        </a:accent2>
        <a:accent3>
          <a:srgbClr val="FFFFFF"/>
        </a:accent3>
        <a:accent4>
          <a:srgbClr val="000000"/>
        </a:accent4>
        <a:accent5>
          <a:srgbClr val="B6B5CA"/>
        </a:accent5>
        <a:accent6>
          <a:srgbClr val="7D79A6"/>
        </a:accent6>
        <a:hlink>
          <a:srgbClr val="C2C0DA"/>
        </a:hlink>
        <a:folHlink>
          <a:srgbClr val="D6D5E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standardWhite 6">
        <a:dk1>
          <a:srgbClr val="000000"/>
        </a:dk1>
        <a:lt1>
          <a:srgbClr val="FFFFFF"/>
        </a:lt1>
        <a:dk2>
          <a:srgbClr val="20628D"/>
        </a:dk2>
        <a:lt2>
          <a:srgbClr val="808080"/>
        </a:lt2>
        <a:accent1>
          <a:srgbClr val="4A98B0"/>
        </a:accent1>
        <a:accent2>
          <a:srgbClr val="78B3C6"/>
        </a:accent2>
        <a:accent3>
          <a:srgbClr val="FFFFFF"/>
        </a:accent3>
        <a:accent4>
          <a:srgbClr val="000000"/>
        </a:accent4>
        <a:accent5>
          <a:srgbClr val="B1CAD4"/>
        </a:accent5>
        <a:accent6>
          <a:srgbClr val="6CA2B3"/>
        </a:accent6>
        <a:hlink>
          <a:srgbClr val="A1CAD7"/>
        </a:hlink>
        <a:folHlink>
          <a:srgbClr val="C4DE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standardWhite 7">
        <a:dk1>
          <a:srgbClr val="000000"/>
        </a:dk1>
        <a:lt1>
          <a:srgbClr val="FFFFFF"/>
        </a:lt1>
        <a:dk2>
          <a:srgbClr val="305C74"/>
        </a:dk2>
        <a:lt2>
          <a:srgbClr val="808080"/>
        </a:lt2>
        <a:accent1>
          <a:srgbClr val="4381A3"/>
        </a:accent1>
        <a:accent2>
          <a:srgbClr val="77AAC7"/>
        </a:accent2>
        <a:accent3>
          <a:srgbClr val="FFFFFF"/>
        </a:accent3>
        <a:accent4>
          <a:srgbClr val="000000"/>
        </a:accent4>
        <a:accent5>
          <a:srgbClr val="B0C1CE"/>
        </a:accent5>
        <a:accent6>
          <a:srgbClr val="6B9AB4"/>
        </a:accent6>
        <a:hlink>
          <a:srgbClr val="B8D3E2"/>
        </a:hlink>
        <a:folHlink>
          <a:srgbClr val="D6E5E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standardWhite 8">
        <a:dk1>
          <a:srgbClr val="000000"/>
        </a:dk1>
        <a:lt1>
          <a:srgbClr val="FFFFFF"/>
        </a:lt1>
        <a:dk2>
          <a:srgbClr val="40685B"/>
        </a:dk2>
        <a:lt2>
          <a:srgbClr val="808080"/>
        </a:lt2>
        <a:accent1>
          <a:srgbClr val="619D89"/>
        </a:accent1>
        <a:accent2>
          <a:srgbClr val="95BDB0"/>
        </a:accent2>
        <a:accent3>
          <a:srgbClr val="FFFFFF"/>
        </a:accent3>
        <a:accent4>
          <a:srgbClr val="000000"/>
        </a:accent4>
        <a:accent5>
          <a:srgbClr val="B7CCC4"/>
        </a:accent5>
        <a:accent6>
          <a:srgbClr val="87AB9F"/>
        </a:accent6>
        <a:hlink>
          <a:srgbClr val="CEE0DA"/>
        </a:hlink>
        <a:folHlink>
          <a:srgbClr val="DCE8E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standardWhite 9">
        <a:dk1>
          <a:srgbClr val="000000"/>
        </a:dk1>
        <a:lt1>
          <a:srgbClr val="FFFFFF"/>
        </a:lt1>
        <a:dk2>
          <a:srgbClr val="8B4A1D"/>
        </a:dk2>
        <a:lt2>
          <a:srgbClr val="808080"/>
        </a:lt2>
        <a:accent1>
          <a:srgbClr val="A96B45"/>
        </a:accent1>
        <a:accent2>
          <a:srgbClr val="C79577"/>
        </a:accent2>
        <a:accent3>
          <a:srgbClr val="FFFFFF"/>
        </a:accent3>
        <a:accent4>
          <a:srgbClr val="000000"/>
        </a:accent4>
        <a:accent5>
          <a:srgbClr val="D1BAB0"/>
        </a:accent5>
        <a:accent6>
          <a:srgbClr val="B4876B"/>
        </a:accent6>
        <a:hlink>
          <a:srgbClr val="DEC2B0"/>
        </a:hlink>
        <a:folHlink>
          <a:srgbClr val="EAD9C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4.xml><?xml version="1.0" encoding="utf-8"?>
<a:theme xmlns:a="http://schemas.openxmlformats.org/drawingml/2006/main" name="38_standardWhite">
  <a:themeElements>
    <a:clrScheme name="4_standardWhite 1">
      <a:dk1>
        <a:srgbClr val="000000"/>
      </a:dk1>
      <a:lt1>
        <a:srgbClr val="FFFFFF"/>
      </a:lt1>
      <a:dk2>
        <a:srgbClr val="003C69"/>
      </a:dk2>
      <a:lt2>
        <a:srgbClr val="808080"/>
      </a:lt2>
      <a:accent1>
        <a:srgbClr val="1C598C"/>
      </a:accent1>
      <a:accent2>
        <a:srgbClr val="4386AF"/>
      </a:accent2>
      <a:accent3>
        <a:srgbClr val="FFFFFF"/>
      </a:accent3>
      <a:accent4>
        <a:srgbClr val="000000"/>
      </a:accent4>
      <a:accent5>
        <a:srgbClr val="ABB5C5"/>
      </a:accent5>
      <a:accent6>
        <a:srgbClr val="3C799E"/>
      </a:accent6>
      <a:hlink>
        <a:srgbClr val="92BCD6"/>
      </a:hlink>
      <a:folHlink>
        <a:srgbClr val="C5DBE9"/>
      </a:folHlink>
    </a:clrScheme>
    <a:fontScheme name="4_standardWhi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CC66FF">
                <a:gamma/>
                <a:shade val="46275"/>
                <a:invGamma/>
              </a:srgbClr>
            </a:gs>
            <a:gs pos="50000">
              <a:srgbClr val="CC66FF"/>
            </a:gs>
            <a:gs pos="100000">
              <a:srgbClr val="CC66FF">
                <a:gamma/>
                <a:shade val="46275"/>
                <a:invGamma/>
              </a:srgbClr>
            </a:gs>
          </a:gsLst>
          <a:lin ang="0" scaled="1"/>
        </a:gradFill>
        <a:ln w="28575" cap="flat" cmpd="sng" algn="ctr">
          <a:solidFill>
            <a:srgbClr val="003366"/>
          </a:solidFill>
          <a:prstDash val="solid"/>
          <a:round/>
          <a:headEnd type="none" w="lg" len="lg"/>
          <a:tailEnd type="none" w="lg" len="lg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" b="1" i="0" u="none" strike="noStrike" cap="none" normalizeH="0" baseline="0" smtClean="0">
            <a:ln>
              <a:noFill/>
            </a:ln>
            <a:solidFill>
              <a:srgbClr val="003366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CC66FF">
                <a:gamma/>
                <a:shade val="46275"/>
                <a:invGamma/>
              </a:srgbClr>
            </a:gs>
            <a:gs pos="50000">
              <a:srgbClr val="CC66FF"/>
            </a:gs>
            <a:gs pos="100000">
              <a:srgbClr val="CC66FF">
                <a:gamma/>
                <a:shade val="46275"/>
                <a:invGamma/>
              </a:srgbClr>
            </a:gs>
          </a:gsLst>
          <a:lin ang="0" scaled="1"/>
        </a:gradFill>
        <a:ln w="28575" cap="flat" cmpd="sng" algn="ctr">
          <a:solidFill>
            <a:srgbClr val="003366"/>
          </a:solidFill>
          <a:prstDash val="solid"/>
          <a:round/>
          <a:headEnd type="none" w="lg" len="lg"/>
          <a:tailEnd type="none" w="lg" len="lg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" b="1" i="0" u="none" strike="noStrike" cap="none" normalizeH="0" baseline="0" smtClean="0">
            <a:ln>
              <a:noFill/>
            </a:ln>
            <a:solidFill>
              <a:srgbClr val="003366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4_standardWhite 1">
        <a:dk1>
          <a:srgbClr val="000000"/>
        </a:dk1>
        <a:lt1>
          <a:srgbClr val="FFFFFF"/>
        </a:lt1>
        <a:dk2>
          <a:srgbClr val="003C69"/>
        </a:dk2>
        <a:lt2>
          <a:srgbClr val="808080"/>
        </a:lt2>
        <a:accent1>
          <a:srgbClr val="1C598C"/>
        </a:accent1>
        <a:accent2>
          <a:srgbClr val="4386AF"/>
        </a:accent2>
        <a:accent3>
          <a:srgbClr val="FFFFFF"/>
        </a:accent3>
        <a:accent4>
          <a:srgbClr val="000000"/>
        </a:accent4>
        <a:accent5>
          <a:srgbClr val="ABB5C5"/>
        </a:accent5>
        <a:accent6>
          <a:srgbClr val="3C799E"/>
        </a:accent6>
        <a:hlink>
          <a:srgbClr val="92BCD6"/>
        </a:hlink>
        <a:folHlink>
          <a:srgbClr val="C5DBE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2">
        <a:dk1>
          <a:srgbClr val="000000"/>
        </a:dk1>
        <a:lt1>
          <a:srgbClr val="FFFFFF"/>
        </a:lt1>
        <a:dk2>
          <a:srgbClr val="5A266A"/>
        </a:dk2>
        <a:lt2>
          <a:srgbClr val="808080"/>
        </a:lt2>
        <a:accent1>
          <a:srgbClr val="815595"/>
        </a:accent1>
        <a:accent2>
          <a:srgbClr val="A580B6"/>
        </a:accent2>
        <a:accent3>
          <a:srgbClr val="FFFFFF"/>
        </a:accent3>
        <a:accent4>
          <a:srgbClr val="000000"/>
        </a:accent4>
        <a:accent5>
          <a:srgbClr val="C1B4C8"/>
        </a:accent5>
        <a:accent6>
          <a:srgbClr val="9573A5"/>
        </a:accent6>
        <a:hlink>
          <a:srgbClr val="C6AFD1"/>
        </a:hlink>
        <a:folHlink>
          <a:srgbClr val="E3D8E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3">
        <a:dk1>
          <a:srgbClr val="000000"/>
        </a:dk1>
        <a:lt1>
          <a:srgbClr val="FFFFFF"/>
        </a:lt1>
        <a:dk2>
          <a:srgbClr val="693F58"/>
        </a:dk2>
        <a:lt2>
          <a:srgbClr val="808080"/>
        </a:lt2>
        <a:accent1>
          <a:srgbClr val="92587B"/>
        </a:accent1>
        <a:accent2>
          <a:srgbClr val="B88AA5"/>
        </a:accent2>
        <a:accent3>
          <a:srgbClr val="FFFFFF"/>
        </a:accent3>
        <a:accent4>
          <a:srgbClr val="000000"/>
        </a:accent4>
        <a:accent5>
          <a:srgbClr val="C7B4BF"/>
        </a:accent5>
        <a:accent6>
          <a:srgbClr val="A67D95"/>
        </a:accent6>
        <a:hlink>
          <a:srgbClr val="DEC8D5"/>
        </a:hlink>
        <a:folHlink>
          <a:srgbClr val="EFE5E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4">
        <a:dk1>
          <a:srgbClr val="000000"/>
        </a:dk1>
        <a:lt1>
          <a:srgbClr val="FFFFFF"/>
        </a:lt1>
        <a:dk2>
          <a:srgbClr val="813C49"/>
        </a:dk2>
        <a:lt2>
          <a:srgbClr val="808080"/>
        </a:lt2>
        <a:accent1>
          <a:srgbClr val="A54D5E"/>
        </a:accent1>
        <a:accent2>
          <a:srgbClr val="BD717F"/>
        </a:accent2>
        <a:accent3>
          <a:srgbClr val="FFFFFF"/>
        </a:accent3>
        <a:accent4>
          <a:srgbClr val="000000"/>
        </a:accent4>
        <a:accent5>
          <a:srgbClr val="CFB2B6"/>
        </a:accent5>
        <a:accent6>
          <a:srgbClr val="AB6672"/>
        </a:accent6>
        <a:hlink>
          <a:srgbClr val="D8ACB4"/>
        </a:hlink>
        <a:folHlink>
          <a:srgbClr val="E9CFD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5">
        <a:dk1>
          <a:srgbClr val="000000"/>
        </a:dk1>
        <a:lt1>
          <a:srgbClr val="FFFFFF"/>
        </a:lt1>
        <a:dk2>
          <a:srgbClr val="433F6D"/>
        </a:dk2>
        <a:lt2>
          <a:srgbClr val="808080"/>
        </a:lt2>
        <a:accent1>
          <a:srgbClr val="5F5999"/>
        </a:accent1>
        <a:accent2>
          <a:srgbClr val="8B86B8"/>
        </a:accent2>
        <a:accent3>
          <a:srgbClr val="FFFFFF"/>
        </a:accent3>
        <a:accent4>
          <a:srgbClr val="000000"/>
        </a:accent4>
        <a:accent5>
          <a:srgbClr val="B6B5CA"/>
        </a:accent5>
        <a:accent6>
          <a:srgbClr val="7D79A6"/>
        </a:accent6>
        <a:hlink>
          <a:srgbClr val="C2C0DA"/>
        </a:hlink>
        <a:folHlink>
          <a:srgbClr val="D6D5E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6">
        <a:dk1>
          <a:srgbClr val="000000"/>
        </a:dk1>
        <a:lt1>
          <a:srgbClr val="FFFFFF"/>
        </a:lt1>
        <a:dk2>
          <a:srgbClr val="20628D"/>
        </a:dk2>
        <a:lt2>
          <a:srgbClr val="808080"/>
        </a:lt2>
        <a:accent1>
          <a:srgbClr val="4A98B0"/>
        </a:accent1>
        <a:accent2>
          <a:srgbClr val="78B3C6"/>
        </a:accent2>
        <a:accent3>
          <a:srgbClr val="FFFFFF"/>
        </a:accent3>
        <a:accent4>
          <a:srgbClr val="000000"/>
        </a:accent4>
        <a:accent5>
          <a:srgbClr val="B1CAD4"/>
        </a:accent5>
        <a:accent6>
          <a:srgbClr val="6CA2B3"/>
        </a:accent6>
        <a:hlink>
          <a:srgbClr val="A1CAD7"/>
        </a:hlink>
        <a:folHlink>
          <a:srgbClr val="C4DE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7">
        <a:dk1>
          <a:srgbClr val="000000"/>
        </a:dk1>
        <a:lt1>
          <a:srgbClr val="FFFFFF"/>
        </a:lt1>
        <a:dk2>
          <a:srgbClr val="305C74"/>
        </a:dk2>
        <a:lt2>
          <a:srgbClr val="808080"/>
        </a:lt2>
        <a:accent1>
          <a:srgbClr val="4381A3"/>
        </a:accent1>
        <a:accent2>
          <a:srgbClr val="77AAC7"/>
        </a:accent2>
        <a:accent3>
          <a:srgbClr val="FFFFFF"/>
        </a:accent3>
        <a:accent4>
          <a:srgbClr val="000000"/>
        </a:accent4>
        <a:accent5>
          <a:srgbClr val="B0C1CE"/>
        </a:accent5>
        <a:accent6>
          <a:srgbClr val="6B9AB4"/>
        </a:accent6>
        <a:hlink>
          <a:srgbClr val="B8D3E2"/>
        </a:hlink>
        <a:folHlink>
          <a:srgbClr val="D6E5E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8">
        <a:dk1>
          <a:srgbClr val="000000"/>
        </a:dk1>
        <a:lt1>
          <a:srgbClr val="FFFFFF"/>
        </a:lt1>
        <a:dk2>
          <a:srgbClr val="40685B"/>
        </a:dk2>
        <a:lt2>
          <a:srgbClr val="808080"/>
        </a:lt2>
        <a:accent1>
          <a:srgbClr val="619D89"/>
        </a:accent1>
        <a:accent2>
          <a:srgbClr val="95BDB0"/>
        </a:accent2>
        <a:accent3>
          <a:srgbClr val="FFFFFF"/>
        </a:accent3>
        <a:accent4>
          <a:srgbClr val="000000"/>
        </a:accent4>
        <a:accent5>
          <a:srgbClr val="B7CCC4"/>
        </a:accent5>
        <a:accent6>
          <a:srgbClr val="87AB9F"/>
        </a:accent6>
        <a:hlink>
          <a:srgbClr val="CEE0DA"/>
        </a:hlink>
        <a:folHlink>
          <a:srgbClr val="DCE8E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9">
        <a:dk1>
          <a:srgbClr val="000000"/>
        </a:dk1>
        <a:lt1>
          <a:srgbClr val="FFFFFF"/>
        </a:lt1>
        <a:dk2>
          <a:srgbClr val="8B4A1D"/>
        </a:dk2>
        <a:lt2>
          <a:srgbClr val="808080"/>
        </a:lt2>
        <a:accent1>
          <a:srgbClr val="A96B45"/>
        </a:accent1>
        <a:accent2>
          <a:srgbClr val="C79577"/>
        </a:accent2>
        <a:accent3>
          <a:srgbClr val="FFFFFF"/>
        </a:accent3>
        <a:accent4>
          <a:srgbClr val="000000"/>
        </a:accent4>
        <a:accent5>
          <a:srgbClr val="D1BAB0"/>
        </a:accent5>
        <a:accent6>
          <a:srgbClr val="B4876B"/>
        </a:accent6>
        <a:hlink>
          <a:srgbClr val="DEC2B0"/>
        </a:hlink>
        <a:folHlink>
          <a:srgbClr val="EAD9C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5.xml><?xml version="1.0" encoding="utf-8"?>
<a:theme xmlns:a="http://schemas.openxmlformats.org/drawingml/2006/main" name="7_blank">
  <a:themeElements>
    <a:clrScheme name="4_standardWhite 1">
      <a:dk1>
        <a:srgbClr val="000000"/>
      </a:dk1>
      <a:lt1>
        <a:srgbClr val="FFFFFF"/>
      </a:lt1>
      <a:dk2>
        <a:srgbClr val="003C69"/>
      </a:dk2>
      <a:lt2>
        <a:srgbClr val="808080"/>
      </a:lt2>
      <a:accent1>
        <a:srgbClr val="1C598C"/>
      </a:accent1>
      <a:accent2>
        <a:srgbClr val="4386AF"/>
      </a:accent2>
      <a:accent3>
        <a:srgbClr val="FFFFFF"/>
      </a:accent3>
      <a:accent4>
        <a:srgbClr val="000000"/>
      </a:accent4>
      <a:accent5>
        <a:srgbClr val="ABB5C5"/>
      </a:accent5>
      <a:accent6>
        <a:srgbClr val="3C799E"/>
      </a:accent6>
      <a:hlink>
        <a:srgbClr val="92BCD6"/>
      </a:hlink>
      <a:folHlink>
        <a:srgbClr val="C5DBE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>
        <a:spAutoFit/>
      </a:bodyPr>
      <a:lstStyle>
        <a:defPPr>
          <a:defRPr sz="1800" b="0" i="0" kern="1200" dirty="0" err="1" smtClean="0">
            <a:solidFill>
              <a:srgbClr val="003366"/>
            </a:solidFill>
            <a:latin typeface="Calibri" pitchFamily="34" charset="0"/>
            <a:ea typeface="+mn-ea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CC66FF">
                <a:gamma/>
                <a:shade val="46275"/>
                <a:invGamma/>
              </a:srgbClr>
            </a:gs>
            <a:gs pos="50000">
              <a:srgbClr val="CC66FF"/>
            </a:gs>
            <a:gs pos="100000">
              <a:srgbClr val="CC66FF">
                <a:gamma/>
                <a:shade val="46275"/>
                <a:invGamma/>
              </a:srgbClr>
            </a:gs>
          </a:gsLst>
          <a:lin ang="0" scaled="1"/>
        </a:gradFill>
        <a:ln w="28575" cap="flat" cmpd="sng" algn="ctr">
          <a:solidFill>
            <a:srgbClr val="003366"/>
          </a:solidFill>
          <a:prstDash val="solid"/>
          <a:round/>
          <a:headEnd type="none" w="lg" len="lg"/>
          <a:tailEnd type="none" w="lg" len="lg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" b="1" i="0" u="none" strike="noStrike" cap="none" normalizeH="0" baseline="0" smtClean="0">
            <a:ln>
              <a:noFill/>
            </a:ln>
            <a:solidFill>
              <a:srgbClr val="003366"/>
            </a:solidFill>
            <a:effectLst/>
            <a:latin typeface="Calibri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1800" dirty="0" smtClean="0">
            <a:solidFill>
              <a:schemeClr val="tx2"/>
            </a:solidFill>
          </a:defRPr>
        </a:defPPr>
      </a:lstStyle>
    </a:txDef>
  </a:objectDefaults>
  <a:extraClrSchemeLst>
    <a:extraClrScheme>
      <a:clrScheme name="4_standardWhite 1">
        <a:dk1>
          <a:srgbClr val="000000"/>
        </a:dk1>
        <a:lt1>
          <a:srgbClr val="FFFFFF"/>
        </a:lt1>
        <a:dk2>
          <a:srgbClr val="003C69"/>
        </a:dk2>
        <a:lt2>
          <a:srgbClr val="808080"/>
        </a:lt2>
        <a:accent1>
          <a:srgbClr val="1C598C"/>
        </a:accent1>
        <a:accent2>
          <a:srgbClr val="4386AF"/>
        </a:accent2>
        <a:accent3>
          <a:srgbClr val="FFFFFF"/>
        </a:accent3>
        <a:accent4>
          <a:srgbClr val="000000"/>
        </a:accent4>
        <a:accent5>
          <a:srgbClr val="ABB5C5"/>
        </a:accent5>
        <a:accent6>
          <a:srgbClr val="3C799E"/>
        </a:accent6>
        <a:hlink>
          <a:srgbClr val="92BCD6"/>
        </a:hlink>
        <a:folHlink>
          <a:srgbClr val="C5DBE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2">
        <a:dk1>
          <a:srgbClr val="000000"/>
        </a:dk1>
        <a:lt1>
          <a:srgbClr val="FFFFFF"/>
        </a:lt1>
        <a:dk2>
          <a:srgbClr val="5A266A"/>
        </a:dk2>
        <a:lt2>
          <a:srgbClr val="808080"/>
        </a:lt2>
        <a:accent1>
          <a:srgbClr val="815595"/>
        </a:accent1>
        <a:accent2>
          <a:srgbClr val="A580B6"/>
        </a:accent2>
        <a:accent3>
          <a:srgbClr val="FFFFFF"/>
        </a:accent3>
        <a:accent4>
          <a:srgbClr val="000000"/>
        </a:accent4>
        <a:accent5>
          <a:srgbClr val="C1B4C8"/>
        </a:accent5>
        <a:accent6>
          <a:srgbClr val="9573A5"/>
        </a:accent6>
        <a:hlink>
          <a:srgbClr val="C6AFD1"/>
        </a:hlink>
        <a:folHlink>
          <a:srgbClr val="E3D8E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3">
        <a:dk1>
          <a:srgbClr val="000000"/>
        </a:dk1>
        <a:lt1>
          <a:srgbClr val="FFFFFF"/>
        </a:lt1>
        <a:dk2>
          <a:srgbClr val="693F58"/>
        </a:dk2>
        <a:lt2>
          <a:srgbClr val="808080"/>
        </a:lt2>
        <a:accent1>
          <a:srgbClr val="92587B"/>
        </a:accent1>
        <a:accent2>
          <a:srgbClr val="B88AA5"/>
        </a:accent2>
        <a:accent3>
          <a:srgbClr val="FFFFFF"/>
        </a:accent3>
        <a:accent4>
          <a:srgbClr val="000000"/>
        </a:accent4>
        <a:accent5>
          <a:srgbClr val="C7B4BF"/>
        </a:accent5>
        <a:accent6>
          <a:srgbClr val="A67D95"/>
        </a:accent6>
        <a:hlink>
          <a:srgbClr val="DEC8D5"/>
        </a:hlink>
        <a:folHlink>
          <a:srgbClr val="EFE5E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4">
        <a:dk1>
          <a:srgbClr val="000000"/>
        </a:dk1>
        <a:lt1>
          <a:srgbClr val="FFFFFF"/>
        </a:lt1>
        <a:dk2>
          <a:srgbClr val="813C49"/>
        </a:dk2>
        <a:lt2>
          <a:srgbClr val="808080"/>
        </a:lt2>
        <a:accent1>
          <a:srgbClr val="A54D5E"/>
        </a:accent1>
        <a:accent2>
          <a:srgbClr val="BD717F"/>
        </a:accent2>
        <a:accent3>
          <a:srgbClr val="FFFFFF"/>
        </a:accent3>
        <a:accent4>
          <a:srgbClr val="000000"/>
        </a:accent4>
        <a:accent5>
          <a:srgbClr val="CFB2B6"/>
        </a:accent5>
        <a:accent6>
          <a:srgbClr val="AB6672"/>
        </a:accent6>
        <a:hlink>
          <a:srgbClr val="D8ACB4"/>
        </a:hlink>
        <a:folHlink>
          <a:srgbClr val="E9CFD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5">
        <a:dk1>
          <a:srgbClr val="000000"/>
        </a:dk1>
        <a:lt1>
          <a:srgbClr val="FFFFFF"/>
        </a:lt1>
        <a:dk2>
          <a:srgbClr val="433F6D"/>
        </a:dk2>
        <a:lt2>
          <a:srgbClr val="808080"/>
        </a:lt2>
        <a:accent1>
          <a:srgbClr val="5F5999"/>
        </a:accent1>
        <a:accent2>
          <a:srgbClr val="8B86B8"/>
        </a:accent2>
        <a:accent3>
          <a:srgbClr val="FFFFFF"/>
        </a:accent3>
        <a:accent4>
          <a:srgbClr val="000000"/>
        </a:accent4>
        <a:accent5>
          <a:srgbClr val="B6B5CA"/>
        </a:accent5>
        <a:accent6>
          <a:srgbClr val="7D79A6"/>
        </a:accent6>
        <a:hlink>
          <a:srgbClr val="C2C0DA"/>
        </a:hlink>
        <a:folHlink>
          <a:srgbClr val="D6D5E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6">
        <a:dk1>
          <a:srgbClr val="000000"/>
        </a:dk1>
        <a:lt1>
          <a:srgbClr val="FFFFFF"/>
        </a:lt1>
        <a:dk2>
          <a:srgbClr val="20628D"/>
        </a:dk2>
        <a:lt2>
          <a:srgbClr val="808080"/>
        </a:lt2>
        <a:accent1>
          <a:srgbClr val="4A98B0"/>
        </a:accent1>
        <a:accent2>
          <a:srgbClr val="78B3C6"/>
        </a:accent2>
        <a:accent3>
          <a:srgbClr val="FFFFFF"/>
        </a:accent3>
        <a:accent4>
          <a:srgbClr val="000000"/>
        </a:accent4>
        <a:accent5>
          <a:srgbClr val="B1CAD4"/>
        </a:accent5>
        <a:accent6>
          <a:srgbClr val="6CA2B3"/>
        </a:accent6>
        <a:hlink>
          <a:srgbClr val="A1CAD7"/>
        </a:hlink>
        <a:folHlink>
          <a:srgbClr val="C4DE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7">
        <a:dk1>
          <a:srgbClr val="000000"/>
        </a:dk1>
        <a:lt1>
          <a:srgbClr val="FFFFFF"/>
        </a:lt1>
        <a:dk2>
          <a:srgbClr val="305C74"/>
        </a:dk2>
        <a:lt2>
          <a:srgbClr val="808080"/>
        </a:lt2>
        <a:accent1>
          <a:srgbClr val="4381A3"/>
        </a:accent1>
        <a:accent2>
          <a:srgbClr val="77AAC7"/>
        </a:accent2>
        <a:accent3>
          <a:srgbClr val="FFFFFF"/>
        </a:accent3>
        <a:accent4>
          <a:srgbClr val="000000"/>
        </a:accent4>
        <a:accent5>
          <a:srgbClr val="B0C1CE"/>
        </a:accent5>
        <a:accent6>
          <a:srgbClr val="6B9AB4"/>
        </a:accent6>
        <a:hlink>
          <a:srgbClr val="B8D3E2"/>
        </a:hlink>
        <a:folHlink>
          <a:srgbClr val="D6E5E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8">
        <a:dk1>
          <a:srgbClr val="000000"/>
        </a:dk1>
        <a:lt1>
          <a:srgbClr val="FFFFFF"/>
        </a:lt1>
        <a:dk2>
          <a:srgbClr val="40685B"/>
        </a:dk2>
        <a:lt2>
          <a:srgbClr val="808080"/>
        </a:lt2>
        <a:accent1>
          <a:srgbClr val="619D89"/>
        </a:accent1>
        <a:accent2>
          <a:srgbClr val="95BDB0"/>
        </a:accent2>
        <a:accent3>
          <a:srgbClr val="FFFFFF"/>
        </a:accent3>
        <a:accent4>
          <a:srgbClr val="000000"/>
        </a:accent4>
        <a:accent5>
          <a:srgbClr val="B7CCC4"/>
        </a:accent5>
        <a:accent6>
          <a:srgbClr val="87AB9F"/>
        </a:accent6>
        <a:hlink>
          <a:srgbClr val="CEE0DA"/>
        </a:hlink>
        <a:folHlink>
          <a:srgbClr val="DCE8E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9">
        <a:dk1>
          <a:srgbClr val="000000"/>
        </a:dk1>
        <a:lt1>
          <a:srgbClr val="FFFFFF"/>
        </a:lt1>
        <a:dk2>
          <a:srgbClr val="8B4A1D"/>
        </a:dk2>
        <a:lt2>
          <a:srgbClr val="808080"/>
        </a:lt2>
        <a:accent1>
          <a:srgbClr val="A96B45"/>
        </a:accent1>
        <a:accent2>
          <a:srgbClr val="C79577"/>
        </a:accent2>
        <a:accent3>
          <a:srgbClr val="FFFFFF"/>
        </a:accent3>
        <a:accent4>
          <a:srgbClr val="000000"/>
        </a:accent4>
        <a:accent5>
          <a:srgbClr val="D1BAB0"/>
        </a:accent5>
        <a:accent6>
          <a:srgbClr val="B4876B"/>
        </a:accent6>
        <a:hlink>
          <a:srgbClr val="DEC2B0"/>
        </a:hlink>
        <a:folHlink>
          <a:srgbClr val="EAD9C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6.xml><?xml version="1.0" encoding="utf-8"?>
<a:theme xmlns:a="http://schemas.openxmlformats.org/drawingml/2006/main" name="34_standardWhite">
  <a:themeElements>
    <a:clrScheme name="4_standardWhite 1">
      <a:dk1>
        <a:srgbClr val="000000"/>
      </a:dk1>
      <a:lt1>
        <a:srgbClr val="FFFFFF"/>
      </a:lt1>
      <a:dk2>
        <a:srgbClr val="003C69"/>
      </a:dk2>
      <a:lt2>
        <a:srgbClr val="808080"/>
      </a:lt2>
      <a:accent1>
        <a:srgbClr val="1C598C"/>
      </a:accent1>
      <a:accent2>
        <a:srgbClr val="4386AF"/>
      </a:accent2>
      <a:accent3>
        <a:srgbClr val="FFFFFF"/>
      </a:accent3>
      <a:accent4>
        <a:srgbClr val="000000"/>
      </a:accent4>
      <a:accent5>
        <a:srgbClr val="ABB5C5"/>
      </a:accent5>
      <a:accent6>
        <a:srgbClr val="3C799E"/>
      </a:accent6>
      <a:hlink>
        <a:srgbClr val="92BCD6"/>
      </a:hlink>
      <a:folHlink>
        <a:srgbClr val="C5DBE9"/>
      </a:folHlink>
    </a:clrScheme>
    <a:fontScheme name="4_standardWhi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CC66FF">
                <a:gamma/>
                <a:shade val="46275"/>
                <a:invGamma/>
              </a:srgbClr>
            </a:gs>
            <a:gs pos="50000">
              <a:srgbClr val="CC66FF"/>
            </a:gs>
            <a:gs pos="100000">
              <a:srgbClr val="CC66FF">
                <a:gamma/>
                <a:shade val="46275"/>
                <a:invGamma/>
              </a:srgbClr>
            </a:gs>
          </a:gsLst>
          <a:lin ang="0" scaled="1"/>
        </a:gradFill>
        <a:ln w="28575" cap="flat" cmpd="sng" algn="ctr">
          <a:solidFill>
            <a:srgbClr val="003366"/>
          </a:solidFill>
          <a:prstDash val="solid"/>
          <a:round/>
          <a:headEnd type="none" w="lg" len="lg"/>
          <a:tailEnd type="none" w="lg" len="lg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" b="1" i="0" u="none" strike="noStrike" cap="none" normalizeH="0" baseline="0" smtClean="0">
            <a:ln>
              <a:noFill/>
            </a:ln>
            <a:solidFill>
              <a:srgbClr val="003366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CC66FF">
                <a:gamma/>
                <a:shade val="46275"/>
                <a:invGamma/>
              </a:srgbClr>
            </a:gs>
            <a:gs pos="50000">
              <a:srgbClr val="CC66FF"/>
            </a:gs>
            <a:gs pos="100000">
              <a:srgbClr val="CC66FF">
                <a:gamma/>
                <a:shade val="46275"/>
                <a:invGamma/>
              </a:srgbClr>
            </a:gs>
          </a:gsLst>
          <a:lin ang="0" scaled="1"/>
        </a:gradFill>
        <a:ln w="28575" cap="flat" cmpd="sng" algn="ctr">
          <a:solidFill>
            <a:srgbClr val="003366"/>
          </a:solidFill>
          <a:prstDash val="solid"/>
          <a:round/>
          <a:headEnd type="none" w="lg" len="lg"/>
          <a:tailEnd type="none" w="lg" len="lg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" b="1" i="0" u="none" strike="noStrike" cap="none" normalizeH="0" baseline="0" smtClean="0">
            <a:ln>
              <a:noFill/>
            </a:ln>
            <a:solidFill>
              <a:srgbClr val="003366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4_standardWhite 1">
        <a:dk1>
          <a:srgbClr val="000000"/>
        </a:dk1>
        <a:lt1>
          <a:srgbClr val="FFFFFF"/>
        </a:lt1>
        <a:dk2>
          <a:srgbClr val="003C69"/>
        </a:dk2>
        <a:lt2>
          <a:srgbClr val="808080"/>
        </a:lt2>
        <a:accent1>
          <a:srgbClr val="1C598C"/>
        </a:accent1>
        <a:accent2>
          <a:srgbClr val="4386AF"/>
        </a:accent2>
        <a:accent3>
          <a:srgbClr val="FFFFFF"/>
        </a:accent3>
        <a:accent4>
          <a:srgbClr val="000000"/>
        </a:accent4>
        <a:accent5>
          <a:srgbClr val="ABB5C5"/>
        </a:accent5>
        <a:accent6>
          <a:srgbClr val="3C799E"/>
        </a:accent6>
        <a:hlink>
          <a:srgbClr val="92BCD6"/>
        </a:hlink>
        <a:folHlink>
          <a:srgbClr val="C5DBE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2">
        <a:dk1>
          <a:srgbClr val="000000"/>
        </a:dk1>
        <a:lt1>
          <a:srgbClr val="FFFFFF"/>
        </a:lt1>
        <a:dk2>
          <a:srgbClr val="5A266A"/>
        </a:dk2>
        <a:lt2>
          <a:srgbClr val="808080"/>
        </a:lt2>
        <a:accent1>
          <a:srgbClr val="815595"/>
        </a:accent1>
        <a:accent2>
          <a:srgbClr val="A580B6"/>
        </a:accent2>
        <a:accent3>
          <a:srgbClr val="FFFFFF"/>
        </a:accent3>
        <a:accent4>
          <a:srgbClr val="000000"/>
        </a:accent4>
        <a:accent5>
          <a:srgbClr val="C1B4C8"/>
        </a:accent5>
        <a:accent6>
          <a:srgbClr val="9573A5"/>
        </a:accent6>
        <a:hlink>
          <a:srgbClr val="C6AFD1"/>
        </a:hlink>
        <a:folHlink>
          <a:srgbClr val="E3D8E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3">
        <a:dk1>
          <a:srgbClr val="000000"/>
        </a:dk1>
        <a:lt1>
          <a:srgbClr val="FFFFFF"/>
        </a:lt1>
        <a:dk2>
          <a:srgbClr val="693F58"/>
        </a:dk2>
        <a:lt2>
          <a:srgbClr val="808080"/>
        </a:lt2>
        <a:accent1>
          <a:srgbClr val="92587B"/>
        </a:accent1>
        <a:accent2>
          <a:srgbClr val="B88AA5"/>
        </a:accent2>
        <a:accent3>
          <a:srgbClr val="FFFFFF"/>
        </a:accent3>
        <a:accent4>
          <a:srgbClr val="000000"/>
        </a:accent4>
        <a:accent5>
          <a:srgbClr val="C7B4BF"/>
        </a:accent5>
        <a:accent6>
          <a:srgbClr val="A67D95"/>
        </a:accent6>
        <a:hlink>
          <a:srgbClr val="DEC8D5"/>
        </a:hlink>
        <a:folHlink>
          <a:srgbClr val="EFE5E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4">
        <a:dk1>
          <a:srgbClr val="000000"/>
        </a:dk1>
        <a:lt1>
          <a:srgbClr val="FFFFFF"/>
        </a:lt1>
        <a:dk2>
          <a:srgbClr val="813C49"/>
        </a:dk2>
        <a:lt2>
          <a:srgbClr val="808080"/>
        </a:lt2>
        <a:accent1>
          <a:srgbClr val="A54D5E"/>
        </a:accent1>
        <a:accent2>
          <a:srgbClr val="BD717F"/>
        </a:accent2>
        <a:accent3>
          <a:srgbClr val="FFFFFF"/>
        </a:accent3>
        <a:accent4>
          <a:srgbClr val="000000"/>
        </a:accent4>
        <a:accent5>
          <a:srgbClr val="CFB2B6"/>
        </a:accent5>
        <a:accent6>
          <a:srgbClr val="AB6672"/>
        </a:accent6>
        <a:hlink>
          <a:srgbClr val="D8ACB4"/>
        </a:hlink>
        <a:folHlink>
          <a:srgbClr val="E9CFD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5">
        <a:dk1>
          <a:srgbClr val="000000"/>
        </a:dk1>
        <a:lt1>
          <a:srgbClr val="FFFFFF"/>
        </a:lt1>
        <a:dk2>
          <a:srgbClr val="433F6D"/>
        </a:dk2>
        <a:lt2>
          <a:srgbClr val="808080"/>
        </a:lt2>
        <a:accent1>
          <a:srgbClr val="5F5999"/>
        </a:accent1>
        <a:accent2>
          <a:srgbClr val="8B86B8"/>
        </a:accent2>
        <a:accent3>
          <a:srgbClr val="FFFFFF"/>
        </a:accent3>
        <a:accent4>
          <a:srgbClr val="000000"/>
        </a:accent4>
        <a:accent5>
          <a:srgbClr val="B6B5CA"/>
        </a:accent5>
        <a:accent6>
          <a:srgbClr val="7D79A6"/>
        </a:accent6>
        <a:hlink>
          <a:srgbClr val="C2C0DA"/>
        </a:hlink>
        <a:folHlink>
          <a:srgbClr val="D6D5E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6">
        <a:dk1>
          <a:srgbClr val="000000"/>
        </a:dk1>
        <a:lt1>
          <a:srgbClr val="FFFFFF"/>
        </a:lt1>
        <a:dk2>
          <a:srgbClr val="20628D"/>
        </a:dk2>
        <a:lt2>
          <a:srgbClr val="808080"/>
        </a:lt2>
        <a:accent1>
          <a:srgbClr val="4A98B0"/>
        </a:accent1>
        <a:accent2>
          <a:srgbClr val="78B3C6"/>
        </a:accent2>
        <a:accent3>
          <a:srgbClr val="FFFFFF"/>
        </a:accent3>
        <a:accent4>
          <a:srgbClr val="000000"/>
        </a:accent4>
        <a:accent5>
          <a:srgbClr val="B1CAD4"/>
        </a:accent5>
        <a:accent6>
          <a:srgbClr val="6CA2B3"/>
        </a:accent6>
        <a:hlink>
          <a:srgbClr val="A1CAD7"/>
        </a:hlink>
        <a:folHlink>
          <a:srgbClr val="C4DE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7">
        <a:dk1>
          <a:srgbClr val="000000"/>
        </a:dk1>
        <a:lt1>
          <a:srgbClr val="FFFFFF"/>
        </a:lt1>
        <a:dk2>
          <a:srgbClr val="305C74"/>
        </a:dk2>
        <a:lt2>
          <a:srgbClr val="808080"/>
        </a:lt2>
        <a:accent1>
          <a:srgbClr val="4381A3"/>
        </a:accent1>
        <a:accent2>
          <a:srgbClr val="77AAC7"/>
        </a:accent2>
        <a:accent3>
          <a:srgbClr val="FFFFFF"/>
        </a:accent3>
        <a:accent4>
          <a:srgbClr val="000000"/>
        </a:accent4>
        <a:accent5>
          <a:srgbClr val="B0C1CE"/>
        </a:accent5>
        <a:accent6>
          <a:srgbClr val="6B9AB4"/>
        </a:accent6>
        <a:hlink>
          <a:srgbClr val="B8D3E2"/>
        </a:hlink>
        <a:folHlink>
          <a:srgbClr val="D6E5E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8">
        <a:dk1>
          <a:srgbClr val="000000"/>
        </a:dk1>
        <a:lt1>
          <a:srgbClr val="FFFFFF"/>
        </a:lt1>
        <a:dk2>
          <a:srgbClr val="40685B"/>
        </a:dk2>
        <a:lt2>
          <a:srgbClr val="808080"/>
        </a:lt2>
        <a:accent1>
          <a:srgbClr val="619D89"/>
        </a:accent1>
        <a:accent2>
          <a:srgbClr val="95BDB0"/>
        </a:accent2>
        <a:accent3>
          <a:srgbClr val="FFFFFF"/>
        </a:accent3>
        <a:accent4>
          <a:srgbClr val="000000"/>
        </a:accent4>
        <a:accent5>
          <a:srgbClr val="B7CCC4"/>
        </a:accent5>
        <a:accent6>
          <a:srgbClr val="87AB9F"/>
        </a:accent6>
        <a:hlink>
          <a:srgbClr val="CEE0DA"/>
        </a:hlink>
        <a:folHlink>
          <a:srgbClr val="DCE8E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9">
        <a:dk1>
          <a:srgbClr val="000000"/>
        </a:dk1>
        <a:lt1>
          <a:srgbClr val="FFFFFF"/>
        </a:lt1>
        <a:dk2>
          <a:srgbClr val="8B4A1D"/>
        </a:dk2>
        <a:lt2>
          <a:srgbClr val="808080"/>
        </a:lt2>
        <a:accent1>
          <a:srgbClr val="A96B45"/>
        </a:accent1>
        <a:accent2>
          <a:srgbClr val="C79577"/>
        </a:accent2>
        <a:accent3>
          <a:srgbClr val="FFFFFF"/>
        </a:accent3>
        <a:accent4>
          <a:srgbClr val="000000"/>
        </a:accent4>
        <a:accent5>
          <a:srgbClr val="D1BAB0"/>
        </a:accent5>
        <a:accent6>
          <a:srgbClr val="B4876B"/>
        </a:accent6>
        <a:hlink>
          <a:srgbClr val="DEC2B0"/>
        </a:hlink>
        <a:folHlink>
          <a:srgbClr val="EAD9C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7.xml><?xml version="1.0" encoding="utf-8"?>
<a:theme xmlns:a="http://schemas.openxmlformats.org/drawingml/2006/main" name="39_standardWhite">
  <a:themeElements>
    <a:clrScheme name="4_standardWhite 1">
      <a:dk1>
        <a:srgbClr val="000000"/>
      </a:dk1>
      <a:lt1>
        <a:srgbClr val="FFFFFF"/>
      </a:lt1>
      <a:dk2>
        <a:srgbClr val="003C69"/>
      </a:dk2>
      <a:lt2>
        <a:srgbClr val="808080"/>
      </a:lt2>
      <a:accent1>
        <a:srgbClr val="1C598C"/>
      </a:accent1>
      <a:accent2>
        <a:srgbClr val="4386AF"/>
      </a:accent2>
      <a:accent3>
        <a:srgbClr val="FFFFFF"/>
      </a:accent3>
      <a:accent4>
        <a:srgbClr val="000000"/>
      </a:accent4>
      <a:accent5>
        <a:srgbClr val="ABB5C5"/>
      </a:accent5>
      <a:accent6>
        <a:srgbClr val="3C799E"/>
      </a:accent6>
      <a:hlink>
        <a:srgbClr val="92BCD6"/>
      </a:hlink>
      <a:folHlink>
        <a:srgbClr val="C5DBE9"/>
      </a:folHlink>
    </a:clrScheme>
    <a:fontScheme name="4_standardWhi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CC66FF">
                <a:gamma/>
                <a:shade val="46275"/>
                <a:invGamma/>
              </a:srgbClr>
            </a:gs>
            <a:gs pos="50000">
              <a:srgbClr val="CC66FF"/>
            </a:gs>
            <a:gs pos="100000">
              <a:srgbClr val="CC66FF">
                <a:gamma/>
                <a:shade val="46275"/>
                <a:invGamma/>
              </a:srgbClr>
            </a:gs>
          </a:gsLst>
          <a:lin ang="0" scaled="1"/>
        </a:gradFill>
        <a:ln w="28575" cap="flat" cmpd="sng" algn="ctr">
          <a:solidFill>
            <a:srgbClr val="003366"/>
          </a:solidFill>
          <a:prstDash val="solid"/>
          <a:round/>
          <a:headEnd type="none" w="lg" len="lg"/>
          <a:tailEnd type="none" w="lg" len="lg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" b="1" i="0" u="none" strike="noStrike" cap="none" normalizeH="0" baseline="0" smtClean="0">
            <a:ln>
              <a:noFill/>
            </a:ln>
            <a:solidFill>
              <a:srgbClr val="003366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CC66FF">
                <a:gamma/>
                <a:shade val="46275"/>
                <a:invGamma/>
              </a:srgbClr>
            </a:gs>
            <a:gs pos="50000">
              <a:srgbClr val="CC66FF"/>
            </a:gs>
            <a:gs pos="100000">
              <a:srgbClr val="CC66FF">
                <a:gamma/>
                <a:shade val="46275"/>
                <a:invGamma/>
              </a:srgbClr>
            </a:gs>
          </a:gsLst>
          <a:lin ang="0" scaled="1"/>
        </a:gradFill>
        <a:ln w="28575" cap="flat" cmpd="sng" algn="ctr">
          <a:solidFill>
            <a:srgbClr val="003366"/>
          </a:solidFill>
          <a:prstDash val="solid"/>
          <a:round/>
          <a:headEnd type="none" w="lg" len="lg"/>
          <a:tailEnd type="none" w="lg" len="lg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" b="1" i="0" u="none" strike="noStrike" cap="none" normalizeH="0" baseline="0" smtClean="0">
            <a:ln>
              <a:noFill/>
            </a:ln>
            <a:solidFill>
              <a:srgbClr val="003366"/>
            </a:solidFill>
            <a:effectLst/>
            <a:latin typeface="Calibri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1800" dirty="0">
            <a:solidFill>
              <a:schemeClr val="tx2"/>
            </a:solidFill>
          </a:defRPr>
        </a:defPPr>
      </a:lstStyle>
    </a:txDef>
  </a:objectDefaults>
  <a:extraClrSchemeLst>
    <a:extraClrScheme>
      <a:clrScheme name="4_standardWhite 1">
        <a:dk1>
          <a:srgbClr val="000000"/>
        </a:dk1>
        <a:lt1>
          <a:srgbClr val="FFFFFF"/>
        </a:lt1>
        <a:dk2>
          <a:srgbClr val="003C69"/>
        </a:dk2>
        <a:lt2>
          <a:srgbClr val="808080"/>
        </a:lt2>
        <a:accent1>
          <a:srgbClr val="1C598C"/>
        </a:accent1>
        <a:accent2>
          <a:srgbClr val="4386AF"/>
        </a:accent2>
        <a:accent3>
          <a:srgbClr val="FFFFFF"/>
        </a:accent3>
        <a:accent4>
          <a:srgbClr val="000000"/>
        </a:accent4>
        <a:accent5>
          <a:srgbClr val="ABB5C5"/>
        </a:accent5>
        <a:accent6>
          <a:srgbClr val="3C799E"/>
        </a:accent6>
        <a:hlink>
          <a:srgbClr val="92BCD6"/>
        </a:hlink>
        <a:folHlink>
          <a:srgbClr val="C5DBE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2">
        <a:dk1>
          <a:srgbClr val="000000"/>
        </a:dk1>
        <a:lt1>
          <a:srgbClr val="FFFFFF"/>
        </a:lt1>
        <a:dk2>
          <a:srgbClr val="5A266A"/>
        </a:dk2>
        <a:lt2>
          <a:srgbClr val="808080"/>
        </a:lt2>
        <a:accent1>
          <a:srgbClr val="815595"/>
        </a:accent1>
        <a:accent2>
          <a:srgbClr val="A580B6"/>
        </a:accent2>
        <a:accent3>
          <a:srgbClr val="FFFFFF"/>
        </a:accent3>
        <a:accent4>
          <a:srgbClr val="000000"/>
        </a:accent4>
        <a:accent5>
          <a:srgbClr val="C1B4C8"/>
        </a:accent5>
        <a:accent6>
          <a:srgbClr val="9573A5"/>
        </a:accent6>
        <a:hlink>
          <a:srgbClr val="C6AFD1"/>
        </a:hlink>
        <a:folHlink>
          <a:srgbClr val="E3D8E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3">
        <a:dk1>
          <a:srgbClr val="000000"/>
        </a:dk1>
        <a:lt1>
          <a:srgbClr val="FFFFFF"/>
        </a:lt1>
        <a:dk2>
          <a:srgbClr val="693F58"/>
        </a:dk2>
        <a:lt2>
          <a:srgbClr val="808080"/>
        </a:lt2>
        <a:accent1>
          <a:srgbClr val="92587B"/>
        </a:accent1>
        <a:accent2>
          <a:srgbClr val="B88AA5"/>
        </a:accent2>
        <a:accent3>
          <a:srgbClr val="FFFFFF"/>
        </a:accent3>
        <a:accent4>
          <a:srgbClr val="000000"/>
        </a:accent4>
        <a:accent5>
          <a:srgbClr val="C7B4BF"/>
        </a:accent5>
        <a:accent6>
          <a:srgbClr val="A67D95"/>
        </a:accent6>
        <a:hlink>
          <a:srgbClr val="DEC8D5"/>
        </a:hlink>
        <a:folHlink>
          <a:srgbClr val="EFE5E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4">
        <a:dk1>
          <a:srgbClr val="000000"/>
        </a:dk1>
        <a:lt1>
          <a:srgbClr val="FFFFFF"/>
        </a:lt1>
        <a:dk2>
          <a:srgbClr val="813C49"/>
        </a:dk2>
        <a:lt2>
          <a:srgbClr val="808080"/>
        </a:lt2>
        <a:accent1>
          <a:srgbClr val="A54D5E"/>
        </a:accent1>
        <a:accent2>
          <a:srgbClr val="BD717F"/>
        </a:accent2>
        <a:accent3>
          <a:srgbClr val="FFFFFF"/>
        </a:accent3>
        <a:accent4>
          <a:srgbClr val="000000"/>
        </a:accent4>
        <a:accent5>
          <a:srgbClr val="CFB2B6"/>
        </a:accent5>
        <a:accent6>
          <a:srgbClr val="AB6672"/>
        </a:accent6>
        <a:hlink>
          <a:srgbClr val="D8ACB4"/>
        </a:hlink>
        <a:folHlink>
          <a:srgbClr val="E9CFD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5">
        <a:dk1>
          <a:srgbClr val="000000"/>
        </a:dk1>
        <a:lt1>
          <a:srgbClr val="FFFFFF"/>
        </a:lt1>
        <a:dk2>
          <a:srgbClr val="433F6D"/>
        </a:dk2>
        <a:lt2>
          <a:srgbClr val="808080"/>
        </a:lt2>
        <a:accent1>
          <a:srgbClr val="5F5999"/>
        </a:accent1>
        <a:accent2>
          <a:srgbClr val="8B86B8"/>
        </a:accent2>
        <a:accent3>
          <a:srgbClr val="FFFFFF"/>
        </a:accent3>
        <a:accent4>
          <a:srgbClr val="000000"/>
        </a:accent4>
        <a:accent5>
          <a:srgbClr val="B6B5CA"/>
        </a:accent5>
        <a:accent6>
          <a:srgbClr val="7D79A6"/>
        </a:accent6>
        <a:hlink>
          <a:srgbClr val="C2C0DA"/>
        </a:hlink>
        <a:folHlink>
          <a:srgbClr val="D6D5E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6">
        <a:dk1>
          <a:srgbClr val="000000"/>
        </a:dk1>
        <a:lt1>
          <a:srgbClr val="FFFFFF"/>
        </a:lt1>
        <a:dk2>
          <a:srgbClr val="20628D"/>
        </a:dk2>
        <a:lt2>
          <a:srgbClr val="808080"/>
        </a:lt2>
        <a:accent1>
          <a:srgbClr val="4A98B0"/>
        </a:accent1>
        <a:accent2>
          <a:srgbClr val="78B3C6"/>
        </a:accent2>
        <a:accent3>
          <a:srgbClr val="FFFFFF"/>
        </a:accent3>
        <a:accent4>
          <a:srgbClr val="000000"/>
        </a:accent4>
        <a:accent5>
          <a:srgbClr val="B1CAD4"/>
        </a:accent5>
        <a:accent6>
          <a:srgbClr val="6CA2B3"/>
        </a:accent6>
        <a:hlink>
          <a:srgbClr val="A1CAD7"/>
        </a:hlink>
        <a:folHlink>
          <a:srgbClr val="C4DE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7">
        <a:dk1>
          <a:srgbClr val="000000"/>
        </a:dk1>
        <a:lt1>
          <a:srgbClr val="FFFFFF"/>
        </a:lt1>
        <a:dk2>
          <a:srgbClr val="305C74"/>
        </a:dk2>
        <a:lt2>
          <a:srgbClr val="808080"/>
        </a:lt2>
        <a:accent1>
          <a:srgbClr val="4381A3"/>
        </a:accent1>
        <a:accent2>
          <a:srgbClr val="77AAC7"/>
        </a:accent2>
        <a:accent3>
          <a:srgbClr val="FFFFFF"/>
        </a:accent3>
        <a:accent4>
          <a:srgbClr val="000000"/>
        </a:accent4>
        <a:accent5>
          <a:srgbClr val="B0C1CE"/>
        </a:accent5>
        <a:accent6>
          <a:srgbClr val="6B9AB4"/>
        </a:accent6>
        <a:hlink>
          <a:srgbClr val="B8D3E2"/>
        </a:hlink>
        <a:folHlink>
          <a:srgbClr val="D6E5E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8">
        <a:dk1>
          <a:srgbClr val="000000"/>
        </a:dk1>
        <a:lt1>
          <a:srgbClr val="FFFFFF"/>
        </a:lt1>
        <a:dk2>
          <a:srgbClr val="40685B"/>
        </a:dk2>
        <a:lt2>
          <a:srgbClr val="808080"/>
        </a:lt2>
        <a:accent1>
          <a:srgbClr val="619D89"/>
        </a:accent1>
        <a:accent2>
          <a:srgbClr val="95BDB0"/>
        </a:accent2>
        <a:accent3>
          <a:srgbClr val="FFFFFF"/>
        </a:accent3>
        <a:accent4>
          <a:srgbClr val="000000"/>
        </a:accent4>
        <a:accent5>
          <a:srgbClr val="B7CCC4"/>
        </a:accent5>
        <a:accent6>
          <a:srgbClr val="87AB9F"/>
        </a:accent6>
        <a:hlink>
          <a:srgbClr val="CEE0DA"/>
        </a:hlink>
        <a:folHlink>
          <a:srgbClr val="DCE8E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9">
        <a:dk1>
          <a:srgbClr val="000000"/>
        </a:dk1>
        <a:lt1>
          <a:srgbClr val="FFFFFF"/>
        </a:lt1>
        <a:dk2>
          <a:srgbClr val="8B4A1D"/>
        </a:dk2>
        <a:lt2>
          <a:srgbClr val="808080"/>
        </a:lt2>
        <a:accent1>
          <a:srgbClr val="A96B45"/>
        </a:accent1>
        <a:accent2>
          <a:srgbClr val="C79577"/>
        </a:accent2>
        <a:accent3>
          <a:srgbClr val="FFFFFF"/>
        </a:accent3>
        <a:accent4>
          <a:srgbClr val="000000"/>
        </a:accent4>
        <a:accent5>
          <a:srgbClr val="D1BAB0"/>
        </a:accent5>
        <a:accent6>
          <a:srgbClr val="B4876B"/>
        </a:accent6>
        <a:hlink>
          <a:srgbClr val="DEC2B0"/>
        </a:hlink>
        <a:folHlink>
          <a:srgbClr val="EAD9C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8.xml><?xml version="1.0" encoding="utf-8"?>
<a:theme xmlns:a="http://schemas.openxmlformats.org/drawingml/2006/main" name="40_standardWhite">
  <a:themeElements>
    <a:clrScheme name="4_standardWhite 1">
      <a:dk1>
        <a:srgbClr val="000000"/>
      </a:dk1>
      <a:lt1>
        <a:srgbClr val="FFFFFF"/>
      </a:lt1>
      <a:dk2>
        <a:srgbClr val="003C69"/>
      </a:dk2>
      <a:lt2>
        <a:srgbClr val="808080"/>
      </a:lt2>
      <a:accent1>
        <a:srgbClr val="1C598C"/>
      </a:accent1>
      <a:accent2>
        <a:srgbClr val="4386AF"/>
      </a:accent2>
      <a:accent3>
        <a:srgbClr val="FFFFFF"/>
      </a:accent3>
      <a:accent4>
        <a:srgbClr val="000000"/>
      </a:accent4>
      <a:accent5>
        <a:srgbClr val="ABB5C5"/>
      </a:accent5>
      <a:accent6>
        <a:srgbClr val="3C799E"/>
      </a:accent6>
      <a:hlink>
        <a:srgbClr val="92BCD6"/>
      </a:hlink>
      <a:folHlink>
        <a:srgbClr val="C5DBE9"/>
      </a:folHlink>
    </a:clrScheme>
    <a:fontScheme name="4_standardWhi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CC66FF">
                <a:gamma/>
                <a:shade val="46275"/>
                <a:invGamma/>
              </a:srgbClr>
            </a:gs>
            <a:gs pos="50000">
              <a:srgbClr val="CC66FF"/>
            </a:gs>
            <a:gs pos="100000">
              <a:srgbClr val="CC66FF">
                <a:gamma/>
                <a:shade val="46275"/>
                <a:invGamma/>
              </a:srgbClr>
            </a:gs>
          </a:gsLst>
          <a:lin ang="0" scaled="1"/>
        </a:gradFill>
        <a:ln w="28575" cap="flat" cmpd="sng" algn="ctr">
          <a:solidFill>
            <a:srgbClr val="003366"/>
          </a:solidFill>
          <a:prstDash val="solid"/>
          <a:round/>
          <a:headEnd type="none" w="lg" len="lg"/>
          <a:tailEnd type="none" w="lg" len="lg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" b="1" i="0" u="none" strike="noStrike" cap="none" normalizeH="0" baseline="0" smtClean="0">
            <a:ln>
              <a:noFill/>
            </a:ln>
            <a:solidFill>
              <a:srgbClr val="003366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CC66FF">
                <a:gamma/>
                <a:shade val="46275"/>
                <a:invGamma/>
              </a:srgbClr>
            </a:gs>
            <a:gs pos="50000">
              <a:srgbClr val="CC66FF"/>
            </a:gs>
            <a:gs pos="100000">
              <a:srgbClr val="CC66FF">
                <a:gamma/>
                <a:shade val="46275"/>
                <a:invGamma/>
              </a:srgbClr>
            </a:gs>
          </a:gsLst>
          <a:lin ang="0" scaled="1"/>
        </a:gradFill>
        <a:ln w="28575" cap="flat" cmpd="sng" algn="ctr">
          <a:solidFill>
            <a:srgbClr val="003366"/>
          </a:solidFill>
          <a:prstDash val="solid"/>
          <a:round/>
          <a:headEnd type="none" w="lg" len="lg"/>
          <a:tailEnd type="none" w="lg" len="lg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" b="1" i="0" u="none" strike="noStrike" cap="none" normalizeH="0" baseline="0" smtClean="0">
            <a:ln>
              <a:noFill/>
            </a:ln>
            <a:solidFill>
              <a:srgbClr val="003366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4_standardWhite 1">
        <a:dk1>
          <a:srgbClr val="000000"/>
        </a:dk1>
        <a:lt1>
          <a:srgbClr val="FFFFFF"/>
        </a:lt1>
        <a:dk2>
          <a:srgbClr val="003C69"/>
        </a:dk2>
        <a:lt2>
          <a:srgbClr val="808080"/>
        </a:lt2>
        <a:accent1>
          <a:srgbClr val="1C598C"/>
        </a:accent1>
        <a:accent2>
          <a:srgbClr val="4386AF"/>
        </a:accent2>
        <a:accent3>
          <a:srgbClr val="FFFFFF"/>
        </a:accent3>
        <a:accent4>
          <a:srgbClr val="000000"/>
        </a:accent4>
        <a:accent5>
          <a:srgbClr val="ABB5C5"/>
        </a:accent5>
        <a:accent6>
          <a:srgbClr val="3C799E"/>
        </a:accent6>
        <a:hlink>
          <a:srgbClr val="92BCD6"/>
        </a:hlink>
        <a:folHlink>
          <a:srgbClr val="C5DBE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2">
        <a:dk1>
          <a:srgbClr val="000000"/>
        </a:dk1>
        <a:lt1>
          <a:srgbClr val="FFFFFF"/>
        </a:lt1>
        <a:dk2>
          <a:srgbClr val="5A266A"/>
        </a:dk2>
        <a:lt2>
          <a:srgbClr val="808080"/>
        </a:lt2>
        <a:accent1>
          <a:srgbClr val="815595"/>
        </a:accent1>
        <a:accent2>
          <a:srgbClr val="A580B6"/>
        </a:accent2>
        <a:accent3>
          <a:srgbClr val="FFFFFF"/>
        </a:accent3>
        <a:accent4>
          <a:srgbClr val="000000"/>
        </a:accent4>
        <a:accent5>
          <a:srgbClr val="C1B4C8"/>
        </a:accent5>
        <a:accent6>
          <a:srgbClr val="9573A5"/>
        </a:accent6>
        <a:hlink>
          <a:srgbClr val="C6AFD1"/>
        </a:hlink>
        <a:folHlink>
          <a:srgbClr val="E3D8E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3">
        <a:dk1>
          <a:srgbClr val="000000"/>
        </a:dk1>
        <a:lt1>
          <a:srgbClr val="FFFFFF"/>
        </a:lt1>
        <a:dk2>
          <a:srgbClr val="693F58"/>
        </a:dk2>
        <a:lt2>
          <a:srgbClr val="808080"/>
        </a:lt2>
        <a:accent1>
          <a:srgbClr val="92587B"/>
        </a:accent1>
        <a:accent2>
          <a:srgbClr val="B88AA5"/>
        </a:accent2>
        <a:accent3>
          <a:srgbClr val="FFFFFF"/>
        </a:accent3>
        <a:accent4>
          <a:srgbClr val="000000"/>
        </a:accent4>
        <a:accent5>
          <a:srgbClr val="C7B4BF"/>
        </a:accent5>
        <a:accent6>
          <a:srgbClr val="A67D95"/>
        </a:accent6>
        <a:hlink>
          <a:srgbClr val="DEC8D5"/>
        </a:hlink>
        <a:folHlink>
          <a:srgbClr val="EFE5E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4">
        <a:dk1>
          <a:srgbClr val="000000"/>
        </a:dk1>
        <a:lt1>
          <a:srgbClr val="FFFFFF"/>
        </a:lt1>
        <a:dk2>
          <a:srgbClr val="813C49"/>
        </a:dk2>
        <a:lt2>
          <a:srgbClr val="808080"/>
        </a:lt2>
        <a:accent1>
          <a:srgbClr val="A54D5E"/>
        </a:accent1>
        <a:accent2>
          <a:srgbClr val="BD717F"/>
        </a:accent2>
        <a:accent3>
          <a:srgbClr val="FFFFFF"/>
        </a:accent3>
        <a:accent4>
          <a:srgbClr val="000000"/>
        </a:accent4>
        <a:accent5>
          <a:srgbClr val="CFB2B6"/>
        </a:accent5>
        <a:accent6>
          <a:srgbClr val="AB6672"/>
        </a:accent6>
        <a:hlink>
          <a:srgbClr val="D8ACB4"/>
        </a:hlink>
        <a:folHlink>
          <a:srgbClr val="E9CFD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5">
        <a:dk1>
          <a:srgbClr val="000000"/>
        </a:dk1>
        <a:lt1>
          <a:srgbClr val="FFFFFF"/>
        </a:lt1>
        <a:dk2>
          <a:srgbClr val="433F6D"/>
        </a:dk2>
        <a:lt2>
          <a:srgbClr val="808080"/>
        </a:lt2>
        <a:accent1>
          <a:srgbClr val="5F5999"/>
        </a:accent1>
        <a:accent2>
          <a:srgbClr val="8B86B8"/>
        </a:accent2>
        <a:accent3>
          <a:srgbClr val="FFFFFF"/>
        </a:accent3>
        <a:accent4>
          <a:srgbClr val="000000"/>
        </a:accent4>
        <a:accent5>
          <a:srgbClr val="B6B5CA"/>
        </a:accent5>
        <a:accent6>
          <a:srgbClr val="7D79A6"/>
        </a:accent6>
        <a:hlink>
          <a:srgbClr val="C2C0DA"/>
        </a:hlink>
        <a:folHlink>
          <a:srgbClr val="D6D5E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6">
        <a:dk1>
          <a:srgbClr val="000000"/>
        </a:dk1>
        <a:lt1>
          <a:srgbClr val="FFFFFF"/>
        </a:lt1>
        <a:dk2>
          <a:srgbClr val="20628D"/>
        </a:dk2>
        <a:lt2>
          <a:srgbClr val="808080"/>
        </a:lt2>
        <a:accent1>
          <a:srgbClr val="4A98B0"/>
        </a:accent1>
        <a:accent2>
          <a:srgbClr val="78B3C6"/>
        </a:accent2>
        <a:accent3>
          <a:srgbClr val="FFFFFF"/>
        </a:accent3>
        <a:accent4>
          <a:srgbClr val="000000"/>
        </a:accent4>
        <a:accent5>
          <a:srgbClr val="B1CAD4"/>
        </a:accent5>
        <a:accent6>
          <a:srgbClr val="6CA2B3"/>
        </a:accent6>
        <a:hlink>
          <a:srgbClr val="A1CAD7"/>
        </a:hlink>
        <a:folHlink>
          <a:srgbClr val="C4DE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7">
        <a:dk1>
          <a:srgbClr val="000000"/>
        </a:dk1>
        <a:lt1>
          <a:srgbClr val="FFFFFF"/>
        </a:lt1>
        <a:dk2>
          <a:srgbClr val="305C74"/>
        </a:dk2>
        <a:lt2>
          <a:srgbClr val="808080"/>
        </a:lt2>
        <a:accent1>
          <a:srgbClr val="4381A3"/>
        </a:accent1>
        <a:accent2>
          <a:srgbClr val="77AAC7"/>
        </a:accent2>
        <a:accent3>
          <a:srgbClr val="FFFFFF"/>
        </a:accent3>
        <a:accent4>
          <a:srgbClr val="000000"/>
        </a:accent4>
        <a:accent5>
          <a:srgbClr val="B0C1CE"/>
        </a:accent5>
        <a:accent6>
          <a:srgbClr val="6B9AB4"/>
        </a:accent6>
        <a:hlink>
          <a:srgbClr val="B8D3E2"/>
        </a:hlink>
        <a:folHlink>
          <a:srgbClr val="D6E5E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8">
        <a:dk1>
          <a:srgbClr val="000000"/>
        </a:dk1>
        <a:lt1>
          <a:srgbClr val="FFFFFF"/>
        </a:lt1>
        <a:dk2>
          <a:srgbClr val="40685B"/>
        </a:dk2>
        <a:lt2>
          <a:srgbClr val="808080"/>
        </a:lt2>
        <a:accent1>
          <a:srgbClr val="619D89"/>
        </a:accent1>
        <a:accent2>
          <a:srgbClr val="95BDB0"/>
        </a:accent2>
        <a:accent3>
          <a:srgbClr val="FFFFFF"/>
        </a:accent3>
        <a:accent4>
          <a:srgbClr val="000000"/>
        </a:accent4>
        <a:accent5>
          <a:srgbClr val="B7CCC4"/>
        </a:accent5>
        <a:accent6>
          <a:srgbClr val="87AB9F"/>
        </a:accent6>
        <a:hlink>
          <a:srgbClr val="CEE0DA"/>
        </a:hlink>
        <a:folHlink>
          <a:srgbClr val="DCE8E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9">
        <a:dk1>
          <a:srgbClr val="000000"/>
        </a:dk1>
        <a:lt1>
          <a:srgbClr val="FFFFFF"/>
        </a:lt1>
        <a:dk2>
          <a:srgbClr val="8B4A1D"/>
        </a:dk2>
        <a:lt2>
          <a:srgbClr val="808080"/>
        </a:lt2>
        <a:accent1>
          <a:srgbClr val="A96B45"/>
        </a:accent1>
        <a:accent2>
          <a:srgbClr val="C79577"/>
        </a:accent2>
        <a:accent3>
          <a:srgbClr val="FFFFFF"/>
        </a:accent3>
        <a:accent4>
          <a:srgbClr val="000000"/>
        </a:accent4>
        <a:accent5>
          <a:srgbClr val="D1BAB0"/>
        </a:accent5>
        <a:accent6>
          <a:srgbClr val="B4876B"/>
        </a:accent6>
        <a:hlink>
          <a:srgbClr val="DEC2B0"/>
        </a:hlink>
        <a:folHlink>
          <a:srgbClr val="EAD9C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9.xml><?xml version="1.0" encoding="utf-8"?>
<a:theme xmlns:a="http://schemas.openxmlformats.org/drawingml/2006/main" name="8_blank">
  <a:themeElements>
    <a:clrScheme name="4_standardWhite 1">
      <a:dk1>
        <a:srgbClr val="000000"/>
      </a:dk1>
      <a:lt1>
        <a:srgbClr val="FFFFFF"/>
      </a:lt1>
      <a:dk2>
        <a:srgbClr val="003C69"/>
      </a:dk2>
      <a:lt2>
        <a:srgbClr val="808080"/>
      </a:lt2>
      <a:accent1>
        <a:srgbClr val="1C598C"/>
      </a:accent1>
      <a:accent2>
        <a:srgbClr val="4386AF"/>
      </a:accent2>
      <a:accent3>
        <a:srgbClr val="FFFFFF"/>
      </a:accent3>
      <a:accent4>
        <a:srgbClr val="000000"/>
      </a:accent4>
      <a:accent5>
        <a:srgbClr val="ABB5C5"/>
      </a:accent5>
      <a:accent6>
        <a:srgbClr val="3C799E"/>
      </a:accent6>
      <a:hlink>
        <a:srgbClr val="92BCD6"/>
      </a:hlink>
      <a:folHlink>
        <a:srgbClr val="C5DBE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>
          <a:defRPr sz="1800" b="0" i="0" kern="1200" dirty="0" smtClean="0">
            <a:solidFill>
              <a:srgbClr val="003366"/>
            </a:solidFill>
            <a:latin typeface="Calibri" pitchFamily="34" charset="0"/>
            <a:ea typeface="+mn-ea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CC66FF">
                <a:gamma/>
                <a:shade val="46275"/>
                <a:invGamma/>
              </a:srgbClr>
            </a:gs>
            <a:gs pos="50000">
              <a:srgbClr val="CC66FF"/>
            </a:gs>
            <a:gs pos="100000">
              <a:srgbClr val="CC66FF">
                <a:gamma/>
                <a:shade val="46275"/>
                <a:invGamma/>
              </a:srgbClr>
            </a:gs>
          </a:gsLst>
          <a:lin ang="0" scaled="1"/>
        </a:gradFill>
        <a:ln w="28575" cap="flat" cmpd="sng" algn="ctr">
          <a:solidFill>
            <a:srgbClr val="003366"/>
          </a:solidFill>
          <a:prstDash val="solid"/>
          <a:round/>
          <a:headEnd type="none" w="lg" len="lg"/>
          <a:tailEnd type="none" w="lg" len="lg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" b="1" i="0" u="none" strike="noStrike" cap="none" normalizeH="0" baseline="0" smtClean="0">
            <a:ln>
              <a:noFill/>
            </a:ln>
            <a:solidFill>
              <a:srgbClr val="003366"/>
            </a:solidFill>
            <a:effectLst/>
            <a:latin typeface="Calibri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1800" dirty="0" smtClean="0">
            <a:solidFill>
              <a:schemeClr val="tx2"/>
            </a:solidFill>
          </a:defRPr>
        </a:defPPr>
      </a:lstStyle>
    </a:txDef>
  </a:objectDefaults>
  <a:extraClrSchemeLst>
    <a:extraClrScheme>
      <a:clrScheme name="4_standardWhite 1">
        <a:dk1>
          <a:srgbClr val="000000"/>
        </a:dk1>
        <a:lt1>
          <a:srgbClr val="FFFFFF"/>
        </a:lt1>
        <a:dk2>
          <a:srgbClr val="003C69"/>
        </a:dk2>
        <a:lt2>
          <a:srgbClr val="808080"/>
        </a:lt2>
        <a:accent1>
          <a:srgbClr val="1C598C"/>
        </a:accent1>
        <a:accent2>
          <a:srgbClr val="4386AF"/>
        </a:accent2>
        <a:accent3>
          <a:srgbClr val="FFFFFF"/>
        </a:accent3>
        <a:accent4>
          <a:srgbClr val="000000"/>
        </a:accent4>
        <a:accent5>
          <a:srgbClr val="ABB5C5"/>
        </a:accent5>
        <a:accent6>
          <a:srgbClr val="3C799E"/>
        </a:accent6>
        <a:hlink>
          <a:srgbClr val="92BCD6"/>
        </a:hlink>
        <a:folHlink>
          <a:srgbClr val="C5DBE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2">
        <a:dk1>
          <a:srgbClr val="000000"/>
        </a:dk1>
        <a:lt1>
          <a:srgbClr val="FFFFFF"/>
        </a:lt1>
        <a:dk2>
          <a:srgbClr val="5A266A"/>
        </a:dk2>
        <a:lt2>
          <a:srgbClr val="808080"/>
        </a:lt2>
        <a:accent1>
          <a:srgbClr val="815595"/>
        </a:accent1>
        <a:accent2>
          <a:srgbClr val="A580B6"/>
        </a:accent2>
        <a:accent3>
          <a:srgbClr val="FFFFFF"/>
        </a:accent3>
        <a:accent4>
          <a:srgbClr val="000000"/>
        </a:accent4>
        <a:accent5>
          <a:srgbClr val="C1B4C8"/>
        </a:accent5>
        <a:accent6>
          <a:srgbClr val="9573A5"/>
        </a:accent6>
        <a:hlink>
          <a:srgbClr val="C6AFD1"/>
        </a:hlink>
        <a:folHlink>
          <a:srgbClr val="E3D8E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3">
        <a:dk1>
          <a:srgbClr val="000000"/>
        </a:dk1>
        <a:lt1>
          <a:srgbClr val="FFFFFF"/>
        </a:lt1>
        <a:dk2>
          <a:srgbClr val="693F58"/>
        </a:dk2>
        <a:lt2>
          <a:srgbClr val="808080"/>
        </a:lt2>
        <a:accent1>
          <a:srgbClr val="92587B"/>
        </a:accent1>
        <a:accent2>
          <a:srgbClr val="B88AA5"/>
        </a:accent2>
        <a:accent3>
          <a:srgbClr val="FFFFFF"/>
        </a:accent3>
        <a:accent4>
          <a:srgbClr val="000000"/>
        </a:accent4>
        <a:accent5>
          <a:srgbClr val="C7B4BF"/>
        </a:accent5>
        <a:accent6>
          <a:srgbClr val="A67D95"/>
        </a:accent6>
        <a:hlink>
          <a:srgbClr val="DEC8D5"/>
        </a:hlink>
        <a:folHlink>
          <a:srgbClr val="EFE5E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4">
        <a:dk1>
          <a:srgbClr val="000000"/>
        </a:dk1>
        <a:lt1>
          <a:srgbClr val="FFFFFF"/>
        </a:lt1>
        <a:dk2>
          <a:srgbClr val="813C49"/>
        </a:dk2>
        <a:lt2>
          <a:srgbClr val="808080"/>
        </a:lt2>
        <a:accent1>
          <a:srgbClr val="A54D5E"/>
        </a:accent1>
        <a:accent2>
          <a:srgbClr val="BD717F"/>
        </a:accent2>
        <a:accent3>
          <a:srgbClr val="FFFFFF"/>
        </a:accent3>
        <a:accent4>
          <a:srgbClr val="000000"/>
        </a:accent4>
        <a:accent5>
          <a:srgbClr val="CFB2B6"/>
        </a:accent5>
        <a:accent6>
          <a:srgbClr val="AB6672"/>
        </a:accent6>
        <a:hlink>
          <a:srgbClr val="D8ACB4"/>
        </a:hlink>
        <a:folHlink>
          <a:srgbClr val="E9CFD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5">
        <a:dk1>
          <a:srgbClr val="000000"/>
        </a:dk1>
        <a:lt1>
          <a:srgbClr val="FFFFFF"/>
        </a:lt1>
        <a:dk2>
          <a:srgbClr val="433F6D"/>
        </a:dk2>
        <a:lt2>
          <a:srgbClr val="808080"/>
        </a:lt2>
        <a:accent1>
          <a:srgbClr val="5F5999"/>
        </a:accent1>
        <a:accent2>
          <a:srgbClr val="8B86B8"/>
        </a:accent2>
        <a:accent3>
          <a:srgbClr val="FFFFFF"/>
        </a:accent3>
        <a:accent4>
          <a:srgbClr val="000000"/>
        </a:accent4>
        <a:accent5>
          <a:srgbClr val="B6B5CA"/>
        </a:accent5>
        <a:accent6>
          <a:srgbClr val="7D79A6"/>
        </a:accent6>
        <a:hlink>
          <a:srgbClr val="C2C0DA"/>
        </a:hlink>
        <a:folHlink>
          <a:srgbClr val="D6D5E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6">
        <a:dk1>
          <a:srgbClr val="000000"/>
        </a:dk1>
        <a:lt1>
          <a:srgbClr val="FFFFFF"/>
        </a:lt1>
        <a:dk2>
          <a:srgbClr val="20628D"/>
        </a:dk2>
        <a:lt2>
          <a:srgbClr val="808080"/>
        </a:lt2>
        <a:accent1>
          <a:srgbClr val="4A98B0"/>
        </a:accent1>
        <a:accent2>
          <a:srgbClr val="78B3C6"/>
        </a:accent2>
        <a:accent3>
          <a:srgbClr val="FFFFFF"/>
        </a:accent3>
        <a:accent4>
          <a:srgbClr val="000000"/>
        </a:accent4>
        <a:accent5>
          <a:srgbClr val="B1CAD4"/>
        </a:accent5>
        <a:accent6>
          <a:srgbClr val="6CA2B3"/>
        </a:accent6>
        <a:hlink>
          <a:srgbClr val="A1CAD7"/>
        </a:hlink>
        <a:folHlink>
          <a:srgbClr val="C4DE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7">
        <a:dk1>
          <a:srgbClr val="000000"/>
        </a:dk1>
        <a:lt1>
          <a:srgbClr val="FFFFFF"/>
        </a:lt1>
        <a:dk2>
          <a:srgbClr val="305C74"/>
        </a:dk2>
        <a:lt2>
          <a:srgbClr val="808080"/>
        </a:lt2>
        <a:accent1>
          <a:srgbClr val="4381A3"/>
        </a:accent1>
        <a:accent2>
          <a:srgbClr val="77AAC7"/>
        </a:accent2>
        <a:accent3>
          <a:srgbClr val="FFFFFF"/>
        </a:accent3>
        <a:accent4>
          <a:srgbClr val="000000"/>
        </a:accent4>
        <a:accent5>
          <a:srgbClr val="B0C1CE"/>
        </a:accent5>
        <a:accent6>
          <a:srgbClr val="6B9AB4"/>
        </a:accent6>
        <a:hlink>
          <a:srgbClr val="B8D3E2"/>
        </a:hlink>
        <a:folHlink>
          <a:srgbClr val="D6E5E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8">
        <a:dk1>
          <a:srgbClr val="000000"/>
        </a:dk1>
        <a:lt1>
          <a:srgbClr val="FFFFFF"/>
        </a:lt1>
        <a:dk2>
          <a:srgbClr val="40685B"/>
        </a:dk2>
        <a:lt2>
          <a:srgbClr val="808080"/>
        </a:lt2>
        <a:accent1>
          <a:srgbClr val="619D89"/>
        </a:accent1>
        <a:accent2>
          <a:srgbClr val="95BDB0"/>
        </a:accent2>
        <a:accent3>
          <a:srgbClr val="FFFFFF"/>
        </a:accent3>
        <a:accent4>
          <a:srgbClr val="000000"/>
        </a:accent4>
        <a:accent5>
          <a:srgbClr val="B7CCC4"/>
        </a:accent5>
        <a:accent6>
          <a:srgbClr val="87AB9F"/>
        </a:accent6>
        <a:hlink>
          <a:srgbClr val="CEE0DA"/>
        </a:hlink>
        <a:folHlink>
          <a:srgbClr val="DCE8E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9">
        <a:dk1>
          <a:srgbClr val="000000"/>
        </a:dk1>
        <a:lt1>
          <a:srgbClr val="FFFFFF"/>
        </a:lt1>
        <a:dk2>
          <a:srgbClr val="8B4A1D"/>
        </a:dk2>
        <a:lt2>
          <a:srgbClr val="808080"/>
        </a:lt2>
        <a:accent1>
          <a:srgbClr val="A96B45"/>
        </a:accent1>
        <a:accent2>
          <a:srgbClr val="C79577"/>
        </a:accent2>
        <a:accent3>
          <a:srgbClr val="FFFFFF"/>
        </a:accent3>
        <a:accent4>
          <a:srgbClr val="000000"/>
        </a:accent4>
        <a:accent5>
          <a:srgbClr val="D1BAB0"/>
        </a:accent5>
        <a:accent6>
          <a:srgbClr val="B4876B"/>
        </a:accent6>
        <a:hlink>
          <a:srgbClr val="DEC2B0"/>
        </a:hlink>
        <a:folHlink>
          <a:srgbClr val="EAD9C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3C69"/>
      </a:dk2>
      <a:lt2>
        <a:srgbClr val="808080"/>
      </a:lt2>
      <a:accent1>
        <a:srgbClr val="1C598C"/>
      </a:accent1>
      <a:accent2>
        <a:srgbClr val="4386AF"/>
      </a:accent2>
      <a:accent3>
        <a:srgbClr val="FFFFFF"/>
      </a:accent3>
      <a:accent4>
        <a:srgbClr val="000000"/>
      </a:accent4>
      <a:accent5>
        <a:srgbClr val="ABB5C5"/>
      </a:accent5>
      <a:accent6>
        <a:srgbClr val="3C799E"/>
      </a:accent6>
      <a:hlink>
        <a:srgbClr val="92BCD6"/>
      </a:hlink>
      <a:folHlink>
        <a:srgbClr val="C5DBE9"/>
      </a:folHlink>
    </a:clrScheme>
    <a:fontScheme name="Blank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7150" cap="flat" cmpd="sng" algn="ctr">
          <a:solidFill>
            <a:srgbClr val="FF9900"/>
          </a:solidFill>
          <a:prstDash val="solid"/>
          <a:round/>
          <a:headEnd type="stealth" w="lg" len="lg"/>
          <a:tailEnd type="stealth" w="lg" len="lg"/>
        </a:ln>
        <a:effectLst/>
      </a:spPr>
      <a:bodyPr vert="horz" wrap="squar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6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7150" cap="flat" cmpd="sng" algn="ctr">
          <a:solidFill>
            <a:srgbClr val="FF9900"/>
          </a:solidFill>
          <a:prstDash val="solid"/>
          <a:round/>
          <a:headEnd type="stealth" w="lg" len="lg"/>
          <a:tailEnd type="stealth" w="lg" len="lg"/>
        </a:ln>
        <a:effectLst/>
      </a:spPr>
      <a:bodyPr vert="horz" wrap="squar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6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3C69"/>
        </a:dk2>
        <a:lt2>
          <a:srgbClr val="808080"/>
        </a:lt2>
        <a:accent1>
          <a:srgbClr val="1C598C"/>
        </a:accent1>
        <a:accent2>
          <a:srgbClr val="4386AF"/>
        </a:accent2>
        <a:accent3>
          <a:srgbClr val="FFFFFF"/>
        </a:accent3>
        <a:accent4>
          <a:srgbClr val="000000"/>
        </a:accent4>
        <a:accent5>
          <a:srgbClr val="ABB5C5"/>
        </a:accent5>
        <a:accent6>
          <a:srgbClr val="3C799E"/>
        </a:accent6>
        <a:hlink>
          <a:srgbClr val="92BCD6"/>
        </a:hlink>
        <a:folHlink>
          <a:srgbClr val="C5DBE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5A266A"/>
        </a:dk2>
        <a:lt2>
          <a:srgbClr val="808080"/>
        </a:lt2>
        <a:accent1>
          <a:srgbClr val="815595"/>
        </a:accent1>
        <a:accent2>
          <a:srgbClr val="A580B6"/>
        </a:accent2>
        <a:accent3>
          <a:srgbClr val="FFFFFF"/>
        </a:accent3>
        <a:accent4>
          <a:srgbClr val="000000"/>
        </a:accent4>
        <a:accent5>
          <a:srgbClr val="C1B4C8"/>
        </a:accent5>
        <a:accent6>
          <a:srgbClr val="9573A5"/>
        </a:accent6>
        <a:hlink>
          <a:srgbClr val="C6AFD1"/>
        </a:hlink>
        <a:folHlink>
          <a:srgbClr val="E3D8E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693F58"/>
        </a:dk2>
        <a:lt2>
          <a:srgbClr val="808080"/>
        </a:lt2>
        <a:accent1>
          <a:srgbClr val="92587B"/>
        </a:accent1>
        <a:accent2>
          <a:srgbClr val="B88AA5"/>
        </a:accent2>
        <a:accent3>
          <a:srgbClr val="FFFFFF"/>
        </a:accent3>
        <a:accent4>
          <a:srgbClr val="000000"/>
        </a:accent4>
        <a:accent5>
          <a:srgbClr val="C7B4BF"/>
        </a:accent5>
        <a:accent6>
          <a:srgbClr val="A67D95"/>
        </a:accent6>
        <a:hlink>
          <a:srgbClr val="DEC8D5"/>
        </a:hlink>
        <a:folHlink>
          <a:srgbClr val="EFE5E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FFFFFF"/>
        </a:lt1>
        <a:dk2>
          <a:srgbClr val="813C49"/>
        </a:dk2>
        <a:lt2>
          <a:srgbClr val="808080"/>
        </a:lt2>
        <a:accent1>
          <a:srgbClr val="A54D5E"/>
        </a:accent1>
        <a:accent2>
          <a:srgbClr val="BD717F"/>
        </a:accent2>
        <a:accent3>
          <a:srgbClr val="FFFFFF"/>
        </a:accent3>
        <a:accent4>
          <a:srgbClr val="000000"/>
        </a:accent4>
        <a:accent5>
          <a:srgbClr val="CFB2B6"/>
        </a:accent5>
        <a:accent6>
          <a:srgbClr val="AB6672"/>
        </a:accent6>
        <a:hlink>
          <a:srgbClr val="D8ACB4"/>
        </a:hlink>
        <a:folHlink>
          <a:srgbClr val="E9CFD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FF"/>
        </a:lt1>
        <a:dk2>
          <a:srgbClr val="433F6D"/>
        </a:dk2>
        <a:lt2>
          <a:srgbClr val="808080"/>
        </a:lt2>
        <a:accent1>
          <a:srgbClr val="5F5999"/>
        </a:accent1>
        <a:accent2>
          <a:srgbClr val="8B86B8"/>
        </a:accent2>
        <a:accent3>
          <a:srgbClr val="FFFFFF"/>
        </a:accent3>
        <a:accent4>
          <a:srgbClr val="000000"/>
        </a:accent4>
        <a:accent5>
          <a:srgbClr val="B6B5CA"/>
        </a:accent5>
        <a:accent6>
          <a:srgbClr val="7D79A6"/>
        </a:accent6>
        <a:hlink>
          <a:srgbClr val="C2C0DA"/>
        </a:hlink>
        <a:folHlink>
          <a:srgbClr val="D6D5E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0000"/>
        </a:dk1>
        <a:lt1>
          <a:srgbClr val="FFFFFF"/>
        </a:lt1>
        <a:dk2>
          <a:srgbClr val="20628D"/>
        </a:dk2>
        <a:lt2>
          <a:srgbClr val="808080"/>
        </a:lt2>
        <a:accent1>
          <a:srgbClr val="4A98B0"/>
        </a:accent1>
        <a:accent2>
          <a:srgbClr val="78B3C6"/>
        </a:accent2>
        <a:accent3>
          <a:srgbClr val="FFFFFF"/>
        </a:accent3>
        <a:accent4>
          <a:srgbClr val="000000"/>
        </a:accent4>
        <a:accent5>
          <a:srgbClr val="B1CAD4"/>
        </a:accent5>
        <a:accent6>
          <a:srgbClr val="6CA2B3"/>
        </a:accent6>
        <a:hlink>
          <a:srgbClr val="A1CAD7"/>
        </a:hlink>
        <a:folHlink>
          <a:srgbClr val="C4DE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7">
        <a:dk1>
          <a:srgbClr val="000000"/>
        </a:dk1>
        <a:lt1>
          <a:srgbClr val="FFFFFF"/>
        </a:lt1>
        <a:dk2>
          <a:srgbClr val="305C74"/>
        </a:dk2>
        <a:lt2>
          <a:srgbClr val="808080"/>
        </a:lt2>
        <a:accent1>
          <a:srgbClr val="4381A3"/>
        </a:accent1>
        <a:accent2>
          <a:srgbClr val="77AAC7"/>
        </a:accent2>
        <a:accent3>
          <a:srgbClr val="FFFFFF"/>
        </a:accent3>
        <a:accent4>
          <a:srgbClr val="000000"/>
        </a:accent4>
        <a:accent5>
          <a:srgbClr val="B0C1CE"/>
        </a:accent5>
        <a:accent6>
          <a:srgbClr val="6B9AB4"/>
        </a:accent6>
        <a:hlink>
          <a:srgbClr val="B8D3E2"/>
        </a:hlink>
        <a:folHlink>
          <a:srgbClr val="D6E5E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8">
        <a:dk1>
          <a:srgbClr val="000000"/>
        </a:dk1>
        <a:lt1>
          <a:srgbClr val="FFFFFF"/>
        </a:lt1>
        <a:dk2>
          <a:srgbClr val="40685B"/>
        </a:dk2>
        <a:lt2>
          <a:srgbClr val="808080"/>
        </a:lt2>
        <a:accent1>
          <a:srgbClr val="619D89"/>
        </a:accent1>
        <a:accent2>
          <a:srgbClr val="95BDB0"/>
        </a:accent2>
        <a:accent3>
          <a:srgbClr val="FFFFFF"/>
        </a:accent3>
        <a:accent4>
          <a:srgbClr val="000000"/>
        </a:accent4>
        <a:accent5>
          <a:srgbClr val="B7CCC4"/>
        </a:accent5>
        <a:accent6>
          <a:srgbClr val="87AB9F"/>
        </a:accent6>
        <a:hlink>
          <a:srgbClr val="CEE0DA"/>
        </a:hlink>
        <a:folHlink>
          <a:srgbClr val="DCE8E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9">
        <a:dk1>
          <a:srgbClr val="000000"/>
        </a:dk1>
        <a:lt1>
          <a:srgbClr val="FFFFFF"/>
        </a:lt1>
        <a:dk2>
          <a:srgbClr val="8B4A1D"/>
        </a:dk2>
        <a:lt2>
          <a:srgbClr val="808080"/>
        </a:lt2>
        <a:accent1>
          <a:srgbClr val="A96B45"/>
        </a:accent1>
        <a:accent2>
          <a:srgbClr val="C79577"/>
        </a:accent2>
        <a:accent3>
          <a:srgbClr val="FFFFFF"/>
        </a:accent3>
        <a:accent4>
          <a:srgbClr val="000000"/>
        </a:accent4>
        <a:accent5>
          <a:srgbClr val="D1BAB0"/>
        </a:accent5>
        <a:accent6>
          <a:srgbClr val="B4876B"/>
        </a:accent6>
        <a:hlink>
          <a:srgbClr val="DEC2B0"/>
        </a:hlink>
        <a:folHlink>
          <a:srgbClr val="EAD9C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0.xml><?xml version="1.0" encoding="utf-8"?>
<a:theme xmlns:a="http://schemas.openxmlformats.org/drawingml/2006/main" name="15_blank">
  <a:themeElements>
    <a:clrScheme name="4_standardWhite 1">
      <a:dk1>
        <a:srgbClr val="000000"/>
      </a:dk1>
      <a:lt1>
        <a:srgbClr val="FFFFFF"/>
      </a:lt1>
      <a:dk2>
        <a:srgbClr val="003C69"/>
      </a:dk2>
      <a:lt2>
        <a:srgbClr val="808080"/>
      </a:lt2>
      <a:accent1>
        <a:srgbClr val="1C598C"/>
      </a:accent1>
      <a:accent2>
        <a:srgbClr val="4386AF"/>
      </a:accent2>
      <a:accent3>
        <a:srgbClr val="FFFFFF"/>
      </a:accent3>
      <a:accent4>
        <a:srgbClr val="000000"/>
      </a:accent4>
      <a:accent5>
        <a:srgbClr val="ABB5C5"/>
      </a:accent5>
      <a:accent6>
        <a:srgbClr val="3C799E"/>
      </a:accent6>
      <a:hlink>
        <a:srgbClr val="92BCD6"/>
      </a:hlink>
      <a:folHlink>
        <a:srgbClr val="C5DBE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>
          <a:defRPr sz="1800" b="0" i="0" kern="1200" dirty="0" smtClean="0">
            <a:solidFill>
              <a:srgbClr val="003366"/>
            </a:solidFill>
            <a:latin typeface="Calibri" pitchFamily="34" charset="0"/>
            <a:ea typeface="+mn-ea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CC66FF">
                <a:gamma/>
                <a:shade val="46275"/>
                <a:invGamma/>
              </a:srgbClr>
            </a:gs>
            <a:gs pos="50000">
              <a:srgbClr val="CC66FF"/>
            </a:gs>
            <a:gs pos="100000">
              <a:srgbClr val="CC66FF">
                <a:gamma/>
                <a:shade val="46275"/>
                <a:invGamma/>
              </a:srgbClr>
            </a:gs>
          </a:gsLst>
          <a:lin ang="0" scaled="1"/>
        </a:gradFill>
        <a:ln w="28575" cap="flat" cmpd="sng" algn="ctr">
          <a:solidFill>
            <a:srgbClr val="003366"/>
          </a:solidFill>
          <a:prstDash val="solid"/>
          <a:round/>
          <a:headEnd type="none" w="lg" len="lg"/>
          <a:tailEnd type="none" w="lg" len="lg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" b="1" i="0" u="none" strike="noStrike" cap="none" normalizeH="0" baseline="0" smtClean="0">
            <a:ln>
              <a:noFill/>
            </a:ln>
            <a:solidFill>
              <a:srgbClr val="003366"/>
            </a:solidFill>
            <a:effectLst/>
            <a:latin typeface="Calibri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1800" dirty="0" smtClean="0">
            <a:solidFill>
              <a:schemeClr val="tx2"/>
            </a:solidFill>
          </a:defRPr>
        </a:defPPr>
      </a:lstStyle>
    </a:txDef>
  </a:objectDefaults>
  <a:extraClrSchemeLst>
    <a:extraClrScheme>
      <a:clrScheme name="4_standardWhite 1">
        <a:dk1>
          <a:srgbClr val="000000"/>
        </a:dk1>
        <a:lt1>
          <a:srgbClr val="FFFFFF"/>
        </a:lt1>
        <a:dk2>
          <a:srgbClr val="003C69"/>
        </a:dk2>
        <a:lt2>
          <a:srgbClr val="808080"/>
        </a:lt2>
        <a:accent1>
          <a:srgbClr val="1C598C"/>
        </a:accent1>
        <a:accent2>
          <a:srgbClr val="4386AF"/>
        </a:accent2>
        <a:accent3>
          <a:srgbClr val="FFFFFF"/>
        </a:accent3>
        <a:accent4>
          <a:srgbClr val="000000"/>
        </a:accent4>
        <a:accent5>
          <a:srgbClr val="ABB5C5"/>
        </a:accent5>
        <a:accent6>
          <a:srgbClr val="3C799E"/>
        </a:accent6>
        <a:hlink>
          <a:srgbClr val="92BCD6"/>
        </a:hlink>
        <a:folHlink>
          <a:srgbClr val="C5DBE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2">
        <a:dk1>
          <a:srgbClr val="000000"/>
        </a:dk1>
        <a:lt1>
          <a:srgbClr val="FFFFFF"/>
        </a:lt1>
        <a:dk2>
          <a:srgbClr val="5A266A"/>
        </a:dk2>
        <a:lt2>
          <a:srgbClr val="808080"/>
        </a:lt2>
        <a:accent1>
          <a:srgbClr val="815595"/>
        </a:accent1>
        <a:accent2>
          <a:srgbClr val="A580B6"/>
        </a:accent2>
        <a:accent3>
          <a:srgbClr val="FFFFFF"/>
        </a:accent3>
        <a:accent4>
          <a:srgbClr val="000000"/>
        </a:accent4>
        <a:accent5>
          <a:srgbClr val="C1B4C8"/>
        </a:accent5>
        <a:accent6>
          <a:srgbClr val="9573A5"/>
        </a:accent6>
        <a:hlink>
          <a:srgbClr val="C6AFD1"/>
        </a:hlink>
        <a:folHlink>
          <a:srgbClr val="E3D8E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3">
        <a:dk1>
          <a:srgbClr val="000000"/>
        </a:dk1>
        <a:lt1>
          <a:srgbClr val="FFFFFF"/>
        </a:lt1>
        <a:dk2>
          <a:srgbClr val="693F58"/>
        </a:dk2>
        <a:lt2>
          <a:srgbClr val="808080"/>
        </a:lt2>
        <a:accent1>
          <a:srgbClr val="92587B"/>
        </a:accent1>
        <a:accent2>
          <a:srgbClr val="B88AA5"/>
        </a:accent2>
        <a:accent3>
          <a:srgbClr val="FFFFFF"/>
        </a:accent3>
        <a:accent4>
          <a:srgbClr val="000000"/>
        </a:accent4>
        <a:accent5>
          <a:srgbClr val="C7B4BF"/>
        </a:accent5>
        <a:accent6>
          <a:srgbClr val="A67D95"/>
        </a:accent6>
        <a:hlink>
          <a:srgbClr val="DEC8D5"/>
        </a:hlink>
        <a:folHlink>
          <a:srgbClr val="EFE5E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4">
        <a:dk1>
          <a:srgbClr val="000000"/>
        </a:dk1>
        <a:lt1>
          <a:srgbClr val="FFFFFF"/>
        </a:lt1>
        <a:dk2>
          <a:srgbClr val="813C49"/>
        </a:dk2>
        <a:lt2>
          <a:srgbClr val="808080"/>
        </a:lt2>
        <a:accent1>
          <a:srgbClr val="A54D5E"/>
        </a:accent1>
        <a:accent2>
          <a:srgbClr val="BD717F"/>
        </a:accent2>
        <a:accent3>
          <a:srgbClr val="FFFFFF"/>
        </a:accent3>
        <a:accent4>
          <a:srgbClr val="000000"/>
        </a:accent4>
        <a:accent5>
          <a:srgbClr val="CFB2B6"/>
        </a:accent5>
        <a:accent6>
          <a:srgbClr val="AB6672"/>
        </a:accent6>
        <a:hlink>
          <a:srgbClr val="D8ACB4"/>
        </a:hlink>
        <a:folHlink>
          <a:srgbClr val="E9CFD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5">
        <a:dk1>
          <a:srgbClr val="000000"/>
        </a:dk1>
        <a:lt1>
          <a:srgbClr val="FFFFFF"/>
        </a:lt1>
        <a:dk2>
          <a:srgbClr val="433F6D"/>
        </a:dk2>
        <a:lt2>
          <a:srgbClr val="808080"/>
        </a:lt2>
        <a:accent1>
          <a:srgbClr val="5F5999"/>
        </a:accent1>
        <a:accent2>
          <a:srgbClr val="8B86B8"/>
        </a:accent2>
        <a:accent3>
          <a:srgbClr val="FFFFFF"/>
        </a:accent3>
        <a:accent4>
          <a:srgbClr val="000000"/>
        </a:accent4>
        <a:accent5>
          <a:srgbClr val="B6B5CA"/>
        </a:accent5>
        <a:accent6>
          <a:srgbClr val="7D79A6"/>
        </a:accent6>
        <a:hlink>
          <a:srgbClr val="C2C0DA"/>
        </a:hlink>
        <a:folHlink>
          <a:srgbClr val="D6D5E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6">
        <a:dk1>
          <a:srgbClr val="000000"/>
        </a:dk1>
        <a:lt1>
          <a:srgbClr val="FFFFFF"/>
        </a:lt1>
        <a:dk2>
          <a:srgbClr val="20628D"/>
        </a:dk2>
        <a:lt2>
          <a:srgbClr val="808080"/>
        </a:lt2>
        <a:accent1>
          <a:srgbClr val="4A98B0"/>
        </a:accent1>
        <a:accent2>
          <a:srgbClr val="78B3C6"/>
        </a:accent2>
        <a:accent3>
          <a:srgbClr val="FFFFFF"/>
        </a:accent3>
        <a:accent4>
          <a:srgbClr val="000000"/>
        </a:accent4>
        <a:accent5>
          <a:srgbClr val="B1CAD4"/>
        </a:accent5>
        <a:accent6>
          <a:srgbClr val="6CA2B3"/>
        </a:accent6>
        <a:hlink>
          <a:srgbClr val="A1CAD7"/>
        </a:hlink>
        <a:folHlink>
          <a:srgbClr val="C4DE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7">
        <a:dk1>
          <a:srgbClr val="000000"/>
        </a:dk1>
        <a:lt1>
          <a:srgbClr val="FFFFFF"/>
        </a:lt1>
        <a:dk2>
          <a:srgbClr val="305C74"/>
        </a:dk2>
        <a:lt2>
          <a:srgbClr val="808080"/>
        </a:lt2>
        <a:accent1>
          <a:srgbClr val="4381A3"/>
        </a:accent1>
        <a:accent2>
          <a:srgbClr val="77AAC7"/>
        </a:accent2>
        <a:accent3>
          <a:srgbClr val="FFFFFF"/>
        </a:accent3>
        <a:accent4>
          <a:srgbClr val="000000"/>
        </a:accent4>
        <a:accent5>
          <a:srgbClr val="B0C1CE"/>
        </a:accent5>
        <a:accent6>
          <a:srgbClr val="6B9AB4"/>
        </a:accent6>
        <a:hlink>
          <a:srgbClr val="B8D3E2"/>
        </a:hlink>
        <a:folHlink>
          <a:srgbClr val="D6E5E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8">
        <a:dk1>
          <a:srgbClr val="000000"/>
        </a:dk1>
        <a:lt1>
          <a:srgbClr val="FFFFFF"/>
        </a:lt1>
        <a:dk2>
          <a:srgbClr val="40685B"/>
        </a:dk2>
        <a:lt2>
          <a:srgbClr val="808080"/>
        </a:lt2>
        <a:accent1>
          <a:srgbClr val="619D89"/>
        </a:accent1>
        <a:accent2>
          <a:srgbClr val="95BDB0"/>
        </a:accent2>
        <a:accent3>
          <a:srgbClr val="FFFFFF"/>
        </a:accent3>
        <a:accent4>
          <a:srgbClr val="000000"/>
        </a:accent4>
        <a:accent5>
          <a:srgbClr val="B7CCC4"/>
        </a:accent5>
        <a:accent6>
          <a:srgbClr val="87AB9F"/>
        </a:accent6>
        <a:hlink>
          <a:srgbClr val="CEE0DA"/>
        </a:hlink>
        <a:folHlink>
          <a:srgbClr val="DCE8E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9">
        <a:dk1>
          <a:srgbClr val="000000"/>
        </a:dk1>
        <a:lt1>
          <a:srgbClr val="FFFFFF"/>
        </a:lt1>
        <a:dk2>
          <a:srgbClr val="8B4A1D"/>
        </a:dk2>
        <a:lt2>
          <a:srgbClr val="808080"/>
        </a:lt2>
        <a:accent1>
          <a:srgbClr val="A96B45"/>
        </a:accent1>
        <a:accent2>
          <a:srgbClr val="C79577"/>
        </a:accent2>
        <a:accent3>
          <a:srgbClr val="FFFFFF"/>
        </a:accent3>
        <a:accent4>
          <a:srgbClr val="000000"/>
        </a:accent4>
        <a:accent5>
          <a:srgbClr val="D1BAB0"/>
        </a:accent5>
        <a:accent6>
          <a:srgbClr val="B4876B"/>
        </a:accent6>
        <a:hlink>
          <a:srgbClr val="DEC2B0"/>
        </a:hlink>
        <a:folHlink>
          <a:srgbClr val="EAD9C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1.xml><?xml version="1.0" encoding="utf-8"?>
<a:theme xmlns:a="http://schemas.openxmlformats.org/drawingml/2006/main" name="16_blank">
  <a:themeElements>
    <a:clrScheme name="4_standardWhite 1">
      <a:dk1>
        <a:srgbClr val="000000"/>
      </a:dk1>
      <a:lt1>
        <a:srgbClr val="FFFFFF"/>
      </a:lt1>
      <a:dk2>
        <a:srgbClr val="003C69"/>
      </a:dk2>
      <a:lt2>
        <a:srgbClr val="808080"/>
      </a:lt2>
      <a:accent1>
        <a:srgbClr val="1C598C"/>
      </a:accent1>
      <a:accent2>
        <a:srgbClr val="4386AF"/>
      </a:accent2>
      <a:accent3>
        <a:srgbClr val="FFFFFF"/>
      </a:accent3>
      <a:accent4>
        <a:srgbClr val="000000"/>
      </a:accent4>
      <a:accent5>
        <a:srgbClr val="ABB5C5"/>
      </a:accent5>
      <a:accent6>
        <a:srgbClr val="3C799E"/>
      </a:accent6>
      <a:hlink>
        <a:srgbClr val="92BCD6"/>
      </a:hlink>
      <a:folHlink>
        <a:srgbClr val="C5DBE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>
        <a:spAutoFit/>
      </a:bodyPr>
      <a:lstStyle>
        <a:defPPr>
          <a:defRPr sz="1800" b="0" i="0" kern="1200" dirty="0" err="1" smtClean="0">
            <a:solidFill>
              <a:srgbClr val="003366"/>
            </a:solidFill>
            <a:latin typeface="Calibri" pitchFamily="34" charset="0"/>
            <a:ea typeface="+mn-ea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CC66FF">
                <a:gamma/>
                <a:shade val="46275"/>
                <a:invGamma/>
              </a:srgbClr>
            </a:gs>
            <a:gs pos="50000">
              <a:srgbClr val="CC66FF"/>
            </a:gs>
            <a:gs pos="100000">
              <a:srgbClr val="CC66FF">
                <a:gamma/>
                <a:shade val="46275"/>
                <a:invGamma/>
              </a:srgbClr>
            </a:gs>
          </a:gsLst>
          <a:lin ang="0" scaled="1"/>
        </a:gradFill>
        <a:ln w="28575" cap="flat" cmpd="sng" algn="ctr">
          <a:solidFill>
            <a:srgbClr val="003366"/>
          </a:solidFill>
          <a:prstDash val="solid"/>
          <a:round/>
          <a:headEnd type="none" w="lg" len="lg"/>
          <a:tailEnd type="none" w="lg" len="lg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" b="1" i="0" u="none" strike="noStrike" cap="none" normalizeH="0" baseline="0" smtClean="0">
            <a:ln>
              <a:noFill/>
            </a:ln>
            <a:solidFill>
              <a:srgbClr val="003366"/>
            </a:solidFill>
            <a:effectLst/>
            <a:latin typeface="Calibri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1800" dirty="0" smtClean="0">
            <a:solidFill>
              <a:schemeClr val="tx2"/>
            </a:solidFill>
          </a:defRPr>
        </a:defPPr>
      </a:lstStyle>
    </a:txDef>
  </a:objectDefaults>
  <a:extraClrSchemeLst>
    <a:extraClrScheme>
      <a:clrScheme name="4_standardWhite 1">
        <a:dk1>
          <a:srgbClr val="000000"/>
        </a:dk1>
        <a:lt1>
          <a:srgbClr val="FFFFFF"/>
        </a:lt1>
        <a:dk2>
          <a:srgbClr val="003C69"/>
        </a:dk2>
        <a:lt2>
          <a:srgbClr val="808080"/>
        </a:lt2>
        <a:accent1>
          <a:srgbClr val="1C598C"/>
        </a:accent1>
        <a:accent2>
          <a:srgbClr val="4386AF"/>
        </a:accent2>
        <a:accent3>
          <a:srgbClr val="FFFFFF"/>
        </a:accent3>
        <a:accent4>
          <a:srgbClr val="000000"/>
        </a:accent4>
        <a:accent5>
          <a:srgbClr val="ABB5C5"/>
        </a:accent5>
        <a:accent6>
          <a:srgbClr val="3C799E"/>
        </a:accent6>
        <a:hlink>
          <a:srgbClr val="92BCD6"/>
        </a:hlink>
        <a:folHlink>
          <a:srgbClr val="C5DBE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2">
        <a:dk1>
          <a:srgbClr val="000000"/>
        </a:dk1>
        <a:lt1>
          <a:srgbClr val="FFFFFF"/>
        </a:lt1>
        <a:dk2>
          <a:srgbClr val="5A266A"/>
        </a:dk2>
        <a:lt2>
          <a:srgbClr val="808080"/>
        </a:lt2>
        <a:accent1>
          <a:srgbClr val="815595"/>
        </a:accent1>
        <a:accent2>
          <a:srgbClr val="A580B6"/>
        </a:accent2>
        <a:accent3>
          <a:srgbClr val="FFFFFF"/>
        </a:accent3>
        <a:accent4>
          <a:srgbClr val="000000"/>
        </a:accent4>
        <a:accent5>
          <a:srgbClr val="C1B4C8"/>
        </a:accent5>
        <a:accent6>
          <a:srgbClr val="9573A5"/>
        </a:accent6>
        <a:hlink>
          <a:srgbClr val="C6AFD1"/>
        </a:hlink>
        <a:folHlink>
          <a:srgbClr val="E3D8E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3">
        <a:dk1>
          <a:srgbClr val="000000"/>
        </a:dk1>
        <a:lt1>
          <a:srgbClr val="FFFFFF"/>
        </a:lt1>
        <a:dk2>
          <a:srgbClr val="693F58"/>
        </a:dk2>
        <a:lt2>
          <a:srgbClr val="808080"/>
        </a:lt2>
        <a:accent1>
          <a:srgbClr val="92587B"/>
        </a:accent1>
        <a:accent2>
          <a:srgbClr val="B88AA5"/>
        </a:accent2>
        <a:accent3>
          <a:srgbClr val="FFFFFF"/>
        </a:accent3>
        <a:accent4>
          <a:srgbClr val="000000"/>
        </a:accent4>
        <a:accent5>
          <a:srgbClr val="C7B4BF"/>
        </a:accent5>
        <a:accent6>
          <a:srgbClr val="A67D95"/>
        </a:accent6>
        <a:hlink>
          <a:srgbClr val="DEC8D5"/>
        </a:hlink>
        <a:folHlink>
          <a:srgbClr val="EFE5E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4">
        <a:dk1>
          <a:srgbClr val="000000"/>
        </a:dk1>
        <a:lt1>
          <a:srgbClr val="FFFFFF"/>
        </a:lt1>
        <a:dk2>
          <a:srgbClr val="813C49"/>
        </a:dk2>
        <a:lt2>
          <a:srgbClr val="808080"/>
        </a:lt2>
        <a:accent1>
          <a:srgbClr val="A54D5E"/>
        </a:accent1>
        <a:accent2>
          <a:srgbClr val="BD717F"/>
        </a:accent2>
        <a:accent3>
          <a:srgbClr val="FFFFFF"/>
        </a:accent3>
        <a:accent4>
          <a:srgbClr val="000000"/>
        </a:accent4>
        <a:accent5>
          <a:srgbClr val="CFB2B6"/>
        </a:accent5>
        <a:accent6>
          <a:srgbClr val="AB6672"/>
        </a:accent6>
        <a:hlink>
          <a:srgbClr val="D8ACB4"/>
        </a:hlink>
        <a:folHlink>
          <a:srgbClr val="E9CFD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5">
        <a:dk1>
          <a:srgbClr val="000000"/>
        </a:dk1>
        <a:lt1>
          <a:srgbClr val="FFFFFF"/>
        </a:lt1>
        <a:dk2>
          <a:srgbClr val="433F6D"/>
        </a:dk2>
        <a:lt2>
          <a:srgbClr val="808080"/>
        </a:lt2>
        <a:accent1>
          <a:srgbClr val="5F5999"/>
        </a:accent1>
        <a:accent2>
          <a:srgbClr val="8B86B8"/>
        </a:accent2>
        <a:accent3>
          <a:srgbClr val="FFFFFF"/>
        </a:accent3>
        <a:accent4>
          <a:srgbClr val="000000"/>
        </a:accent4>
        <a:accent5>
          <a:srgbClr val="B6B5CA"/>
        </a:accent5>
        <a:accent6>
          <a:srgbClr val="7D79A6"/>
        </a:accent6>
        <a:hlink>
          <a:srgbClr val="C2C0DA"/>
        </a:hlink>
        <a:folHlink>
          <a:srgbClr val="D6D5E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6">
        <a:dk1>
          <a:srgbClr val="000000"/>
        </a:dk1>
        <a:lt1>
          <a:srgbClr val="FFFFFF"/>
        </a:lt1>
        <a:dk2>
          <a:srgbClr val="20628D"/>
        </a:dk2>
        <a:lt2>
          <a:srgbClr val="808080"/>
        </a:lt2>
        <a:accent1>
          <a:srgbClr val="4A98B0"/>
        </a:accent1>
        <a:accent2>
          <a:srgbClr val="78B3C6"/>
        </a:accent2>
        <a:accent3>
          <a:srgbClr val="FFFFFF"/>
        </a:accent3>
        <a:accent4>
          <a:srgbClr val="000000"/>
        </a:accent4>
        <a:accent5>
          <a:srgbClr val="B1CAD4"/>
        </a:accent5>
        <a:accent6>
          <a:srgbClr val="6CA2B3"/>
        </a:accent6>
        <a:hlink>
          <a:srgbClr val="A1CAD7"/>
        </a:hlink>
        <a:folHlink>
          <a:srgbClr val="C4DE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7">
        <a:dk1>
          <a:srgbClr val="000000"/>
        </a:dk1>
        <a:lt1>
          <a:srgbClr val="FFFFFF"/>
        </a:lt1>
        <a:dk2>
          <a:srgbClr val="305C74"/>
        </a:dk2>
        <a:lt2>
          <a:srgbClr val="808080"/>
        </a:lt2>
        <a:accent1>
          <a:srgbClr val="4381A3"/>
        </a:accent1>
        <a:accent2>
          <a:srgbClr val="77AAC7"/>
        </a:accent2>
        <a:accent3>
          <a:srgbClr val="FFFFFF"/>
        </a:accent3>
        <a:accent4>
          <a:srgbClr val="000000"/>
        </a:accent4>
        <a:accent5>
          <a:srgbClr val="B0C1CE"/>
        </a:accent5>
        <a:accent6>
          <a:srgbClr val="6B9AB4"/>
        </a:accent6>
        <a:hlink>
          <a:srgbClr val="B8D3E2"/>
        </a:hlink>
        <a:folHlink>
          <a:srgbClr val="D6E5E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8">
        <a:dk1>
          <a:srgbClr val="000000"/>
        </a:dk1>
        <a:lt1>
          <a:srgbClr val="FFFFFF"/>
        </a:lt1>
        <a:dk2>
          <a:srgbClr val="40685B"/>
        </a:dk2>
        <a:lt2>
          <a:srgbClr val="808080"/>
        </a:lt2>
        <a:accent1>
          <a:srgbClr val="619D89"/>
        </a:accent1>
        <a:accent2>
          <a:srgbClr val="95BDB0"/>
        </a:accent2>
        <a:accent3>
          <a:srgbClr val="FFFFFF"/>
        </a:accent3>
        <a:accent4>
          <a:srgbClr val="000000"/>
        </a:accent4>
        <a:accent5>
          <a:srgbClr val="B7CCC4"/>
        </a:accent5>
        <a:accent6>
          <a:srgbClr val="87AB9F"/>
        </a:accent6>
        <a:hlink>
          <a:srgbClr val="CEE0DA"/>
        </a:hlink>
        <a:folHlink>
          <a:srgbClr val="DCE8E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9">
        <a:dk1>
          <a:srgbClr val="000000"/>
        </a:dk1>
        <a:lt1>
          <a:srgbClr val="FFFFFF"/>
        </a:lt1>
        <a:dk2>
          <a:srgbClr val="8B4A1D"/>
        </a:dk2>
        <a:lt2>
          <a:srgbClr val="808080"/>
        </a:lt2>
        <a:accent1>
          <a:srgbClr val="A96B45"/>
        </a:accent1>
        <a:accent2>
          <a:srgbClr val="C79577"/>
        </a:accent2>
        <a:accent3>
          <a:srgbClr val="FFFFFF"/>
        </a:accent3>
        <a:accent4>
          <a:srgbClr val="000000"/>
        </a:accent4>
        <a:accent5>
          <a:srgbClr val="D1BAB0"/>
        </a:accent5>
        <a:accent6>
          <a:srgbClr val="B4876B"/>
        </a:accent6>
        <a:hlink>
          <a:srgbClr val="DEC2B0"/>
        </a:hlink>
        <a:folHlink>
          <a:srgbClr val="EAD9C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2.xml><?xml version="1.0" encoding="utf-8"?>
<a:theme xmlns:a="http://schemas.openxmlformats.org/drawingml/2006/main" name="University of Glasgow template v2 - Sept 2007">
  <a:themeElements>
    <a:clrScheme name="University of Glasgow template v2 - Sept 2007 1">
      <a:dk1>
        <a:srgbClr val="000000"/>
      </a:dk1>
      <a:lt1>
        <a:srgbClr val="FFFFFF"/>
      </a:lt1>
      <a:dk2>
        <a:srgbClr val="FFFFFF"/>
      </a:dk2>
      <a:lt2>
        <a:srgbClr val="023761"/>
      </a:lt2>
      <a:accent1>
        <a:srgbClr val="023761"/>
      </a:accent1>
      <a:accent2>
        <a:srgbClr val="7A7E9A"/>
      </a:accent2>
      <a:accent3>
        <a:srgbClr val="FFFFFF"/>
      </a:accent3>
      <a:accent4>
        <a:srgbClr val="000000"/>
      </a:accent4>
      <a:accent5>
        <a:srgbClr val="AAAEB7"/>
      </a:accent5>
      <a:accent6>
        <a:srgbClr val="6E728B"/>
      </a:accent6>
      <a:hlink>
        <a:srgbClr val="77A8ED"/>
      </a:hlink>
      <a:folHlink>
        <a:srgbClr val="FF9900"/>
      </a:folHlink>
    </a:clrScheme>
    <a:fontScheme name="University of Glasgow template v2 - Sept 200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University of Glasgow template v2 - Sept 2007 1">
        <a:dk1>
          <a:srgbClr val="000000"/>
        </a:dk1>
        <a:lt1>
          <a:srgbClr val="FFFFFF"/>
        </a:lt1>
        <a:dk2>
          <a:srgbClr val="FFFFFF"/>
        </a:dk2>
        <a:lt2>
          <a:srgbClr val="023761"/>
        </a:lt2>
        <a:accent1>
          <a:srgbClr val="023761"/>
        </a:accent1>
        <a:accent2>
          <a:srgbClr val="7A7E9A"/>
        </a:accent2>
        <a:accent3>
          <a:srgbClr val="FFFFFF"/>
        </a:accent3>
        <a:accent4>
          <a:srgbClr val="000000"/>
        </a:accent4>
        <a:accent5>
          <a:srgbClr val="AAAEB7"/>
        </a:accent5>
        <a:accent6>
          <a:srgbClr val="6E728B"/>
        </a:accent6>
        <a:hlink>
          <a:srgbClr val="77A8ED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3.xml><?xml version="1.0" encoding="utf-8"?>
<a:theme xmlns:a="http://schemas.openxmlformats.org/drawingml/2006/main" name="6_Glasgo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4.xml><?xml version="1.0" encoding="utf-8"?>
<a:theme xmlns:a="http://schemas.openxmlformats.org/drawingml/2006/main" name="7_Glasgo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5.xml><?xml version="1.0" encoding="utf-8"?>
<a:theme xmlns:a="http://schemas.openxmlformats.org/drawingml/2006/main" name="8_Glasgo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6.xml><?xml version="1.0" encoding="utf-8"?>
<a:theme xmlns:a="http://schemas.openxmlformats.org/drawingml/2006/main" name="41_standardWhite">
  <a:themeElements>
    <a:clrScheme name="4_standardWhite 1">
      <a:dk1>
        <a:srgbClr val="000000"/>
      </a:dk1>
      <a:lt1>
        <a:srgbClr val="FFFFFF"/>
      </a:lt1>
      <a:dk2>
        <a:srgbClr val="003C69"/>
      </a:dk2>
      <a:lt2>
        <a:srgbClr val="808080"/>
      </a:lt2>
      <a:accent1>
        <a:srgbClr val="1C598C"/>
      </a:accent1>
      <a:accent2>
        <a:srgbClr val="4386AF"/>
      </a:accent2>
      <a:accent3>
        <a:srgbClr val="FFFFFF"/>
      </a:accent3>
      <a:accent4>
        <a:srgbClr val="000000"/>
      </a:accent4>
      <a:accent5>
        <a:srgbClr val="ABB5C5"/>
      </a:accent5>
      <a:accent6>
        <a:srgbClr val="3C799E"/>
      </a:accent6>
      <a:hlink>
        <a:srgbClr val="92BCD6"/>
      </a:hlink>
      <a:folHlink>
        <a:srgbClr val="C5DBE9"/>
      </a:folHlink>
    </a:clrScheme>
    <a:fontScheme name="4_standardWhi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CC66FF">
                <a:gamma/>
                <a:shade val="46275"/>
                <a:invGamma/>
              </a:srgbClr>
            </a:gs>
            <a:gs pos="50000">
              <a:srgbClr val="CC66FF"/>
            </a:gs>
            <a:gs pos="100000">
              <a:srgbClr val="CC66FF">
                <a:gamma/>
                <a:shade val="46275"/>
                <a:invGamma/>
              </a:srgbClr>
            </a:gs>
          </a:gsLst>
          <a:lin ang="0" scaled="1"/>
        </a:gradFill>
        <a:ln w="28575" cap="flat" cmpd="sng" algn="ctr">
          <a:solidFill>
            <a:srgbClr val="003366"/>
          </a:solidFill>
          <a:prstDash val="solid"/>
          <a:round/>
          <a:headEnd type="none" w="lg" len="lg"/>
          <a:tailEnd type="none" w="lg" len="lg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rgbClr val="003366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CC66FF">
                <a:gamma/>
                <a:shade val="46275"/>
                <a:invGamma/>
              </a:srgbClr>
            </a:gs>
            <a:gs pos="50000">
              <a:srgbClr val="CC66FF"/>
            </a:gs>
            <a:gs pos="100000">
              <a:srgbClr val="CC66FF">
                <a:gamma/>
                <a:shade val="46275"/>
                <a:invGamma/>
              </a:srgbClr>
            </a:gs>
          </a:gsLst>
          <a:lin ang="0" scaled="1"/>
        </a:gradFill>
        <a:ln w="28575" cap="flat" cmpd="sng" algn="ctr">
          <a:solidFill>
            <a:srgbClr val="003366"/>
          </a:solidFill>
          <a:prstDash val="solid"/>
          <a:round/>
          <a:headEnd type="none" w="lg" len="lg"/>
          <a:tailEnd type="none" w="lg" len="lg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rgbClr val="003366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4_standardWhite 1">
        <a:dk1>
          <a:srgbClr val="000000"/>
        </a:dk1>
        <a:lt1>
          <a:srgbClr val="FFFFFF"/>
        </a:lt1>
        <a:dk2>
          <a:srgbClr val="003C69"/>
        </a:dk2>
        <a:lt2>
          <a:srgbClr val="808080"/>
        </a:lt2>
        <a:accent1>
          <a:srgbClr val="1C598C"/>
        </a:accent1>
        <a:accent2>
          <a:srgbClr val="4386AF"/>
        </a:accent2>
        <a:accent3>
          <a:srgbClr val="FFFFFF"/>
        </a:accent3>
        <a:accent4>
          <a:srgbClr val="000000"/>
        </a:accent4>
        <a:accent5>
          <a:srgbClr val="ABB5C5"/>
        </a:accent5>
        <a:accent6>
          <a:srgbClr val="3C799E"/>
        </a:accent6>
        <a:hlink>
          <a:srgbClr val="92BCD6"/>
        </a:hlink>
        <a:folHlink>
          <a:srgbClr val="C5DBE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2">
        <a:dk1>
          <a:srgbClr val="000000"/>
        </a:dk1>
        <a:lt1>
          <a:srgbClr val="FFFFFF"/>
        </a:lt1>
        <a:dk2>
          <a:srgbClr val="5A266A"/>
        </a:dk2>
        <a:lt2>
          <a:srgbClr val="808080"/>
        </a:lt2>
        <a:accent1>
          <a:srgbClr val="815595"/>
        </a:accent1>
        <a:accent2>
          <a:srgbClr val="A580B6"/>
        </a:accent2>
        <a:accent3>
          <a:srgbClr val="FFFFFF"/>
        </a:accent3>
        <a:accent4>
          <a:srgbClr val="000000"/>
        </a:accent4>
        <a:accent5>
          <a:srgbClr val="C1B4C8"/>
        </a:accent5>
        <a:accent6>
          <a:srgbClr val="9573A5"/>
        </a:accent6>
        <a:hlink>
          <a:srgbClr val="C6AFD1"/>
        </a:hlink>
        <a:folHlink>
          <a:srgbClr val="E3D8E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3">
        <a:dk1>
          <a:srgbClr val="000000"/>
        </a:dk1>
        <a:lt1>
          <a:srgbClr val="FFFFFF"/>
        </a:lt1>
        <a:dk2>
          <a:srgbClr val="693F58"/>
        </a:dk2>
        <a:lt2>
          <a:srgbClr val="808080"/>
        </a:lt2>
        <a:accent1>
          <a:srgbClr val="92587B"/>
        </a:accent1>
        <a:accent2>
          <a:srgbClr val="B88AA5"/>
        </a:accent2>
        <a:accent3>
          <a:srgbClr val="FFFFFF"/>
        </a:accent3>
        <a:accent4>
          <a:srgbClr val="000000"/>
        </a:accent4>
        <a:accent5>
          <a:srgbClr val="C7B4BF"/>
        </a:accent5>
        <a:accent6>
          <a:srgbClr val="A67D95"/>
        </a:accent6>
        <a:hlink>
          <a:srgbClr val="DEC8D5"/>
        </a:hlink>
        <a:folHlink>
          <a:srgbClr val="EFE5E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4">
        <a:dk1>
          <a:srgbClr val="000000"/>
        </a:dk1>
        <a:lt1>
          <a:srgbClr val="FFFFFF"/>
        </a:lt1>
        <a:dk2>
          <a:srgbClr val="813C49"/>
        </a:dk2>
        <a:lt2>
          <a:srgbClr val="808080"/>
        </a:lt2>
        <a:accent1>
          <a:srgbClr val="A54D5E"/>
        </a:accent1>
        <a:accent2>
          <a:srgbClr val="BD717F"/>
        </a:accent2>
        <a:accent3>
          <a:srgbClr val="FFFFFF"/>
        </a:accent3>
        <a:accent4>
          <a:srgbClr val="000000"/>
        </a:accent4>
        <a:accent5>
          <a:srgbClr val="CFB2B6"/>
        </a:accent5>
        <a:accent6>
          <a:srgbClr val="AB6672"/>
        </a:accent6>
        <a:hlink>
          <a:srgbClr val="D8ACB4"/>
        </a:hlink>
        <a:folHlink>
          <a:srgbClr val="E9CFD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5">
        <a:dk1>
          <a:srgbClr val="000000"/>
        </a:dk1>
        <a:lt1>
          <a:srgbClr val="FFFFFF"/>
        </a:lt1>
        <a:dk2>
          <a:srgbClr val="433F6D"/>
        </a:dk2>
        <a:lt2>
          <a:srgbClr val="808080"/>
        </a:lt2>
        <a:accent1>
          <a:srgbClr val="5F5999"/>
        </a:accent1>
        <a:accent2>
          <a:srgbClr val="8B86B8"/>
        </a:accent2>
        <a:accent3>
          <a:srgbClr val="FFFFFF"/>
        </a:accent3>
        <a:accent4>
          <a:srgbClr val="000000"/>
        </a:accent4>
        <a:accent5>
          <a:srgbClr val="B6B5CA"/>
        </a:accent5>
        <a:accent6>
          <a:srgbClr val="7D79A6"/>
        </a:accent6>
        <a:hlink>
          <a:srgbClr val="C2C0DA"/>
        </a:hlink>
        <a:folHlink>
          <a:srgbClr val="D6D5E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6">
        <a:dk1>
          <a:srgbClr val="000000"/>
        </a:dk1>
        <a:lt1>
          <a:srgbClr val="FFFFFF"/>
        </a:lt1>
        <a:dk2>
          <a:srgbClr val="20628D"/>
        </a:dk2>
        <a:lt2>
          <a:srgbClr val="808080"/>
        </a:lt2>
        <a:accent1>
          <a:srgbClr val="4A98B0"/>
        </a:accent1>
        <a:accent2>
          <a:srgbClr val="78B3C6"/>
        </a:accent2>
        <a:accent3>
          <a:srgbClr val="FFFFFF"/>
        </a:accent3>
        <a:accent4>
          <a:srgbClr val="000000"/>
        </a:accent4>
        <a:accent5>
          <a:srgbClr val="B1CAD4"/>
        </a:accent5>
        <a:accent6>
          <a:srgbClr val="6CA2B3"/>
        </a:accent6>
        <a:hlink>
          <a:srgbClr val="A1CAD7"/>
        </a:hlink>
        <a:folHlink>
          <a:srgbClr val="C4DE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7">
        <a:dk1>
          <a:srgbClr val="000000"/>
        </a:dk1>
        <a:lt1>
          <a:srgbClr val="FFFFFF"/>
        </a:lt1>
        <a:dk2>
          <a:srgbClr val="305C74"/>
        </a:dk2>
        <a:lt2>
          <a:srgbClr val="808080"/>
        </a:lt2>
        <a:accent1>
          <a:srgbClr val="4381A3"/>
        </a:accent1>
        <a:accent2>
          <a:srgbClr val="77AAC7"/>
        </a:accent2>
        <a:accent3>
          <a:srgbClr val="FFFFFF"/>
        </a:accent3>
        <a:accent4>
          <a:srgbClr val="000000"/>
        </a:accent4>
        <a:accent5>
          <a:srgbClr val="B0C1CE"/>
        </a:accent5>
        <a:accent6>
          <a:srgbClr val="6B9AB4"/>
        </a:accent6>
        <a:hlink>
          <a:srgbClr val="B8D3E2"/>
        </a:hlink>
        <a:folHlink>
          <a:srgbClr val="D6E5E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8">
        <a:dk1>
          <a:srgbClr val="000000"/>
        </a:dk1>
        <a:lt1>
          <a:srgbClr val="FFFFFF"/>
        </a:lt1>
        <a:dk2>
          <a:srgbClr val="40685B"/>
        </a:dk2>
        <a:lt2>
          <a:srgbClr val="808080"/>
        </a:lt2>
        <a:accent1>
          <a:srgbClr val="619D89"/>
        </a:accent1>
        <a:accent2>
          <a:srgbClr val="95BDB0"/>
        </a:accent2>
        <a:accent3>
          <a:srgbClr val="FFFFFF"/>
        </a:accent3>
        <a:accent4>
          <a:srgbClr val="000000"/>
        </a:accent4>
        <a:accent5>
          <a:srgbClr val="B7CCC4"/>
        </a:accent5>
        <a:accent6>
          <a:srgbClr val="87AB9F"/>
        </a:accent6>
        <a:hlink>
          <a:srgbClr val="CEE0DA"/>
        </a:hlink>
        <a:folHlink>
          <a:srgbClr val="DCE8E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9">
        <a:dk1>
          <a:srgbClr val="000000"/>
        </a:dk1>
        <a:lt1>
          <a:srgbClr val="FFFFFF"/>
        </a:lt1>
        <a:dk2>
          <a:srgbClr val="8B4A1D"/>
        </a:dk2>
        <a:lt2>
          <a:srgbClr val="808080"/>
        </a:lt2>
        <a:accent1>
          <a:srgbClr val="A96B45"/>
        </a:accent1>
        <a:accent2>
          <a:srgbClr val="C79577"/>
        </a:accent2>
        <a:accent3>
          <a:srgbClr val="FFFFFF"/>
        </a:accent3>
        <a:accent4>
          <a:srgbClr val="000000"/>
        </a:accent4>
        <a:accent5>
          <a:srgbClr val="D1BAB0"/>
        </a:accent5>
        <a:accent6>
          <a:srgbClr val="B4876B"/>
        </a:accent6>
        <a:hlink>
          <a:srgbClr val="DEC2B0"/>
        </a:hlink>
        <a:folHlink>
          <a:srgbClr val="EAD9C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7.xml><?xml version="1.0" encoding="utf-8"?>
<a:theme xmlns:a="http://schemas.openxmlformats.org/drawingml/2006/main" name="42_standardWhite">
  <a:themeElements>
    <a:clrScheme name="4_standardWhite 1">
      <a:dk1>
        <a:srgbClr val="000000"/>
      </a:dk1>
      <a:lt1>
        <a:srgbClr val="FFFFFF"/>
      </a:lt1>
      <a:dk2>
        <a:srgbClr val="003C69"/>
      </a:dk2>
      <a:lt2>
        <a:srgbClr val="808080"/>
      </a:lt2>
      <a:accent1>
        <a:srgbClr val="1C598C"/>
      </a:accent1>
      <a:accent2>
        <a:srgbClr val="4386AF"/>
      </a:accent2>
      <a:accent3>
        <a:srgbClr val="FFFFFF"/>
      </a:accent3>
      <a:accent4>
        <a:srgbClr val="000000"/>
      </a:accent4>
      <a:accent5>
        <a:srgbClr val="ABB5C5"/>
      </a:accent5>
      <a:accent6>
        <a:srgbClr val="3C799E"/>
      </a:accent6>
      <a:hlink>
        <a:srgbClr val="92BCD6"/>
      </a:hlink>
      <a:folHlink>
        <a:srgbClr val="C5DBE9"/>
      </a:folHlink>
    </a:clrScheme>
    <a:fontScheme name="4_standardWhi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CC66FF">
                <a:gamma/>
                <a:shade val="46275"/>
                <a:invGamma/>
              </a:srgbClr>
            </a:gs>
            <a:gs pos="50000">
              <a:srgbClr val="CC66FF"/>
            </a:gs>
            <a:gs pos="100000">
              <a:srgbClr val="CC66FF">
                <a:gamma/>
                <a:shade val="46275"/>
                <a:invGamma/>
              </a:srgbClr>
            </a:gs>
          </a:gsLst>
          <a:lin ang="0" scaled="1"/>
        </a:gradFill>
        <a:ln w="28575" cap="flat" cmpd="sng" algn="ctr">
          <a:solidFill>
            <a:srgbClr val="003366"/>
          </a:solidFill>
          <a:prstDash val="solid"/>
          <a:round/>
          <a:headEnd type="none" w="lg" len="lg"/>
          <a:tailEnd type="none" w="lg" len="lg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" b="1" i="0" u="none" strike="noStrike" cap="none" normalizeH="0" baseline="0" smtClean="0">
            <a:ln>
              <a:noFill/>
            </a:ln>
            <a:solidFill>
              <a:srgbClr val="003366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CC66FF">
                <a:gamma/>
                <a:shade val="46275"/>
                <a:invGamma/>
              </a:srgbClr>
            </a:gs>
            <a:gs pos="50000">
              <a:srgbClr val="CC66FF"/>
            </a:gs>
            <a:gs pos="100000">
              <a:srgbClr val="CC66FF">
                <a:gamma/>
                <a:shade val="46275"/>
                <a:invGamma/>
              </a:srgbClr>
            </a:gs>
          </a:gsLst>
          <a:lin ang="0" scaled="1"/>
        </a:gradFill>
        <a:ln w="28575" cap="flat" cmpd="sng" algn="ctr">
          <a:solidFill>
            <a:srgbClr val="003366"/>
          </a:solidFill>
          <a:prstDash val="solid"/>
          <a:round/>
          <a:headEnd type="none" w="lg" len="lg"/>
          <a:tailEnd type="none" w="lg" len="lg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" b="1" i="0" u="none" strike="noStrike" cap="none" normalizeH="0" baseline="0" smtClean="0">
            <a:ln>
              <a:noFill/>
            </a:ln>
            <a:solidFill>
              <a:srgbClr val="003366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4_standardWhite 1">
        <a:dk1>
          <a:srgbClr val="000000"/>
        </a:dk1>
        <a:lt1>
          <a:srgbClr val="FFFFFF"/>
        </a:lt1>
        <a:dk2>
          <a:srgbClr val="003C69"/>
        </a:dk2>
        <a:lt2>
          <a:srgbClr val="808080"/>
        </a:lt2>
        <a:accent1>
          <a:srgbClr val="1C598C"/>
        </a:accent1>
        <a:accent2>
          <a:srgbClr val="4386AF"/>
        </a:accent2>
        <a:accent3>
          <a:srgbClr val="FFFFFF"/>
        </a:accent3>
        <a:accent4>
          <a:srgbClr val="000000"/>
        </a:accent4>
        <a:accent5>
          <a:srgbClr val="ABB5C5"/>
        </a:accent5>
        <a:accent6>
          <a:srgbClr val="3C799E"/>
        </a:accent6>
        <a:hlink>
          <a:srgbClr val="92BCD6"/>
        </a:hlink>
        <a:folHlink>
          <a:srgbClr val="C5DBE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2">
        <a:dk1>
          <a:srgbClr val="000000"/>
        </a:dk1>
        <a:lt1>
          <a:srgbClr val="FFFFFF"/>
        </a:lt1>
        <a:dk2>
          <a:srgbClr val="5A266A"/>
        </a:dk2>
        <a:lt2>
          <a:srgbClr val="808080"/>
        </a:lt2>
        <a:accent1>
          <a:srgbClr val="815595"/>
        </a:accent1>
        <a:accent2>
          <a:srgbClr val="A580B6"/>
        </a:accent2>
        <a:accent3>
          <a:srgbClr val="FFFFFF"/>
        </a:accent3>
        <a:accent4>
          <a:srgbClr val="000000"/>
        </a:accent4>
        <a:accent5>
          <a:srgbClr val="C1B4C8"/>
        </a:accent5>
        <a:accent6>
          <a:srgbClr val="9573A5"/>
        </a:accent6>
        <a:hlink>
          <a:srgbClr val="C6AFD1"/>
        </a:hlink>
        <a:folHlink>
          <a:srgbClr val="E3D8E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3">
        <a:dk1>
          <a:srgbClr val="000000"/>
        </a:dk1>
        <a:lt1>
          <a:srgbClr val="FFFFFF"/>
        </a:lt1>
        <a:dk2>
          <a:srgbClr val="693F58"/>
        </a:dk2>
        <a:lt2>
          <a:srgbClr val="808080"/>
        </a:lt2>
        <a:accent1>
          <a:srgbClr val="92587B"/>
        </a:accent1>
        <a:accent2>
          <a:srgbClr val="B88AA5"/>
        </a:accent2>
        <a:accent3>
          <a:srgbClr val="FFFFFF"/>
        </a:accent3>
        <a:accent4>
          <a:srgbClr val="000000"/>
        </a:accent4>
        <a:accent5>
          <a:srgbClr val="C7B4BF"/>
        </a:accent5>
        <a:accent6>
          <a:srgbClr val="A67D95"/>
        </a:accent6>
        <a:hlink>
          <a:srgbClr val="DEC8D5"/>
        </a:hlink>
        <a:folHlink>
          <a:srgbClr val="EFE5E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4">
        <a:dk1>
          <a:srgbClr val="000000"/>
        </a:dk1>
        <a:lt1>
          <a:srgbClr val="FFFFFF"/>
        </a:lt1>
        <a:dk2>
          <a:srgbClr val="813C49"/>
        </a:dk2>
        <a:lt2>
          <a:srgbClr val="808080"/>
        </a:lt2>
        <a:accent1>
          <a:srgbClr val="A54D5E"/>
        </a:accent1>
        <a:accent2>
          <a:srgbClr val="BD717F"/>
        </a:accent2>
        <a:accent3>
          <a:srgbClr val="FFFFFF"/>
        </a:accent3>
        <a:accent4>
          <a:srgbClr val="000000"/>
        </a:accent4>
        <a:accent5>
          <a:srgbClr val="CFB2B6"/>
        </a:accent5>
        <a:accent6>
          <a:srgbClr val="AB6672"/>
        </a:accent6>
        <a:hlink>
          <a:srgbClr val="D8ACB4"/>
        </a:hlink>
        <a:folHlink>
          <a:srgbClr val="E9CFD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5">
        <a:dk1>
          <a:srgbClr val="000000"/>
        </a:dk1>
        <a:lt1>
          <a:srgbClr val="FFFFFF"/>
        </a:lt1>
        <a:dk2>
          <a:srgbClr val="433F6D"/>
        </a:dk2>
        <a:lt2>
          <a:srgbClr val="808080"/>
        </a:lt2>
        <a:accent1>
          <a:srgbClr val="5F5999"/>
        </a:accent1>
        <a:accent2>
          <a:srgbClr val="8B86B8"/>
        </a:accent2>
        <a:accent3>
          <a:srgbClr val="FFFFFF"/>
        </a:accent3>
        <a:accent4>
          <a:srgbClr val="000000"/>
        </a:accent4>
        <a:accent5>
          <a:srgbClr val="B6B5CA"/>
        </a:accent5>
        <a:accent6>
          <a:srgbClr val="7D79A6"/>
        </a:accent6>
        <a:hlink>
          <a:srgbClr val="C2C0DA"/>
        </a:hlink>
        <a:folHlink>
          <a:srgbClr val="D6D5E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6">
        <a:dk1>
          <a:srgbClr val="000000"/>
        </a:dk1>
        <a:lt1>
          <a:srgbClr val="FFFFFF"/>
        </a:lt1>
        <a:dk2>
          <a:srgbClr val="20628D"/>
        </a:dk2>
        <a:lt2>
          <a:srgbClr val="808080"/>
        </a:lt2>
        <a:accent1>
          <a:srgbClr val="4A98B0"/>
        </a:accent1>
        <a:accent2>
          <a:srgbClr val="78B3C6"/>
        </a:accent2>
        <a:accent3>
          <a:srgbClr val="FFFFFF"/>
        </a:accent3>
        <a:accent4>
          <a:srgbClr val="000000"/>
        </a:accent4>
        <a:accent5>
          <a:srgbClr val="B1CAD4"/>
        </a:accent5>
        <a:accent6>
          <a:srgbClr val="6CA2B3"/>
        </a:accent6>
        <a:hlink>
          <a:srgbClr val="A1CAD7"/>
        </a:hlink>
        <a:folHlink>
          <a:srgbClr val="C4DE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7">
        <a:dk1>
          <a:srgbClr val="000000"/>
        </a:dk1>
        <a:lt1>
          <a:srgbClr val="FFFFFF"/>
        </a:lt1>
        <a:dk2>
          <a:srgbClr val="305C74"/>
        </a:dk2>
        <a:lt2>
          <a:srgbClr val="808080"/>
        </a:lt2>
        <a:accent1>
          <a:srgbClr val="4381A3"/>
        </a:accent1>
        <a:accent2>
          <a:srgbClr val="77AAC7"/>
        </a:accent2>
        <a:accent3>
          <a:srgbClr val="FFFFFF"/>
        </a:accent3>
        <a:accent4>
          <a:srgbClr val="000000"/>
        </a:accent4>
        <a:accent5>
          <a:srgbClr val="B0C1CE"/>
        </a:accent5>
        <a:accent6>
          <a:srgbClr val="6B9AB4"/>
        </a:accent6>
        <a:hlink>
          <a:srgbClr val="B8D3E2"/>
        </a:hlink>
        <a:folHlink>
          <a:srgbClr val="D6E5E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8">
        <a:dk1>
          <a:srgbClr val="000000"/>
        </a:dk1>
        <a:lt1>
          <a:srgbClr val="FFFFFF"/>
        </a:lt1>
        <a:dk2>
          <a:srgbClr val="40685B"/>
        </a:dk2>
        <a:lt2>
          <a:srgbClr val="808080"/>
        </a:lt2>
        <a:accent1>
          <a:srgbClr val="619D89"/>
        </a:accent1>
        <a:accent2>
          <a:srgbClr val="95BDB0"/>
        </a:accent2>
        <a:accent3>
          <a:srgbClr val="FFFFFF"/>
        </a:accent3>
        <a:accent4>
          <a:srgbClr val="000000"/>
        </a:accent4>
        <a:accent5>
          <a:srgbClr val="B7CCC4"/>
        </a:accent5>
        <a:accent6>
          <a:srgbClr val="87AB9F"/>
        </a:accent6>
        <a:hlink>
          <a:srgbClr val="CEE0DA"/>
        </a:hlink>
        <a:folHlink>
          <a:srgbClr val="DCE8E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9">
        <a:dk1>
          <a:srgbClr val="000000"/>
        </a:dk1>
        <a:lt1>
          <a:srgbClr val="FFFFFF"/>
        </a:lt1>
        <a:dk2>
          <a:srgbClr val="8B4A1D"/>
        </a:dk2>
        <a:lt2>
          <a:srgbClr val="808080"/>
        </a:lt2>
        <a:accent1>
          <a:srgbClr val="A96B45"/>
        </a:accent1>
        <a:accent2>
          <a:srgbClr val="C79577"/>
        </a:accent2>
        <a:accent3>
          <a:srgbClr val="FFFFFF"/>
        </a:accent3>
        <a:accent4>
          <a:srgbClr val="000000"/>
        </a:accent4>
        <a:accent5>
          <a:srgbClr val="D1BAB0"/>
        </a:accent5>
        <a:accent6>
          <a:srgbClr val="B4876B"/>
        </a:accent6>
        <a:hlink>
          <a:srgbClr val="DEC2B0"/>
        </a:hlink>
        <a:folHlink>
          <a:srgbClr val="EAD9C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8.xml><?xml version="1.0" encoding="utf-8"?>
<a:theme xmlns:a="http://schemas.openxmlformats.org/drawingml/2006/main" name="17_blank">
  <a:themeElements>
    <a:clrScheme name="4_standardWhite 1">
      <a:dk1>
        <a:srgbClr val="000000"/>
      </a:dk1>
      <a:lt1>
        <a:srgbClr val="FFFFFF"/>
      </a:lt1>
      <a:dk2>
        <a:srgbClr val="003C69"/>
      </a:dk2>
      <a:lt2>
        <a:srgbClr val="808080"/>
      </a:lt2>
      <a:accent1>
        <a:srgbClr val="1C598C"/>
      </a:accent1>
      <a:accent2>
        <a:srgbClr val="4386AF"/>
      </a:accent2>
      <a:accent3>
        <a:srgbClr val="FFFFFF"/>
      </a:accent3>
      <a:accent4>
        <a:srgbClr val="000000"/>
      </a:accent4>
      <a:accent5>
        <a:srgbClr val="ABB5C5"/>
      </a:accent5>
      <a:accent6>
        <a:srgbClr val="3C799E"/>
      </a:accent6>
      <a:hlink>
        <a:srgbClr val="92BCD6"/>
      </a:hlink>
      <a:folHlink>
        <a:srgbClr val="C5DBE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rtlCol="0" anchor="ctr">
        <a:noAutofit/>
      </a:bodyPr>
      <a:lstStyle>
        <a:defPPr algn="ctr">
          <a:defRPr sz="1800" b="0" i="0" kern="1200" dirty="0" err="1" smtClean="0">
            <a:solidFill>
              <a:srgbClr val="003366"/>
            </a:solidFill>
            <a:latin typeface="Calibri" pitchFamily="34" charset="0"/>
            <a:ea typeface="+mn-ea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CC66FF">
                <a:gamma/>
                <a:shade val="46275"/>
                <a:invGamma/>
              </a:srgbClr>
            </a:gs>
            <a:gs pos="50000">
              <a:srgbClr val="CC66FF"/>
            </a:gs>
            <a:gs pos="100000">
              <a:srgbClr val="CC66FF">
                <a:gamma/>
                <a:shade val="46275"/>
                <a:invGamma/>
              </a:srgbClr>
            </a:gs>
          </a:gsLst>
          <a:lin ang="0" scaled="1"/>
        </a:gradFill>
        <a:ln w="28575" cap="flat" cmpd="sng" algn="ctr">
          <a:solidFill>
            <a:srgbClr val="003366"/>
          </a:solidFill>
          <a:prstDash val="solid"/>
          <a:round/>
          <a:headEnd type="none" w="lg" len="lg"/>
          <a:tailEnd type="none" w="lg" len="lg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" b="1" i="0" u="none" strike="noStrike" cap="none" normalizeH="0" baseline="0" smtClean="0">
            <a:ln>
              <a:noFill/>
            </a:ln>
            <a:solidFill>
              <a:srgbClr val="003366"/>
            </a:solidFill>
            <a:effectLst/>
            <a:latin typeface="Calibri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1800" dirty="0" smtClean="0">
            <a:solidFill>
              <a:schemeClr val="tx2"/>
            </a:solidFill>
          </a:defRPr>
        </a:defPPr>
      </a:lstStyle>
    </a:txDef>
  </a:objectDefaults>
  <a:extraClrSchemeLst>
    <a:extraClrScheme>
      <a:clrScheme name="4_standardWhite 1">
        <a:dk1>
          <a:srgbClr val="000000"/>
        </a:dk1>
        <a:lt1>
          <a:srgbClr val="FFFFFF"/>
        </a:lt1>
        <a:dk2>
          <a:srgbClr val="003C69"/>
        </a:dk2>
        <a:lt2>
          <a:srgbClr val="808080"/>
        </a:lt2>
        <a:accent1>
          <a:srgbClr val="1C598C"/>
        </a:accent1>
        <a:accent2>
          <a:srgbClr val="4386AF"/>
        </a:accent2>
        <a:accent3>
          <a:srgbClr val="FFFFFF"/>
        </a:accent3>
        <a:accent4>
          <a:srgbClr val="000000"/>
        </a:accent4>
        <a:accent5>
          <a:srgbClr val="ABB5C5"/>
        </a:accent5>
        <a:accent6>
          <a:srgbClr val="3C799E"/>
        </a:accent6>
        <a:hlink>
          <a:srgbClr val="92BCD6"/>
        </a:hlink>
        <a:folHlink>
          <a:srgbClr val="C5DBE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2">
        <a:dk1>
          <a:srgbClr val="000000"/>
        </a:dk1>
        <a:lt1>
          <a:srgbClr val="FFFFFF"/>
        </a:lt1>
        <a:dk2>
          <a:srgbClr val="5A266A"/>
        </a:dk2>
        <a:lt2>
          <a:srgbClr val="808080"/>
        </a:lt2>
        <a:accent1>
          <a:srgbClr val="815595"/>
        </a:accent1>
        <a:accent2>
          <a:srgbClr val="A580B6"/>
        </a:accent2>
        <a:accent3>
          <a:srgbClr val="FFFFFF"/>
        </a:accent3>
        <a:accent4>
          <a:srgbClr val="000000"/>
        </a:accent4>
        <a:accent5>
          <a:srgbClr val="C1B4C8"/>
        </a:accent5>
        <a:accent6>
          <a:srgbClr val="9573A5"/>
        </a:accent6>
        <a:hlink>
          <a:srgbClr val="C6AFD1"/>
        </a:hlink>
        <a:folHlink>
          <a:srgbClr val="E3D8E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3">
        <a:dk1>
          <a:srgbClr val="000000"/>
        </a:dk1>
        <a:lt1>
          <a:srgbClr val="FFFFFF"/>
        </a:lt1>
        <a:dk2>
          <a:srgbClr val="693F58"/>
        </a:dk2>
        <a:lt2>
          <a:srgbClr val="808080"/>
        </a:lt2>
        <a:accent1>
          <a:srgbClr val="92587B"/>
        </a:accent1>
        <a:accent2>
          <a:srgbClr val="B88AA5"/>
        </a:accent2>
        <a:accent3>
          <a:srgbClr val="FFFFFF"/>
        </a:accent3>
        <a:accent4>
          <a:srgbClr val="000000"/>
        </a:accent4>
        <a:accent5>
          <a:srgbClr val="C7B4BF"/>
        </a:accent5>
        <a:accent6>
          <a:srgbClr val="A67D95"/>
        </a:accent6>
        <a:hlink>
          <a:srgbClr val="DEC8D5"/>
        </a:hlink>
        <a:folHlink>
          <a:srgbClr val="EFE5E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4">
        <a:dk1>
          <a:srgbClr val="000000"/>
        </a:dk1>
        <a:lt1>
          <a:srgbClr val="FFFFFF"/>
        </a:lt1>
        <a:dk2>
          <a:srgbClr val="813C49"/>
        </a:dk2>
        <a:lt2>
          <a:srgbClr val="808080"/>
        </a:lt2>
        <a:accent1>
          <a:srgbClr val="A54D5E"/>
        </a:accent1>
        <a:accent2>
          <a:srgbClr val="BD717F"/>
        </a:accent2>
        <a:accent3>
          <a:srgbClr val="FFFFFF"/>
        </a:accent3>
        <a:accent4>
          <a:srgbClr val="000000"/>
        </a:accent4>
        <a:accent5>
          <a:srgbClr val="CFB2B6"/>
        </a:accent5>
        <a:accent6>
          <a:srgbClr val="AB6672"/>
        </a:accent6>
        <a:hlink>
          <a:srgbClr val="D8ACB4"/>
        </a:hlink>
        <a:folHlink>
          <a:srgbClr val="E9CFD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5">
        <a:dk1>
          <a:srgbClr val="000000"/>
        </a:dk1>
        <a:lt1>
          <a:srgbClr val="FFFFFF"/>
        </a:lt1>
        <a:dk2>
          <a:srgbClr val="433F6D"/>
        </a:dk2>
        <a:lt2>
          <a:srgbClr val="808080"/>
        </a:lt2>
        <a:accent1>
          <a:srgbClr val="5F5999"/>
        </a:accent1>
        <a:accent2>
          <a:srgbClr val="8B86B8"/>
        </a:accent2>
        <a:accent3>
          <a:srgbClr val="FFFFFF"/>
        </a:accent3>
        <a:accent4>
          <a:srgbClr val="000000"/>
        </a:accent4>
        <a:accent5>
          <a:srgbClr val="B6B5CA"/>
        </a:accent5>
        <a:accent6>
          <a:srgbClr val="7D79A6"/>
        </a:accent6>
        <a:hlink>
          <a:srgbClr val="C2C0DA"/>
        </a:hlink>
        <a:folHlink>
          <a:srgbClr val="D6D5E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6">
        <a:dk1>
          <a:srgbClr val="000000"/>
        </a:dk1>
        <a:lt1>
          <a:srgbClr val="FFFFFF"/>
        </a:lt1>
        <a:dk2>
          <a:srgbClr val="20628D"/>
        </a:dk2>
        <a:lt2>
          <a:srgbClr val="808080"/>
        </a:lt2>
        <a:accent1>
          <a:srgbClr val="4A98B0"/>
        </a:accent1>
        <a:accent2>
          <a:srgbClr val="78B3C6"/>
        </a:accent2>
        <a:accent3>
          <a:srgbClr val="FFFFFF"/>
        </a:accent3>
        <a:accent4>
          <a:srgbClr val="000000"/>
        </a:accent4>
        <a:accent5>
          <a:srgbClr val="B1CAD4"/>
        </a:accent5>
        <a:accent6>
          <a:srgbClr val="6CA2B3"/>
        </a:accent6>
        <a:hlink>
          <a:srgbClr val="A1CAD7"/>
        </a:hlink>
        <a:folHlink>
          <a:srgbClr val="C4DE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7">
        <a:dk1>
          <a:srgbClr val="000000"/>
        </a:dk1>
        <a:lt1>
          <a:srgbClr val="FFFFFF"/>
        </a:lt1>
        <a:dk2>
          <a:srgbClr val="305C74"/>
        </a:dk2>
        <a:lt2>
          <a:srgbClr val="808080"/>
        </a:lt2>
        <a:accent1>
          <a:srgbClr val="4381A3"/>
        </a:accent1>
        <a:accent2>
          <a:srgbClr val="77AAC7"/>
        </a:accent2>
        <a:accent3>
          <a:srgbClr val="FFFFFF"/>
        </a:accent3>
        <a:accent4>
          <a:srgbClr val="000000"/>
        </a:accent4>
        <a:accent5>
          <a:srgbClr val="B0C1CE"/>
        </a:accent5>
        <a:accent6>
          <a:srgbClr val="6B9AB4"/>
        </a:accent6>
        <a:hlink>
          <a:srgbClr val="B8D3E2"/>
        </a:hlink>
        <a:folHlink>
          <a:srgbClr val="D6E5E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8">
        <a:dk1>
          <a:srgbClr val="000000"/>
        </a:dk1>
        <a:lt1>
          <a:srgbClr val="FFFFFF"/>
        </a:lt1>
        <a:dk2>
          <a:srgbClr val="40685B"/>
        </a:dk2>
        <a:lt2>
          <a:srgbClr val="808080"/>
        </a:lt2>
        <a:accent1>
          <a:srgbClr val="619D89"/>
        </a:accent1>
        <a:accent2>
          <a:srgbClr val="95BDB0"/>
        </a:accent2>
        <a:accent3>
          <a:srgbClr val="FFFFFF"/>
        </a:accent3>
        <a:accent4>
          <a:srgbClr val="000000"/>
        </a:accent4>
        <a:accent5>
          <a:srgbClr val="B7CCC4"/>
        </a:accent5>
        <a:accent6>
          <a:srgbClr val="87AB9F"/>
        </a:accent6>
        <a:hlink>
          <a:srgbClr val="CEE0DA"/>
        </a:hlink>
        <a:folHlink>
          <a:srgbClr val="DCE8E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9">
        <a:dk1>
          <a:srgbClr val="000000"/>
        </a:dk1>
        <a:lt1>
          <a:srgbClr val="FFFFFF"/>
        </a:lt1>
        <a:dk2>
          <a:srgbClr val="8B4A1D"/>
        </a:dk2>
        <a:lt2>
          <a:srgbClr val="808080"/>
        </a:lt2>
        <a:accent1>
          <a:srgbClr val="A96B45"/>
        </a:accent1>
        <a:accent2>
          <a:srgbClr val="C79577"/>
        </a:accent2>
        <a:accent3>
          <a:srgbClr val="FFFFFF"/>
        </a:accent3>
        <a:accent4>
          <a:srgbClr val="000000"/>
        </a:accent4>
        <a:accent5>
          <a:srgbClr val="D1BAB0"/>
        </a:accent5>
        <a:accent6>
          <a:srgbClr val="B4876B"/>
        </a:accent6>
        <a:hlink>
          <a:srgbClr val="DEC2B0"/>
        </a:hlink>
        <a:folHlink>
          <a:srgbClr val="EAD9C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9.xml><?xml version="1.0" encoding="utf-8"?>
<a:theme xmlns:a="http://schemas.openxmlformats.org/drawingml/2006/main" name="18_blank">
  <a:themeElements>
    <a:clrScheme name="4_standardWhite 1">
      <a:dk1>
        <a:srgbClr val="000000"/>
      </a:dk1>
      <a:lt1>
        <a:srgbClr val="FFFFFF"/>
      </a:lt1>
      <a:dk2>
        <a:srgbClr val="003C69"/>
      </a:dk2>
      <a:lt2>
        <a:srgbClr val="808080"/>
      </a:lt2>
      <a:accent1>
        <a:srgbClr val="1C598C"/>
      </a:accent1>
      <a:accent2>
        <a:srgbClr val="4386AF"/>
      </a:accent2>
      <a:accent3>
        <a:srgbClr val="FFFFFF"/>
      </a:accent3>
      <a:accent4>
        <a:srgbClr val="000000"/>
      </a:accent4>
      <a:accent5>
        <a:srgbClr val="ABB5C5"/>
      </a:accent5>
      <a:accent6>
        <a:srgbClr val="3C799E"/>
      </a:accent6>
      <a:hlink>
        <a:srgbClr val="92BCD6"/>
      </a:hlink>
      <a:folHlink>
        <a:srgbClr val="C5DBE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>
        <a:spAutoFit/>
      </a:bodyPr>
      <a:lstStyle>
        <a:defPPr>
          <a:defRPr sz="1800" b="0" i="0" kern="1200" dirty="0" err="1" smtClean="0">
            <a:solidFill>
              <a:srgbClr val="003366"/>
            </a:solidFill>
            <a:latin typeface="Calibri" pitchFamily="34" charset="0"/>
            <a:ea typeface="+mn-ea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CC66FF">
                <a:gamma/>
                <a:shade val="46275"/>
                <a:invGamma/>
              </a:srgbClr>
            </a:gs>
            <a:gs pos="50000">
              <a:srgbClr val="CC66FF"/>
            </a:gs>
            <a:gs pos="100000">
              <a:srgbClr val="CC66FF">
                <a:gamma/>
                <a:shade val="46275"/>
                <a:invGamma/>
              </a:srgbClr>
            </a:gs>
          </a:gsLst>
          <a:lin ang="0" scaled="1"/>
        </a:gradFill>
        <a:ln w="28575" cap="flat" cmpd="sng" algn="ctr">
          <a:solidFill>
            <a:srgbClr val="003366"/>
          </a:solidFill>
          <a:prstDash val="solid"/>
          <a:round/>
          <a:headEnd type="none" w="lg" len="lg"/>
          <a:tailEnd type="none" w="lg" len="lg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" b="1" i="0" u="none" strike="noStrike" cap="none" normalizeH="0" baseline="0" smtClean="0">
            <a:ln>
              <a:noFill/>
            </a:ln>
            <a:solidFill>
              <a:srgbClr val="003366"/>
            </a:solidFill>
            <a:effectLst/>
            <a:latin typeface="Calibri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1800" dirty="0" smtClean="0">
            <a:solidFill>
              <a:schemeClr val="tx2"/>
            </a:solidFill>
          </a:defRPr>
        </a:defPPr>
      </a:lstStyle>
    </a:txDef>
  </a:objectDefaults>
  <a:extraClrSchemeLst>
    <a:extraClrScheme>
      <a:clrScheme name="4_standardWhite 1">
        <a:dk1>
          <a:srgbClr val="000000"/>
        </a:dk1>
        <a:lt1>
          <a:srgbClr val="FFFFFF"/>
        </a:lt1>
        <a:dk2>
          <a:srgbClr val="003C69"/>
        </a:dk2>
        <a:lt2>
          <a:srgbClr val="808080"/>
        </a:lt2>
        <a:accent1>
          <a:srgbClr val="1C598C"/>
        </a:accent1>
        <a:accent2>
          <a:srgbClr val="4386AF"/>
        </a:accent2>
        <a:accent3>
          <a:srgbClr val="FFFFFF"/>
        </a:accent3>
        <a:accent4>
          <a:srgbClr val="000000"/>
        </a:accent4>
        <a:accent5>
          <a:srgbClr val="ABB5C5"/>
        </a:accent5>
        <a:accent6>
          <a:srgbClr val="3C799E"/>
        </a:accent6>
        <a:hlink>
          <a:srgbClr val="92BCD6"/>
        </a:hlink>
        <a:folHlink>
          <a:srgbClr val="C5DBE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2">
        <a:dk1>
          <a:srgbClr val="000000"/>
        </a:dk1>
        <a:lt1>
          <a:srgbClr val="FFFFFF"/>
        </a:lt1>
        <a:dk2>
          <a:srgbClr val="5A266A"/>
        </a:dk2>
        <a:lt2>
          <a:srgbClr val="808080"/>
        </a:lt2>
        <a:accent1>
          <a:srgbClr val="815595"/>
        </a:accent1>
        <a:accent2>
          <a:srgbClr val="A580B6"/>
        </a:accent2>
        <a:accent3>
          <a:srgbClr val="FFFFFF"/>
        </a:accent3>
        <a:accent4>
          <a:srgbClr val="000000"/>
        </a:accent4>
        <a:accent5>
          <a:srgbClr val="C1B4C8"/>
        </a:accent5>
        <a:accent6>
          <a:srgbClr val="9573A5"/>
        </a:accent6>
        <a:hlink>
          <a:srgbClr val="C6AFD1"/>
        </a:hlink>
        <a:folHlink>
          <a:srgbClr val="E3D8E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3">
        <a:dk1>
          <a:srgbClr val="000000"/>
        </a:dk1>
        <a:lt1>
          <a:srgbClr val="FFFFFF"/>
        </a:lt1>
        <a:dk2>
          <a:srgbClr val="693F58"/>
        </a:dk2>
        <a:lt2>
          <a:srgbClr val="808080"/>
        </a:lt2>
        <a:accent1>
          <a:srgbClr val="92587B"/>
        </a:accent1>
        <a:accent2>
          <a:srgbClr val="B88AA5"/>
        </a:accent2>
        <a:accent3>
          <a:srgbClr val="FFFFFF"/>
        </a:accent3>
        <a:accent4>
          <a:srgbClr val="000000"/>
        </a:accent4>
        <a:accent5>
          <a:srgbClr val="C7B4BF"/>
        </a:accent5>
        <a:accent6>
          <a:srgbClr val="A67D95"/>
        </a:accent6>
        <a:hlink>
          <a:srgbClr val="DEC8D5"/>
        </a:hlink>
        <a:folHlink>
          <a:srgbClr val="EFE5E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4">
        <a:dk1>
          <a:srgbClr val="000000"/>
        </a:dk1>
        <a:lt1>
          <a:srgbClr val="FFFFFF"/>
        </a:lt1>
        <a:dk2>
          <a:srgbClr val="813C49"/>
        </a:dk2>
        <a:lt2>
          <a:srgbClr val="808080"/>
        </a:lt2>
        <a:accent1>
          <a:srgbClr val="A54D5E"/>
        </a:accent1>
        <a:accent2>
          <a:srgbClr val="BD717F"/>
        </a:accent2>
        <a:accent3>
          <a:srgbClr val="FFFFFF"/>
        </a:accent3>
        <a:accent4>
          <a:srgbClr val="000000"/>
        </a:accent4>
        <a:accent5>
          <a:srgbClr val="CFB2B6"/>
        </a:accent5>
        <a:accent6>
          <a:srgbClr val="AB6672"/>
        </a:accent6>
        <a:hlink>
          <a:srgbClr val="D8ACB4"/>
        </a:hlink>
        <a:folHlink>
          <a:srgbClr val="E9CFD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5">
        <a:dk1>
          <a:srgbClr val="000000"/>
        </a:dk1>
        <a:lt1>
          <a:srgbClr val="FFFFFF"/>
        </a:lt1>
        <a:dk2>
          <a:srgbClr val="433F6D"/>
        </a:dk2>
        <a:lt2>
          <a:srgbClr val="808080"/>
        </a:lt2>
        <a:accent1>
          <a:srgbClr val="5F5999"/>
        </a:accent1>
        <a:accent2>
          <a:srgbClr val="8B86B8"/>
        </a:accent2>
        <a:accent3>
          <a:srgbClr val="FFFFFF"/>
        </a:accent3>
        <a:accent4>
          <a:srgbClr val="000000"/>
        </a:accent4>
        <a:accent5>
          <a:srgbClr val="B6B5CA"/>
        </a:accent5>
        <a:accent6>
          <a:srgbClr val="7D79A6"/>
        </a:accent6>
        <a:hlink>
          <a:srgbClr val="C2C0DA"/>
        </a:hlink>
        <a:folHlink>
          <a:srgbClr val="D6D5E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6">
        <a:dk1>
          <a:srgbClr val="000000"/>
        </a:dk1>
        <a:lt1>
          <a:srgbClr val="FFFFFF"/>
        </a:lt1>
        <a:dk2>
          <a:srgbClr val="20628D"/>
        </a:dk2>
        <a:lt2>
          <a:srgbClr val="808080"/>
        </a:lt2>
        <a:accent1>
          <a:srgbClr val="4A98B0"/>
        </a:accent1>
        <a:accent2>
          <a:srgbClr val="78B3C6"/>
        </a:accent2>
        <a:accent3>
          <a:srgbClr val="FFFFFF"/>
        </a:accent3>
        <a:accent4>
          <a:srgbClr val="000000"/>
        </a:accent4>
        <a:accent5>
          <a:srgbClr val="B1CAD4"/>
        </a:accent5>
        <a:accent6>
          <a:srgbClr val="6CA2B3"/>
        </a:accent6>
        <a:hlink>
          <a:srgbClr val="A1CAD7"/>
        </a:hlink>
        <a:folHlink>
          <a:srgbClr val="C4DE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7">
        <a:dk1>
          <a:srgbClr val="000000"/>
        </a:dk1>
        <a:lt1>
          <a:srgbClr val="FFFFFF"/>
        </a:lt1>
        <a:dk2>
          <a:srgbClr val="305C74"/>
        </a:dk2>
        <a:lt2>
          <a:srgbClr val="808080"/>
        </a:lt2>
        <a:accent1>
          <a:srgbClr val="4381A3"/>
        </a:accent1>
        <a:accent2>
          <a:srgbClr val="77AAC7"/>
        </a:accent2>
        <a:accent3>
          <a:srgbClr val="FFFFFF"/>
        </a:accent3>
        <a:accent4>
          <a:srgbClr val="000000"/>
        </a:accent4>
        <a:accent5>
          <a:srgbClr val="B0C1CE"/>
        </a:accent5>
        <a:accent6>
          <a:srgbClr val="6B9AB4"/>
        </a:accent6>
        <a:hlink>
          <a:srgbClr val="B8D3E2"/>
        </a:hlink>
        <a:folHlink>
          <a:srgbClr val="D6E5E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8">
        <a:dk1>
          <a:srgbClr val="000000"/>
        </a:dk1>
        <a:lt1>
          <a:srgbClr val="FFFFFF"/>
        </a:lt1>
        <a:dk2>
          <a:srgbClr val="40685B"/>
        </a:dk2>
        <a:lt2>
          <a:srgbClr val="808080"/>
        </a:lt2>
        <a:accent1>
          <a:srgbClr val="619D89"/>
        </a:accent1>
        <a:accent2>
          <a:srgbClr val="95BDB0"/>
        </a:accent2>
        <a:accent3>
          <a:srgbClr val="FFFFFF"/>
        </a:accent3>
        <a:accent4>
          <a:srgbClr val="000000"/>
        </a:accent4>
        <a:accent5>
          <a:srgbClr val="B7CCC4"/>
        </a:accent5>
        <a:accent6>
          <a:srgbClr val="87AB9F"/>
        </a:accent6>
        <a:hlink>
          <a:srgbClr val="CEE0DA"/>
        </a:hlink>
        <a:folHlink>
          <a:srgbClr val="DCE8E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9">
        <a:dk1>
          <a:srgbClr val="000000"/>
        </a:dk1>
        <a:lt1>
          <a:srgbClr val="FFFFFF"/>
        </a:lt1>
        <a:dk2>
          <a:srgbClr val="8B4A1D"/>
        </a:dk2>
        <a:lt2>
          <a:srgbClr val="808080"/>
        </a:lt2>
        <a:accent1>
          <a:srgbClr val="A96B45"/>
        </a:accent1>
        <a:accent2>
          <a:srgbClr val="C79577"/>
        </a:accent2>
        <a:accent3>
          <a:srgbClr val="FFFFFF"/>
        </a:accent3>
        <a:accent4>
          <a:srgbClr val="000000"/>
        </a:accent4>
        <a:accent5>
          <a:srgbClr val="D1BAB0"/>
        </a:accent5>
        <a:accent6>
          <a:srgbClr val="B4876B"/>
        </a:accent6>
        <a:hlink>
          <a:srgbClr val="DEC2B0"/>
        </a:hlink>
        <a:folHlink>
          <a:srgbClr val="EAD9C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9_standardWhite">
  <a:themeElements>
    <a:clrScheme name="4_standardWhite 1">
      <a:dk1>
        <a:srgbClr val="000000"/>
      </a:dk1>
      <a:lt1>
        <a:srgbClr val="FFFFFF"/>
      </a:lt1>
      <a:dk2>
        <a:srgbClr val="003C69"/>
      </a:dk2>
      <a:lt2>
        <a:srgbClr val="808080"/>
      </a:lt2>
      <a:accent1>
        <a:srgbClr val="1C598C"/>
      </a:accent1>
      <a:accent2>
        <a:srgbClr val="4386AF"/>
      </a:accent2>
      <a:accent3>
        <a:srgbClr val="FFFFFF"/>
      </a:accent3>
      <a:accent4>
        <a:srgbClr val="000000"/>
      </a:accent4>
      <a:accent5>
        <a:srgbClr val="ABB5C5"/>
      </a:accent5>
      <a:accent6>
        <a:srgbClr val="3C799E"/>
      </a:accent6>
      <a:hlink>
        <a:srgbClr val="92BCD6"/>
      </a:hlink>
      <a:folHlink>
        <a:srgbClr val="C5DBE9"/>
      </a:folHlink>
    </a:clrScheme>
    <a:fontScheme name="4_standardWhi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CC66FF">
                <a:gamma/>
                <a:shade val="46275"/>
                <a:invGamma/>
              </a:srgbClr>
            </a:gs>
            <a:gs pos="50000">
              <a:srgbClr val="CC66FF"/>
            </a:gs>
            <a:gs pos="100000">
              <a:srgbClr val="CC66FF">
                <a:gamma/>
                <a:shade val="46275"/>
                <a:invGamma/>
              </a:srgbClr>
            </a:gs>
          </a:gsLst>
          <a:lin ang="0" scaled="1"/>
        </a:gradFill>
        <a:ln w="28575" cap="flat" cmpd="sng" algn="ctr">
          <a:solidFill>
            <a:srgbClr val="003366"/>
          </a:solidFill>
          <a:prstDash val="solid"/>
          <a:round/>
          <a:headEnd type="none" w="lg" len="lg"/>
          <a:tailEnd type="none" w="lg" len="lg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" b="1" i="0" u="none" strike="noStrike" cap="none" normalizeH="0" baseline="0" smtClean="0">
            <a:ln>
              <a:noFill/>
            </a:ln>
            <a:solidFill>
              <a:srgbClr val="003366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CC66FF">
                <a:gamma/>
                <a:shade val="46275"/>
                <a:invGamma/>
              </a:srgbClr>
            </a:gs>
            <a:gs pos="50000">
              <a:srgbClr val="CC66FF"/>
            </a:gs>
            <a:gs pos="100000">
              <a:srgbClr val="CC66FF">
                <a:gamma/>
                <a:shade val="46275"/>
                <a:invGamma/>
              </a:srgbClr>
            </a:gs>
          </a:gsLst>
          <a:lin ang="0" scaled="1"/>
        </a:gradFill>
        <a:ln w="28575" cap="flat" cmpd="sng" algn="ctr">
          <a:solidFill>
            <a:srgbClr val="003366"/>
          </a:solidFill>
          <a:prstDash val="solid"/>
          <a:round/>
          <a:headEnd type="none" w="lg" len="lg"/>
          <a:tailEnd type="none" w="lg" len="lg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" b="1" i="0" u="none" strike="noStrike" cap="none" normalizeH="0" baseline="0" smtClean="0">
            <a:ln>
              <a:noFill/>
            </a:ln>
            <a:solidFill>
              <a:srgbClr val="003366"/>
            </a:solidFill>
            <a:effectLst/>
            <a:latin typeface="Calibri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1800" dirty="0">
            <a:solidFill>
              <a:schemeClr val="tx2"/>
            </a:solidFill>
          </a:defRPr>
        </a:defPPr>
      </a:lstStyle>
    </a:txDef>
  </a:objectDefaults>
  <a:extraClrSchemeLst>
    <a:extraClrScheme>
      <a:clrScheme name="4_standardWhite 1">
        <a:dk1>
          <a:srgbClr val="000000"/>
        </a:dk1>
        <a:lt1>
          <a:srgbClr val="FFFFFF"/>
        </a:lt1>
        <a:dk2>
          <a:srgbClr val="003C69"/>
        </a:dk2>
        <a:lt2>
          <a:srgbClr val="808080"/>
        </a:lt2>
        <a:accent1>
          <a:srgbClr val="1C598C"/>
        </a:accent1>
        <a:accent2>
          <a:srgbClr val="4386AF"/>
        </a:accent2>
        <a:accent3>
          <a:srgbClr val="FFFFFF"/>
        </a:accent3>
        <a:accent4>
          <a:srgbClr val="000000"/>
        </a:accent4>
        <a:accent5>
          <a:srgbClr val="ABB5C5"/>
        </a:accent5>
        <a:accent6>
          <a:srgbClr val="3C799E"/>
        </a:accent6>
        <a:hlink>
          <a:srgbClr val="92BCD6"/>
        </a:hlink>
        <a:folHlink>
          <a:srgbClr val="C5DBE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2">
        <a:dk1>
          <a:srgbClr val="000000"/>
        </a:dk1>
        <a:lt1>
          <a:srgbClr val="FFFFFF"/>
        </a:lt1>
        <a:dk2>
          <a:srgbClr val="5A266A"/>
        </a:dk2>
        <a:lt2>
          <a:srgbClr val="808080"/>
        </a:lt2>
        <a:accent1>
          <a:srgbClr val="815595"/>
        </a:accent1>
        <a:accent2>
          <a:srgbClr val="A580B6"/>
        </a:accent2>
        <a:accent3>
          <a:srgbClr val="FFFFFF"/>
        </a:accent3>
        <a:accent4>
          <a:srgbClr val="000000"/>
        </a:accent4>
        <a:accent5>
          <a:srgbClr val="C1B4C8"/>
        </a:accent5>
        <a:accent6>
          <a:srgbClr val="9573A5"/>
        </a:accent6>
        <a:hlink>
          <a:srgbClr val="C6AFD1"/>
        </a:hlink>
        <a:folHlink>
          <a:srgbClr val="E3D8E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3">
        <a:dk1>
          <a:srgbClr val="000000"/>
        </a:dk1>
        <a:lt1>
          <a:srgbClr val="FFFFFF"/>
        </a:lt1>
        <a:dk2>
          <a:srgbClr val="693F58"/>
        </a:dk2>
        <a:lt2>
          <a:srgbClr val="808080"/>
        </a:lt2>
        <a:accent1>
          <a:srgbClr val="92587B"/>
        </a:accent1>
        <a:accent2>
          <a:srgbClr val="B88AA5"/>
        </a:accent2>
        <a:accent3>
          <a:srgbClr val="FFFFFF"/>
        </a:accent3>
        <a:accent4>
          <a:srgbClr val="000000"/>
        </a:accent4>
        <a:accent5>
          <a:srgbClr val="C7B4BF"/>
        </a:accent5>
        <a:accent6>
          <a:srgbClr val="A67D95"/>
        </a:accent6>
        <a:hlink>
          <a:srgbClr val="DEC8D5"/>
        </a:hlink>
        <a:folHlink>
          <a:srgbClr val="EFE5E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4">
        <a:dk1>
          <a:srgbClr val="000000"/>
        </a:dk1>
        <a:lt1>
          <a:srgbClr val="FFFFFF"/>
        </a:lt1>
        <a:dk2>
          <a:srgbClr val="813C49"/>
        </a:dk2>
        <a:lt2>
          <a:srgbClr val="808080"/>
        </a:lt2>
        <a:accent1>
          <a:srgbClr val="A54D5E"/>
        </a:accent1>
        <a:accent2>
          <a:srgbClr val="BD717F"/>
        </a:accent2>
        <a:accent3>
          <a:srgbClr val="FFFFFF"/>
        </a:accent3>
        <a:accent4>
          <a:srgbClr val="000000"/>
        </a:accent4>
        <a:accent5>
          <a:srgbClr val="CFB2B6"/>
        </a:accent5>
        <a:accent6>
          <a:srgbClr val="AB6672"/>
        </a:accent6>
        <a:hlink>
          <a:srgbClr val="D8ACB4"/>
        </a:hlink>
        <a:folHlink>
          <a:srgbClr val="E9CFD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5">
        <a:dk1>
          <a:srgbClr val="000000"/>
        </a:dk1>
        <a:lt1>
          <a:srgbClr val="FFFFFF"/>
        </a:lt1>
        <a:dk2>
          <a:srgbClr val="433F6D"/>
        </a:dk2>
        <a:lt2>
          <a:srgbClr val="808080"/>
        </a:lt2>
        <a:accent1>
          <a:srgbClr val="5F5999"/>
        </a:accent1>
        <a:accent2>
          <a:srgbClr val="8B86B8"/>
        </a:accent2>
        <a:accent3>
          <a:srgbClr val="FFFFFF"/>
        </a:accent3>
        <a:accent4>
          <a:srgbClr val="000000"/>
        </a:accent4>
        <a:accent5>
          <a:srgbClr val="B6B5CA"/>
        </a:accent5>
        <a:accent6>
          <a:srgbClr val="7D79A6"/>
        </a:accent6>
        <a:hlink>
          <a:srgbClr val="C2C0DA"/>
        </a:hlink>
        <a:folHlink>
          <a:srgbClr val="D6D5E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6">
        <a:dk1>
          <a:srgbClr val="000000"/>
        </a:dk1>
        <a:lt1>
          <a:srgbClr val="FFFFFF"/>
        </a:lt1>
        <a:dk2>
          <a:srgbClr val="20628D"/>
        </a:dk2>
        <a:lt2>
          <a:srgbClr val="808080"/>
        </a:lt2>
        <a:accent1>
          <a:srgbClr val="4A98B0"/>
        </a:accent1>
        <a:accent2>
          <a:srgbClr val="78B3C6"/>
        </a:accent2>
        <a:accent3>
          <a:srgbClr val="FFFFFF"/>
        </a:accent3>
        <a:accent4>
          <a:srgbClr val="000000"/>
        </a:accent4>
        <a:accent5>
          <a:srgbClr val="B1CAD4"/>
        </a:accent5>
        <a:accent6>
          <a:srgbClr val="6CA2B3"/>
        </a:accent6>
        <a:hlink>
          <a:srgbClr val="A1CAD7"/>
        </a:hlink>
        <a:folHlink>
          <a:srgbClr val="C4DE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7">
        <a:dk1>
          <a:srgbClr val="000000"/>
        </a:dk1>
        <a:lt1>
          <a:srgbClr val="FFFFFF"/>
        </a:lt1>
        <a:dk2>
          <a:srgbClr val="305C74"/>
        </a:dk2>
        <a:lt2>
          <a:srgbClr val="808080"/>
        </a:lt2>
        <a:accent1>
          <a:srgbClr val="4381A3"/>
        </a:accent1>
        <a:accent2>
          <a:srgbClr val="77AAC7"/>
        </a:accent2>
        <a:accent3>
          <a:srgbClr val="FFFFFF"/>
        </a:accent3>
        <a:accent4>
          <a:srgbClr val="000000"/>
        </a:accent4>
        <a:accent5>
          <a:srgbClr val="B0C1CE"/>
        </a:accent5>
        <a:accent6>
          <a:srgbClr val="6B9AB4"/>
        </a:accent6>
        <a:hlink>
          <a:srgbClr val="B8D3E2"/>
        </a:hlink>
        <a:folHlink>
          <a:srgbClr val="D6E5E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8">
        <a:dk1>
          <a:srgbClr val="000000"/>
        </a:dk1>
        <a:lt1>
          <a:srgbClr val="FFFFFF"/>
        </a:lt1>
        <a:dk2>
          <a:srgbClr val="40685B"/>
        </a:dk2>
        <a:lt2>
          <a:srgbClr val="808080"/>
        </a:lt2>
        <a:accent1>
          <a:srgbClr val="619D89"/>
        </a:accent1>
        <a:accent2>
          <a:srgbClr val="95BDB0"/>
        </a:accent2>
        <a:accent3>
          <a:srgbClr val="FFFFFF"/>
        </a:accent3>
        <a:accent4>
          <a:srgbClr val="000000"/>
        </a:accent4>
        <a:accent5>
          <a:srgbClr val="B7CCC4"/>
        </a:accent5>
        <a:accent6>
          <a:srgbClr val="87AB9F"/>
        </a:accent6>
        <a:hlink>
          <a:srgbClr val="CEE0DA"/>
        </a:hlink>
        <a:folHlink>
          <a:srgbClr val="DCE8E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9">
        <a:dk1>
          <a:srgbClr val="000000"/>
        </a:dk1>
        <a:lt1>
          <a:srgbClr val="FFFFFF"/>
        </a:lt1>
        <a:dk2>
          <a:srgbClr val="8B4A1D"/>
        </a:dk2>
        <a:lt2>
          <a:srgbClr val="808080"/>
        </a:lt2>
        <a:accent1>
          <a:srgbClr val="A96B45"/>
        </a:accent1>
        <a:accent2>
          <a:srgbClr val="C79577"/>
        </a:accent2>
        <a:accent3>
          <a:srgbClr val="FFFFFF"/>
        </a:accent3>
        <a:accent4>
          <a:srgbClr val="000000"/>
        </a:accent4>
        <a:accent5>
          <a:srgbClr val="D1BAB0"/>
        </a:accent5>
        <a:accent6>
          <a:srgbClr val="B4876B"/>
        </a:accent6>
        <a:hlink>
          <a:srgbClr val="DEC2B0"/>
        </a:hlink>
        <a:folHlink>
          <a:srgbClr val="EAD9C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0.xml><?xml version="1.0" encoding="utf-8"?>
<a:theme xmlns:a="http://schemas.openxmlformats.org/drawingml/2006/main" name="44_standardWhite">
  <a:themeElements>
    <a:clrScheme name="4_standardWhite 1">
      <a:dk1>
        <a:srgbClr val="000000"/>
      </a:dk1>
      <a:lt1>
        <a:srgbClr val="FFFFFF"/>
      </a:lt1>
      <a:dk2>
        <a:srgbClr val="003C69"/>
      </a:dk2>
      <a:lt2>
        <a:srgbClr val="808080"/>
      </a:lt2>
      <a:accent1>
        <a:srgbClr val="1C598C"/>
      </a:accent1>
      <a:accent2>
        <a:srgbClr val="4386AF"/>
      </a:accent2>
      <a:accent3>
        <a:srgbClr val="FFFFFF"/>
      </a:accent3>
      <a:accent4>
        <a:srgbClr val="000000"/>
      </a:accent4>
      <a:accent5>
        <a:srgbClr val="ABB5C5"/>
      </a:accent5>
      <a:accent6>
        <a:srgbClr val="3C799E"/>
      </a:accent6>
      <a:hlink>
        <a:srgbClr val="92BCD6"/>
      </a:hlink>
      <a:folHlink>
        <a:srgbClr val="C5DBE9"/>
      </a:folHlink>
    </a:clrScheme>
    <a:fontScheme name="4_standardWhi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CC66FF">
                <a:gamma/>
                <a:shade val="46275"/>
                <a:invGamma/>
              </a:srgbClr>
            </a:gs>
            <a:gs pos="50000">
              <a:srgbClr val="CC66FF"/>
            </a:gs>
            <a:gs pos="100000">
              <a:srgbClr val="CC66FF">
                <a:gamma/>
                <a:shade val="46275"/>
                <a:invGamma/>
              </a:srgbClr>
            </a:gs>
          </a:gsLst>
          <a:lin ang="0" scaled="1"/>
        </a:gradFill>
        <a:ln w="28575" cap="flat" cmpd="sng" algn="ctr">
          <a:solidFill>
            <a:srgbClr val="003366"/>
          </a:solidFill>
          <a:prstDash val="solid"/>
          <a:round/>
          <a:headEnd type="none" w="lg" len="lg"/>
          <a:tailEnd type="none" w="lg" len="lg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rgbClr val="003366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CC66FF">
                <a:gamma/>
                <a:shade val="46275"/>
                <a:invGamma/>
              </a:srgbClr>
            </a:gs>
            <a:gs pos="50000">
              <a:srgbClr val="CC66FF"/>
            </a:gs>
            <a:gs pos="100000">
              <a:srgbClr val="CC66FF">
                <a:gamma/>
                <a:shade val="46275"/>
                <a:invGamma/>
              </a:srgbClr>
            </a:gs>
          </a:gsLst>
          <a:lin ang="0" scaled="1"/>
        </a:gradFill>
        <a:ln w="28575" cap="flat" cmpd="sng" algn="ctr">
          <a:solidFill>
            <a:srgbClr val="003366"/>
          </a:solidFill>
          <a:prstDash val="solid"/>
          <a:round/>
          <a:headEnd type="none" w="lg" len="lg"/>
          <a:tailEnd type="none" w="lg" len="lg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rgbClr val="003366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4_standardWhite 1">
        <a:dk1>
          <a:srgbClr val="000000"/>
        </a:dk1>
        <a:lt1>
          <a:srgbClr val="FFFFFF"/>
        </a:lt1>
        <a:dk2>
          <a:srgbClr val="003C69"/>
        </a:dk2>
        <a:lt2>
          <a:srgbClr val="808080"/>
        </a:lt2>
        <a:accent1>
          <a:srgbClr val="1C598C"/>
        </a:accent1>
        <a:accent2>
          <a:srgbClr val="4386AF"/>
        </a:accent2>
        <a:accent3>
          <a:srgbClr val="FFFFFF"/>
        </a:accent3>
        <a:accent4>
          <a:srgbClr val="000000"/>
        </a:accent4>
        <a:accent5>
          <a:srgbClr val="ABB5C5"/>
        </a:accent5>
        <a:accent6>
          <a:srgbClr val="3C799E"/>
        </a:accent6>
        <a:hlink>
          <a:srgbClr val="92BCD6"/>
        </a:hlink>
        <a:folHlink>
          <a:srgbClr val="C5DBE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2">
        <a:dk1>
          <a:srgbClr val="000000"/>
        </a:dk1>
        <a:lt1>
          <a:srgbClr val="FFFFFF"/>
        </a:lt1>
        <a:dk2>
          <a:srgbClr val="5A266A"/>
        </a:dk2>
        <a:lt2>
          <a:srgbClr val="808080"/>
        </a:lt2>
        <a:accent1>
          <a:srgbClr val="815595"/>
        </a:accent1>
        <a:accent2>
          <a:srgbClr val="A580B6"/>
        </a:accent2>
        <a:accent3>
          <a:srgbClr val="FFFFFF"/>
        </a:accent3>
        <a:accent4>
          <a:srgbClr val="000000"/>
        </a:accent4>
        <a:accent5>
          <a:srgbClr val="C1B4C8"/>
        </a:accent5>
        <a:accent6>
          <a:srgbClr val="9573A5"/>
        </a:accent6>
        <a:hlink>
          <a:srgbClr val="C6AFD1"/>
        </a:hlink>
        <a:folHlink>
          <a:srgbClr val="E3D8E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3">
        <a:dk1>
          <a:srgbClr val="000000"/>
        </a:dk1>
        <a:lt1>
          <a:srgbClr val="FFFFFF"/>
        </a:lt1>
        <a:dk2>
          <a:srgbClr val="693F58"/>
        </a:dk2>
        <a:lt2>
          <a:srgbClr val="808080"/>
        </a:lt2>
        <a:accent1>
          <a:srgbClr val="92587B"/>
        </a:accent1>
        <a:accent2>
          <a:srgbClr val="B88AA5"/>
        </a:accent2>
        <a:accent3>
          <a:srgbClr val="FFFFFF"/>
        </a:accent3>
        <a:accent4>
          <a:srgbClr val="000000"/>
        </a:accent4>
        <a:accent5>
          <a:srgbClr val="C7B4BF"/>
        </a:accent5>
        <a:accent6>
          <a:srgbClr val="A67D95"/>
        </a:accent6>
        <a:hlink>
          <a:srgbClr val="DEC8D5"/>
        </a:hlink>
        <a:folHlink>
          <a:srgbClr val="EFE5E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4">
        <a:dk1>
          <a:srgbClr val="000000"/>
        </a:dk1>
        <a:lt1>
          <a:srgbClr val="FFFFFF"/>
        </a:lt1>
        <a:dk2>
          <a:srgbClr val="813C49"/>
        </a:dk2>
        <a:lt2>
          <a:srgbClr val="808080"/>
        </a:lt2>
        <a:accent1>
          <a:srgbClr val="A54D5E"/>
        </a:accent1>
        <a:accent2>
          <a:srgbClr val="BD717F"/>
        </a:accent2>
        <a:accent3>
          <a:srgbClr val="FFFFFF"/>
        </a:accent3>
        <a:accent4>
          <a:srgbClr val="000000"/>
        </a:accent4>
        <a:accent5>
          <a:srgbClr val="CFB2B6"/>
        </a:accent5>
        <a:accent6>
          <a:srgbClr val="AB6672"/>
        </a:accent6>
        <a:hlink>
          <a:srgbClr val="D8ACB4"/>
        </a:hlink>
        <a:folHlink>
          <a:srgbClr val="E9CFD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5">
        <a:dk1>
          <a:srgbClr val="000000"/>
        </a:dk1>
        <a:lt1>
          <a:srgbClr val="FFFFFF"/>
        </a:lt1>
        <a:dk2>
          <a:srgbClr val="433F6D"/>
        </a:dk2>
        <a:lt2>
          <a:srgbClr val="808080"/>
        </a:lt2>
        <a:accent1>
          <a:srgbClr val="5F5999"/>
        </a:accent1>
        <a:accent2>
          <a:srgbClr val="8B86B8"/>
        </a:accent2>
        <a:accent3>
          <a:srgbClr val="FFFFFF"/>
        </a:accent3>
        <a:accent4>
          <a:srgbClr val="000000"/>
        </a:accent4>
        <a:accent5>
          <a:srgbClr val="B6B5CA"/>
        </a:accent5>
        <a:accent6>
          <a:srgbClr val="7D79A6"/>
        </a:accent6>
        <a:hlink>
          <a:srgbClr val="C2C0DA"/>
        </a:hlink>
        <a:folHlink>
          <a:srgbClr val="D6D5E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6">
        <a:dk1>
          <a:srgbClr val="000000"/>
        </a:dk1>
        <a:lt1>
          <a:srgbClr val="FFFFFF"/>
        </a:lt1>
        <a:dk2>
          <a:srgbClr val="20628D"/>
        </a:dk2>
        <a:lt2>
          <a:srgbClr val="808080"/>
        </a:lt2>
        <a:accent1>
          <a:srgbClr val="4A98B0"/>
        </a:accent1>
        <a:accent2>
          <a:srgbClr val="78B3C6"/>
        </a:accent2>
        <a:accent3>
          <a:srgbClr val="FFFFFF"/>
        </a:accent3>
        <a:accent4>
          <a:srgbClr val="000000"/>
        </a:accent4>
        <a:accent5>
          <a:srgbClr val="B1CAD4"/>
        </a:accent5>
        <a:accent6>
          <a:srgbClr val="6CA2B3"/>
        </a:accent6>
        <a:hlink>
          <a:srgbClr val="A1CAD7"/>
        </a:hlink>
        <a:folHlink>
          <a:srgbClr val="C4DE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7">
        <a:dk1>
          <a:srgbClr val="000000"/>
        </a:dk1>
        <a:lt1>
          <a:srgbClr val="FFFFFF"/>
        </a:lt1>
        <a:dk2>
          <a:srgbClr val="305C74"/>
        </a:dk2>
        <a:lt2>
          <a:srgbClr val="808080"/>
        </a:lt2>
        <a:accent1>
          <a:srgbClr val="4381A3"/>
        </a:accent1>
        <a:accent2>
          <a:srgbClr val="77AAC7"/>
        </a:accent2>
        <a:accent3>
          <a:srgbClr val="FFFFFF"/>
        </a:accent3>
        <a:accent4>
          <a:srgbClr val="000000"/>
        </a:accent4>
        <a:accent5>
          <a:srgbClr val="B0C1CE"/>
        </a:accent5>
        <a:accent6>
          <a:srgbClr val="6B9AB4"/>
        </a:accent6>
        <a:hlink>
          <a:srgbClr val="B8D3E2"/>
        </a:hlink>
        <a:folHlink>
          <a:srgbClr val="D6E5E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8">
        <a:dk1>
          <a:srgbClr val="000000"/>
        </a:dk1>
        <a:lt1>
          <a:srgbClr val="FFFFFF"/>
        </a:lt1>
        <a:dk2>
          <a:srgbClr val="40685B"/>
        </a:dk2>
        <a:lt2>
          <a:srgbClr val="808080"/>
        </a:lt2>
        <a:accent1>
          <a:srgbClr val="619D89"/>
        </a:accent1>
        <a:accent2>
          <a:srgbClr val="95BDB0"/>
        </a:accent2>
        <a:accent3>
          <a:srgbClr val="FFFFFF"/>
        </a:accent3>
        <a:accent4>
          <a:srgbClr val="000000"/>
        </a:accent4>
        <a:accent5>
          <a:srgbClr val="B7CCC4"/>
        </a:accent5>
        <a:accent6>
          <a:srgbClr val="87AB9F"/>
        </a:accent6>
        <a:hlink>
          <a:srgbClr val="CEE0DA"/>
        </a:hlink>
        <a:folHlink>
          <a:srgbClr val="DCE8E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9">
        <a:dk1>
          <a:srgbClr val="000000"/>
        </a:dk1>
        <a:lt1>
          <a:srgbClr val="FFFFFF"/>
        </a:lt1>
        <a:dk2>
          <a:srgbClr val="8B4A1D"/>
        </a:dk2>
        <a:lt2>
          <a:srgbClr val="808080"/>
        </a:lt2>
        <a:accent1>
          <a:srgbClr val="A96B45"/>
        </a:accent1>
        <a:accent2>
          <a:srgbClr val="C79577"/>
        </a:accent2>
        <a:accent3>
          <a:srgbClr val="FFFFFF"/>
        </a:accent3>
        <a:accent4>
          <a:srgbClr val="000000"/>
        </a:accent4>
        <a:accent5>
          <a:srgbClr val="D1BAB0"/>
        </a:accent5>
        <a:accent6>
          <a:srgbClr val="B4876B"/>
        </a:accent6>
        <a:hlink>
          <a:srgbClr val="DEC2B0"/>
        </a:hlink>
        <a:folHlink>
          <a:srgbClr val="EAD9C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1.xml><?xml version="1.0" encoding="utf-8"?>
<a:theme xmlns:a="http://schemas.openxmlformats.org/drawingml/2006/main" name="45_standardWhite">
  <a:themeElements>
    <a:clrScheme name="4_standardWhite 1">
      <a:dk1>
        <a:srgbClr val="000000"/>
      </a:dk1>
      <a:lt1>
        <a:srgbClr val="FFFFFF"/>
      </a:lt1>
      <a:dk2>
        <a:srgbClr val="003C69"/>
      </a:dk2>
      <a:lt2>
        <a:srgbClr val="808080"/>
      </a:lt2>
      <a:accent1>
        <a:srgbClr val="1C598C"/>
      </a:accent1>
      <a:accent2>
        <a:srgbClr val="4386AF"/>
      </a:accent2>
      <a:accent3>
        <a:srgbClr val="FFFFFF"/>
      </a:accent3>
      <a:accent4>
        <a:srgbClr val="000000"/>
      </a:accent4>
      <a:accent5>
        <a:srgbClr val="ABB5C5"/>
      </a:accent5>
      <a:accent6>
        <a:srgbClr val="3C799E"/>
      </a:accent6>
      <a:hlink>
        <a:srgbClr val="92BCD6"/>
      </a:hlink>
      <a:folHlink>
        <a:srgbClr val="C5DBE9"/>
      </a:folHlink>
    </a:clrScheme>
    <a:fontScheme name="4_standardWhi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CC66FF">
                <a:gamma/>
                <a:shade val="46275"/>
                <a:invGamma/>
              </a:srgbClr>
            </a:gs>
            <a:gs pos="50000">
              <a:srgbClr val="CC66FF"/>
            </a:gs>
            <a:gs pos="100000">
              <a:srgbClr val="CC66FF">
                <a:gamma/>
                <a:shade val="46275"/>
                <a:invGamma/>
              </a:srgbClr>
            </a:gs>
          </a:gsLst>
          <a:lin ang="0" scaled="1"/>
        </a:gradFill>
        <a:ln w="28575" cap="flat" cmpd="sng" algn="ctr">
          <a:solidFill>
            <a:srgbClr val="003366"/>
          </a:solidFill>
          <a:prstDash val="solid"/>
          <a:round/>
          <a:headEnd type="none" w="lg" len="lg"/>
          <a:tailEnd type="none" w="lg" len="lg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rgbClr val="003366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CC66FF">
                <a:gamma/>
                <a:shade val="46275"/>
                <a:invGamma/>
              </a:srgbClr>
            </a:gs>
            <a:gs pos="50000">
              <a:srgbClr val="CC66FF"/>
            </a:gs>
            <a:gs pos="100000">
              <a:srgbClr val="CC66FF">
                <a:gamma/>
                <a:shade val="46275"/>
                <a:invGamma/>
              </a:srgbClr>
            </a:gs>
          </a:gsLst>
          <a:lin ang="0" scaled="1"/>
        </a:gradFill>
        <a:ln w="28575" cap="flat" cmpd="sng" algn="ctr">
          <a:solidFill>
            <a:srgbClr val="003366"/>
          </a:solidFill>
          <a:prstDash val="solid"/>
          <a:round/>
          <a:headEnd type="none" w="lg" len="lg"/>
          <a:tailEnd type="none" w="lg" len="lg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rgbClr val="003366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4_standardWhite 1">
        <a:dk1>
          <a:srgbClr val="000000"/>
        </a:dk1>
        <a:lt1>
          <a:srgbClr val="FFFFFF"/>
        </a:lt1>
        <a:dk2>
          <a:srgbClr val="003C69"/>
        </a:dk2>
        <a:lt2>
          <a:srgbClr val="808080"/>
        </a:lt2>
        <a:accent1>
          <a:srgbClr val="1C598C"/>
        </a:accent1>
        <a:accent2>
          <a:srgbClr val="4386AF"/>
        </a:accent2>
        <a:accent3>
          <a:srgbClr val="FFFFFF"/>
        </a:accent3>
        <a:accent4>
          <a:srgbClr val="000000"/>
        </a:accent4>
        <a:accent5>
          <a:srgbClr val="ABB5C5"/>
        </a:accent5>
        <a:accent6>
          <a:srgbClr val="3C799E"/>
        </a:accent6>
        <a:hlink>
          <a:srgbClr val="92BCD6"/>
        </a:hlink>
        <a:folHlink>
          <a:srgbClr val="C5DBE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2">
        <a:dk1>
          <a:srgbClr val="000000"/>
        </a:dk1>
        <a:lt1>
          <a:srgbClr val="FFFFFF"/>
        </a:lt1>
        <a:dk2>
          <a:srgbClr val="5A266A"/>
        </a:dk2>
        <a:lt2>
          <a:srgbClr val="808080"/>
        </a:lt2>
        <a:accent1>
          <a:srgbClr val="815595"/>
        </a:accent1>
        <a:accent2>
          <a:srgbClr val="A580B6"/>
        </a:accent2>
        <a:accent3>
          <a:srgbClr val="FFFFFF"/>
        </a:accent3>
        <a:accent4>
          <a:srgbClr val="000000"/>
        </a:accent4>
        <a:accent5>
          <a:srgbClr val="C1B4C8"/>
        </a:accent5>
        <a:accent6>
          <a:srgbClr val="9573A5"/>
        </a:accent6>
        <a:hlink>
          <a:srgbClr val="C6AFD1"/>
        </a:hlink>
        <a:folHlink>
          <a:srgbClr val="E3D8E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3">
        <a:dk1>
          <a:srgbClr val="000000"/>
        </a:dk1>
        <a:lt1>
          <a:srgbClr val="FFFFFF"/>
        </a:lt1>
        <a:dk2>
          <a:srgbClr val="693F58"/>
        </a:dk2>
        <a:lt2>
          <a:srgbClr val="808080"/>
        </a:lt2>
        <a:accent1>
          <a:srgbClr val="92587B"/>
        </a:accent1>
        <a:accent2>
          <a:srgbClr val="B88AA5"/>
        </a:accent2>
        <a:accent3>
          <a:srgbClr val="FFFFFF"/>
        </a:accent3>
        <a:accent4>
          <a:srgbClr val="000000"/>
        </a:accent4>
        <a:accent5>
          <a:srgbClr val="C7B4BF"/>
        </a:accent5>
        <a:accent6>
          <a:srgbClr val="A67D95"/>
        </a:accent6>
        <a:hlink>
          <a:srgbClr val="DEC8D5"/>
        </a:hlink>
        <a:folHlink>
          <a:srgbClr val="EFE5E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4">
        <a:dk1>
          <a:srgbClr val="000000"/>
        </a:dk1>
        <a:lt1>
          <a:srgbClr val="FFFFFF"/>
        </a:lt1>
        <a:dk2>
          <a:srgbClr val="813C49"/>
        </a:dk2>
        <a:lt2>
          <a:srgbClr val="808080"/>
        </a:lt2>
        <a:accent1>
          <a:srgbClr val="A54D5E"/>
        </a:accent1>
        <a:accent2>
          <a:srgbClr val="BD717F"/>
        </a:accent2>
        <a:accent3>
          <a:srgbClr val="FFFFFF"/>
        </a:accent3>
        <a:accent4>
          <a:srgbClr val="000000"/>
        </a:accent4>
        <a:accent5>
          <a:srgbClr val="CFB2B6"/>
        </a:accent5>
        <a:accent6>
          <a:srgbClr val="AB6672"/>
        </a:accent6>
        <a:hlink>
          <a:srgbClr val="D8ACB4"/>
        </a:hlink>
        <a:folHlink>
          <a:srgbClr val="E9CFD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5">
        <a:dk1>
          <a:srgbClr val="000000"/>
        </a:dk1>
        <a:lt1>
          <a:srgbClr val="FFFFFF"/>
        </a:lt1>
        <a:dk2>
          <a:srgbClr val="433F6D"/>
        </a:dk2>
        <a:lt2>
          <a:srgbClr val="808080"/>
        </a:lt2>
        <a:accent1>
          <a:srgbClr val="5F5999"/>
        </a:accent1>
        <a:accent2>
          <a:srgbClr val="8B86B8"/>
        </a:accent2>
        <a:accent3>
          <a:srgbClr val="FFFFFF"/>
        </a:accent3>
        <a:accent4>
          <a:srgbClr val="000000"/>
        </a:accent4>
        <a:accent5>
          <a:srgbClr val="B6B5CA"/>
        </a:accent5>
        <a:accent6>
          <a:srgbClr val="7D79A6"/>
        </a:accent6>
        <a:hlink>
          <a:srgbClr val="C2C0DA"/>
        </a:hlink>
        <a:folHlink>
          <a:srgbClr val="D6D5E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6">
        <a:dk1>
          <a:srgbClr val="000000"/>
        </a:dk1>
        <a:lt1>
          <a:srgbClr val="FFFFFF"/>
        </a:lt1>
        <a:dk2>
          <a:srgbClr val="20628D"/>
        </a:dk2>
        <a:lt2>
          <a:srgbClr val="808080"/>
        </a:lt2>
        <a:accent1>
          <a:srgbClr val="4A98B0"/>
        </a:accent1>
        <a:accent2>
          <a:srgbClr val="78B3C6"/>
        </a:accent2>
        <a:accent3>
          <a:srgbClr val="FFFFFF"/>
        </a:accent3>
        <a:accent4>
          <a:srgbClr val="000000"/>
        </a:accent4>
        <a:accent5>
          <a:srgbClr val="B1CAD4"/>
        </a:accent5>
        <a:accent6>
          <a:srgbClr val="6CA2B3"/>
        </a:accent6>
        <a:hlink>
          <a:srgbClr val="A1CAD7"/>
        </a:hlink>
        <a:folHlink>
          <a:srgbClr val="C4DE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7">
        <a:dk1>
          <a:srgbClr val="000000"/>
        </a:dk1>
        <a:lt1>
          <a:srgbClr val="FFFFFF"/>
        </a:lt1>
        <a:dk2>
          <a:srgbClr val="305C74"/>
        </a:dk2>
        <a:lt2>
          <a:srgbClr val="808080"/>
        </a:lt2>
        <a:accent1>
          <a:srgbClr val="4381A3"/>
        </a:accent1>
        <a:accent2>
          <a:srgbClr val="77AAC7"/>
        </a:accent2>
        <a:accent3>
          <a:srgbClr val="FFFFFF"/>
        </a:accent3>
        <a:accent4>
          <a:srgbClr val="000000"/>
        </a:accent4>
        <a:accent5>
          <a:srgbClr val="B0C1CE"/>
        </a:accent5>
        <a:accent6>
          <a:srgbClr val="6B9AB4"/>
        </a:accent6>
        <a:hlink>
          <a:srgbClr val="B8D3E2"/>
        </a:hlink>
        <a:folHlink>
          <a:srgbClr val="D6E5E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8">
        <a:dk1>
          <a:srgbClr val="000000"/>
        </a:dk1>
        <a:lt1>
          <a:srgbClr val="FFFFFF"/>
        </a:lt1>
        <a:dk2>
          <a:srgbClr val="40685B"/>
        </a:dk2>
        <a:lt2>
          <a:srgbClr val="808080"/>
        </a:lt2>
        <a:accent1>
          <a:srgbClr val="619D89"/>
        </a:accent1>
        <a:accent2>
          <a:srgbClr val="95BDB0"/>
        </a:accent2>
        <a:accent3>
          <a:srgbClr val="FFFFFF"/>
        </a:accent3>
        <a:accent4>
          <a:srgbClr val="000000"/>
        </a:accent4>
        <a:accent5>
          <a:srgbClr val="B7CCC4"/>
        </a:accent5>
        <a:accent6>
          <a:srgbClr val="87AB9F"/>
        </a:accent6>
        <a:hlink>
          <a:srgbClr val="CEE0DA"/>
        </a:hlink>
        <a:folHlink>
          <a:srgbClr val="DCE8E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9">
        <a:dk1>
          <a:srgbClr val="000000"/>
        </a:dk1>
        <a:lt1>
          <a:srgbClr val="FFFFFF"/>
        </a:lt1>
        <a:dk2>
          <a:srgbClr val="8B4A1D"/>
        </a:dk2>
        <a:lt2>
          <a:srgbClr val="808080"/>
        </a:lt2>
        <a:accent1>
          <a:srgbClr val="A96B45"/>
        </a:accent1>
        <a:accent2>
          <a:srgbClr val="C79577"/>
        </a:accent2>
        <a:accent3>
          <a:srgbClr val="FFFFFF"/>
        </a:accent3>
        <a:accent4>
          <a:srgbClr val="000000"/>
        </a:accent4>
        <a:accent5>
          <a:srgbClr val="D1BAB0"/>
        </a:accent5>
        <a:accent6>
          <a:srgbClr val="B4876B"/>
        </a:accent6>
        <a:hlink>
          <a:srgbClr val="DEC2B0"/>
        </a:hlink>
        <a:folHlink>
          <a:srgbClr val="EAD9C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2.xml><?xml version="1.0" encoding="utf-8"?>
<a:theme xmlns:a="http://schemas.openxmlformats.org/drawingml/2006/main" name="19_blank">
  <a:themeElements>
    <a:clrScheme name="4_standardWhite 1">
      <a:dk1>
        <a:srgbClr val="000000"/>
      </a:dk1>
      <a:lt1>
        <a:srgbClr val="FFFFFF"/>
      </a:lt1>
      <a:dk2>
        <a:srgbClr val="003C69"/>
      </a:dk2>
      <a:lt2>
        <a:srgbClr val="808080"/>
      </a:lt2>
      <a:accent1>
        <a:srgbClr val="1C598C"/>
      </a:accent1>
      <a:accent2>
        <a:srgbClr val="4386AF"/>
      </a:accent2>
      <a:accent3>
        <a:srgbClr val="FFFFFF"/>
      </a:accent3>
      <a:accent4>
        <a:srgbClr val="000000"/>
      </a:accent4>
      <a:accent5>
        <a:srgbClr val="ABB5C5"/>
      </a:accent5>
      <a:accent6>
        <a:srgbClr val="3C799E"/>
      </a:accent6>
      <a:hlink>
        <a:srgbClr val="92BCD6"/>
      </a:hlink>
      <a:folHlink>
        <a:srgbClr val="C5DBE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>
        <a:spAutoFit/>
      </a:bodyPr>
      <a:lstStyle>
        <a:defPPr>
          <a:defRPr sz="1800" b="0" i="0" kern="1200" dirty="0" err="1" smtClean="0">
            <a:solidFill>
              <a:srgbClr val="003366"/>
            </a:solidFill>
            <a:latin typeface="Calibri" pitchFamily="34" charset="0"/>
            <a:ea typeface="+mn-ea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CC66FF">
                <a:gamma/>
                <a:shade val="46275"/>
                <a:invGamma/>
              </a:srgbClr>
            </a:gs>
            <a:gs pos="50000">
              <a:srgbClr val="CC66FF"/>
            </a:gs>
            <a:gs pos="100000">
              <a:srgbClr val="CC66FF">
                <a:gamma/>
                <a:shade val="46275"/>
                <a:invGamma/>
              </a:srgbClr>
            </a:gs>
          </a:gsLst>
          <a:lin ang="0" scaled="1"/>
        </a:gradFill>
        <a:ln w="28575" cap="flat" cmpd="sng" algn="ctr">
          <a:solidFill>
            <a:srgbClr val="003366"/>
          </a:solidFill>
          <a:prstDash val="solid"/>
          <a:round/>
          <a:headEnd type="none" w="lg" len="lg"/>
          <a:tailEnd type="none" w="lg" len="lg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" b="1" i="0" u="none" strike="noStrike" cap="none" normalizeH="0" baseline="0" smtClean="0">
            <a:ln>
              <a:noFill/>
            </a:ln>
            <a:solidFill>
              <a:srgbClr val="003366"/>
            </a:solidFill>
            <a:effectLst/>
            <a:latin typeface="Calibri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1800" dirty="0" smtClean="0">
            <a:solidFill>
              <a:schemeClr val="tx2"/>
            </a:solidFill>
          </a:defRPr>
        </a:defPPr>
      </a:lstStyle>
    </a:txDef>
  </a:objectDefaults>
  <a:extraClrSchemeLst>
    <a:extraClrScheme>
      <a:clrScheme name="4_standardWhite 1">
        <a:dk1>
          <a:srgbClr val="000000"/>
        </a:dk1>
        <a:lt1>
          <a:srgbClr val="FFFFFF"/>
        </a:lt1>
        <a:dk2>
          <a:srgbClr val="003C69"/>
        </a:dk2>
        <a:lt2>
          <a:srgbClr val="808080"/>
        </a:lt2>
        <a:accent1>
          <a:srgbClr val="1C598C"/>
        </a:accent1>
        <a:accent2>
          <a:srgbClr val="4386AF"/>
        </a:accent2>
        <a:accent3>
          <a:srgbClr val="FFFFFF"/>
        </a:accent3>
        <a:accent4>
          <a:srgbClr val="000000"/>
        </a:accent4>
        <a:accent5>
          <a:srgbClr val="ABB5C5"/>
        </a:accent5>
        <a:accent6>
          <a:srgbClr val="3C799E"/>
        </a:accent6>
        <a:hlink>
          <a:srgbClr val="92BCD6"/>
        </a:hlink>
        <a:folHlink>
          <a:srgbClr val="C5DBE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2">
        <a:dk1>
          <a:srgbClr val="000000"/>
        </a:dk1>
        <a:lt1>
          <a:srgbClr val="FFFFFF"/>
        </a:lt1>
        <a:dk2>
          <a:srgbClr val="5A266A"/>
        </a:dk2>
        <a:lt2>
          <a:srgbClr val="808080"/>
        </a:lt2>
        <a:accent1>
          <a:srgbClr val="815595"/>
        </a:accent1>
        <a:accent2>
          <a:srgbClr val="A580B6"/>
        </a:accent2>
        <a:accent3>
          <a:srgbClr val="FFFFFF"/>
        </a:accent3>
        <a:accent4>
          <a:srgbClr val="000000"/>
        </a:accent4>
        <a:accent5>
          <a:srgbClr val="C1B4C8"/>
        </a:accent5>
        <a:accent6>
          <a:srgbClr val="9573A5"/>
        </a:accent6>
        <a:hlink>
          <a:srgbClr val="C6AFD1"/>
        </a:hlink>
        <a:folHlink>
          <a:srgbClr val="E3D8E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3">
        <a:dk1>
          <a:srgbClr val="000000"/>
        </a:dk1>
        <a:lt1>
          <a:srgbClr val="FFFFFF"/>
        </a:lt1>
        <a:dk2>
          <a:srgbClr val="693F58"/>
        </a:dk2>
        <a:lt2>
          <a:srgbClr val="808080"/>
        </a:lt2>
        <a:accent1>
          <a:srgbClr val="92587B"/>
        </a:accent1>
        <a:accent2>
          <a:srgbClr val="B88AA5"/>
        </a:accent2>
        <a:accent3>
          <a:srgbClr val="FFFFFF"/>
        </a:accent3>
        <a:accent4>
          <a:srgbClr val="000000"/>
        </a:accent4>
        <a:accent5>
          <a:srgbClr val="C7B4BF"/>
        </a:accent5>
        <a:accent6>
          <a:srgbClr val="A67D95"/>
        </a:accent6>
        <a:hlink>
          <a:srgbClr val="DEC8D5"/>
        </a:hlink>
        <a:folHlink>
          <a:srgbClr val="EFE5E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4">
        <a:dk1>
          <a:srgbClr val="000000"/>
        </a:dk1>
        <a:lt1>
          <a:srgbClr val="FFFFFF"/>
        </a:lt1>
        <a:dk2>
          <a:srgbClr val="813C49"/>
        </a:dk2>
        <a:lt2>
          <a:srgbClr val="808080"/>
        </a:lt2>
        <a:accent1>
          <a:srgbClr val="A54D5E"/>
        </a:accent1>
        <a:accent2>
          <a:srgbClr val="BD717F"/>
        </a:accent2>
        <a:accent3>
          <a:srgbClr val="FFFFFF"/>
        </a:accent3>
        <a:accent4>
          <a:srgbClr val="000000"/>
        </a:accent4>
        <a:accent5>
          <a:srgbClr val="CFB2B6"/>
        </a:accent5>
        <a:accent6>
          <a:srgbClr val="AB6672"/>
        </a:accent6>
        <a:hlink>
          <a:srgbClr val="D8ACB4"/>
        </a:hlink>
        <a:folHlink>
          <a:srgbClr val="E9CFD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5">
        <a:dk1>
          <a:srgbClr val="000000"/>
        </a:dk1>
        <a:lt1>
          <a:srgbClr val="FFFFFF"/>
        </a:lt1>
        <a:dk2>
          <a:srgbClr val="433F6D"/>
        </a:dk2>
        <a:lt2>
          <a:srgbClr val="808080"/>
        </a:lt2>
        <a:accent1>
          <a:srgbClr val="5F5999"/>
        </a:accent1>
        <a:accent2>
          <a:srgbClr val="8B86B8"/>
        </a:accent2>
        <a:accent3>
          <a:srgbClr val="FFFFFF"/>
        </a:accent3>
        <a:accent4>
          <a:srgbClr val="000000"/>
        </a:accent4>
        <a:accent5>
          <a:srgbClr val="B6B5CA"/>
        </a:accent5>
        <a:accent6>
          <a:srgbClr val="7D79A6"/>
        </a:accent6>
        <a:hlink>
          <a:srgbClr val="C2C0DA"/>
        </a:hlink>
        <a:folHlink>
          <a:srgbClr val="D6D5E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6">
        <a:dk1>
          <a:srgbClr val="000000"/>
        </a:dk1>
        <a:lt1>
          <a:srgbClr val="FFFFFF"/>
        </a:lt1>
        <a:dk2>
          <a:srgbClr val="20628D"/>
        </a:dk2>
        <a:lt2>
          <a:srgbClr val="808080"/>
        </a:lt2>
        <a:accent1>
          <a:srgbClr val="4A98B0"/>
        </a:accent1>
        <a:accent2>
          <a:srgbClr val="78B3C6"/>
        </a:accent2>
        <a:accent3>
          <a:srgbClr val="FFFFFF"/>
        </a:accent3>
        <a:accent4>
          <a:srgbClr val="000000"/>
        </a:accent4>
        <a:accent5>
          <a:srgbClr val="B1CAD4"/>
        </a:accent5>
        <a:accent6>
          <a:srgbClr val="6CA2B3"/>
        </a:accent6>
        <a:hlink>
          <a:srgbClr val="A1CAD7"/>
        </a:hlink>
        <a:folHlink>
          <a:srgbClr val="C4DE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7">
        <a:dk1>
          <a:srgbClr val="000000"/>
        </a:dk1>
        <a:lt1>
          <a:srgbClr val="FFFFFF"/>
        </a:lt1>
        <a:dk2>
          <a:srgbClr val="305C74"/>
        </a:dk2>
        <a:lt2>
          <a:srgbClr val="808080"/>
        </a:lt2>
        <a:accent1>
          <a:srgbClr val="4381A3"/>
        </a:accent1>
        <a:accent2>
          <a:srgbClr val="77AAC7"/>
        </a:accent2>
        <a:accent3>
          <a:srgbClr val="FFFFFF"/>
        </a:accent3>
        <a:accent4>
          <a:srgbClr val="000000"/>
        </a:accent4>
        <a:accent5>
          <a:srgbClr val="B0C1CE"/>
        </a:accent5>
        <a:accent6>
          <a:srgbClr val="6B9AB4"/>
        </a:accent6>
        <a:hlink>
          <a:srgbClr val="B8D3E2"/>
        </a:hlink>
        <a:folHlink>
          <a:srgbClr val="D6E5E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8">
        <a:dk1>
          <a:srgbClr val="000000"/>
        </a:dk1>
        <a:lt1>
          <a:srgbClr val="FFFFFF"/>
        </a:lt1>
        <a:dk2>
          <a:srgbClr val="40685B"/>
        </a:dk2>
        <a:lt2>
          <a:srgbClr val="808080"/>
        </a:lt2>
        <a:accent1>
          <a:srgbClr val="619D89"/>
        </a:accent1>
        <a:accent2>
          <a:srgbClr val="95BDB0"/>
        </a:accent2>
        <a:accent3>
          <a:srgbClr val="FFFFFF"/>
        </a:accent3>
        <a:accent4>
          <a:srgbClr val="000000"/>
        </a:accent4>
        <a:accent5>
          <a:srgbClr val="B7CCC4"/>
        </a:accent5>
        <a:accent6>
          <a:srgbClr val="87AB9F"/>
        </a:accent6>
        <a:hlink>
          <a:srgbClr val="CEE0DA"/>
        </a:hlink>
        <a:folHlink>
          <a:srgbClr val="DCE8E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9">
        <a:dk1>
          <a:srgbClr val="000000"/>
        </a:dk1>
        <a:lt1>
          <a:srgbClr val="FFFFFF"/>
        </a:lt1>
        <a:dk2>
          <a:srgbClr val="8B4A1D"/>
        </a:dk2>
        <a:lt2>
          <a:srgbClr val="808080"/>
        </a:lt2>
        <a:accent1>
          <a:srgbClr val="A96B45"/>
        </a:accent1>
        <a:accent2>
          <a:srgbClr val="C79577"/>
        </a:accent2>
        <a:accent3>
          <a:srgbClr val="FFFFFF"/>
        </a:accent3>
        <a:accent4>
          <a:srgbClr val="000000"/>
        </a:accent4>
        <a:accent5>
          <a:srgbClr val="D1BAB0"/>
        </a:accent5>
        <a:accent6>
          <a:srgbClr val="B4876B"/>
        </a:accent6>
        <a:hlink>
          <a:srgbClr val="DEC2B0"/>
        </a:hlink>
        <a:folHlink>
          <a:srgbClr val="EAD9C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3.xml><?xml version="1.0" encoding="utf-8"?>
<a:theme xmlns:a="http://schemas.openxmlformats.org/drawingml/2006/main" name="30_Glasgowuniv2">
  <a:themeElements>
    <a:clrScheme name="5_Glasgowuniv2 1">
      <a:dk1>
        <a:srgbClr val="000000"/>
      </a:dk1>
      <a:lt1>
        <a:srgbClr val="FFFFFF"/>
      </a:lt1>
      <a:dk2>
        <a:srgbClr val="003C69"/>
      </a:dk2>
      <a:lt2>
        <a:srgbClr val="808080"/>
      </a:lt2>
      <a:accent1>
        <a:srgbClr val="1C598C"/>
      </a:accent1>
      <a:accent2>
        <a:srgbClr val="4386AF"/>
      </a:accent2>
      <a:accent3>
        <a:srgbClr val="FFFFFF"/>
      </a:accent3>
      <a:accent4>
        <a:srgbClr val="000000"/>
      </a:accent4>
      <a:accent5>
        <a:srgbClr val="ABB5C5"/>
      </a:accent5>
      <a:accent6>
        <a:srgbClr val="3C799E"/>
      </a:accent6>
      <a:hlink>
        <a:srgbClr val="92BCD6"/>
      </a:hlink>
      <a:folHlink>
        <a:srgbClr val="C5DBE9"/>
      </a:folHlink>
    </a:clrScheme>
    <a:fontScheme name="5_Glasgowuniv2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CC66FF">
                <a:gamma/>
                <a:shade val="46275"/>
                <a:invGamma/>
              </a:srgbClr>
            </a:gs>
            <a:gs pos="50000">
              <a:srgbClr val="CC66FF"/>
            </a:gs>
            <a:gs pos="100000">
              <a:srgbClr val="CC66FF">
                <a:gamma/>
                <a:shade val="46275"/>
                <a:invGamma/>
              </a:srgbClr>
            </a:gs>
          </a:gsLst>
          <a:lin ang="0" scaled="1"/>
        </a:gradFill>
        <a:ln w="28575" cap="flat" cmpd="sng" algn="ctr">
          <a:solidFill>
            <a:srgbClr val="003366"/>
          </a:solidFill>
          <a:prstDash val="solid"/>
          <a:round/>
          <a:headEnd type="none" w="lg" len="lg"/>
          <a:tailEnd type="none" w="lg" len="lg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rgbClr val="003366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CC66FF">
                <a:gamma/>
                <a:shade val="46275"/>
                <a:invGamma/>
              </a:srgbClr>
            </a:gs>
            <a:gs pos="50000">
              <a:srgbClr val="CC66FF"/>
            </a:gs>
            <a:gs pos="100000">
              <a:srgbClr val="CC66FF">
                <a:gamma/>
                <a:shade val="46275"/>
                <a:invGamma/>
              </a:srgbClr>
            </a:gs>
          </a:gsLst>
          <a:lin ang="0" scaled="1"/>
        </a:gradFill>
        <a:ln w="28575" cap="flat" cmpd="sng" algn="ctr">
          <a:solidFill>
            <a:srgbClr val="003366"/>
          </a:solidFill>
          <a:prstDash val="solid"/>
          <a:round/>
          <a:headEnd type="none" w="lg" len="lg"/>
          <a:tailEnd type="none" w="lg" len="lg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rgbClr val="003366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5_Glasgowuniv2 1">
        <a:dk1>
          <a:srgbClr val="000000"/>
        </a:dk1>
        <a:lt1>
          <a:srgbClr val="FFFFFF"/>
        </a:lt1>
        <a:dk2>
          <a:srgbClr val="003C69"/>
        </a:dk2>
        <a:lt2>
          <a:srgbClr val="808080"/>
        </a:lt2>
        <a:accent1>
          <a:srgbClr val="1C598C"/>
        </a:accent1>
        <a:accent2>
          <a:srgbClr val="4386AF"/>
        </a:accent2>
        <a:accent3>
          <a:srgbClr val="FFFFFF"/>
        </a:accent3>
        <a:accent4>
          <a:srgbClr val="000000"/>
        </a:accent4>
        <a:accent5>
          <a:srgbClr val="ABB5C5"/>
        </a:accent5>
        <a:accent6>
          <a:srgbClr val="3C799E"/>
        </a:accent6>
        <a:hlink>
          <a:srgbClr val="92BCD6"/>
        </a:hlink>
        <a:folHlink>
          <a:srgbClr val="C5DBE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Glasgowuniv2 2">
        <a:dk1>
          <a:srgbClr val="000000"/>
        </a:dk1>
        <a:lt1>
          <a:srgbClr val="FFFFFF"/>
        </a:lt1>
        <a:dk2>
          <a:srgbClr val="5A266A"/>
        </a:dk2>
        <a:lt2>
          <a:srgbClr val="808080"/>
        </a:lt2>
        <a:accent1>
          <a:srgbClr val="815595"/>
        </a:accent1>
        <a:accent2>
          <a:srgbClr val="A580B6"/>
        </a:accent2>
        <a:accent3>
          <a:srgbClr val="FFFFFF"/>
        </a:accent3>
        <a:accent4>
          <a:srgbClr val="000000"/>
        </a:accent4>
        <a:accent5>
          <a:srgbClr val="C1B4C8"/>
        </a:accent5>
        <a:accent6>
          <a:srgbClr val="9573A5"/>
        </a:accent6>
        <a:hlink>
          <a:srgbClr val="C6AFD1"/>
        </a:hlink>
        <a:folHlink>
          <a:srgbClr val="E3D8E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Glasgowuniv2 3">
        <a:dk1>
          <a:srgbClr val="000000"/>
        </a:dk1>
        <a:lt1>
          <a:srgbClr val="FFFFFF"/>
        </a:lt1>
        <a:dk2>
          <a:srgbClr val="693F58"/>
        </a:dk2>
        <a:lt2>
          <a:srgbClr val="808080"/>
        </a:lt2>
        <a:accent1>
          <a:srgbClr val="92587B"/>
        </a:accent1>
        <a:accent2>
          <a:srgbClr val="B88AA5"/>
        </a:accent2>
        <a:accent3>
          <a:srgbClr val="FFFFFF"/>
        </a:accent3>
        <a:accent4>
          <a:srgbClr val="000000"/>
        </a:accent4>
        <a:accent5>
          <a:srgbClr val="C7B4BF"/>
        </a:accent5>
        <a:accent6>
          <a:srgbClr val="A67D95"/>
        </a:accent6>
        <a:hlink>
          <a:srgbClr val="DEC8D5"/>
        </a:hlink>
        <a:folHlink>
          <a:srgbClr val="EFE5E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Glasgowuniv2 4">
        <a:dk1>
          <a:srgbClr val="000000"/>
        </a:dk1>
        <a:lt1>
          <a:srgbClr val="FFFFFF"/>
        </a:lt1>
        <a:dk2>
          <a:srgbClr val="813C49"/>
        </a:dk2>
        <a:lt2>
          <a:srgbClr val="808080"/>
        </a:lt2>
        <a:accent1>
          <a:srgbClr val="A54D5E"/>
        </a:accent1>
        <a:accent2>
          <a:srgbClr val="BD717F"/>
        </a:accent2>
        <a:accent3>
          <a:srgbClr val="FFFFFF"/>
        </a:accent3>
        <a:accent4>
          <a:srgbClr val="000000"/>
        </a:accent4>
        <a:accent5>
          <a:srgbClr val="CFB2B6"/>
        </a:accent5>
        <a:accent6>
          <a:srgbClr val="AB6672"/>
        </a:accent6>
        <a:hlink>
          <a:srgbClr val="D8ACB4"/>
        </a:hlink>
        <a:folHlink>
          <a:srgbClr val="E9CFD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Glasgowuniv2 5">
        <a:dk1>
          <a:srgbClr val="000000"/>
        </a:dk1>
        <a:lt1>
          <a:srgbClr val="FFFFFF"/>
        </a:lt1>
        <a:dk2>
          <a:srgbClr val="433F6D"/>
        </a:dk2>
        <a:lt2>
          <a:srgbClr val="808080"/>
        </a:lt2>
        <a:accent1>
          <a:srgbClr val="5F5999"/>
        </a:accent1>
        <a:accent2>
          <a:srgbClr val="8B86B8"/>
        </a:accent2>
        <a:accent3>
          <a:srgbClr val="FFFFFF"/>
        </a:accent3>
        <a:accent4>
          <a:srgbClr val="000000"/>
        </a:accent4>
        <a:accent5>
          <a:srgbClr val="B6B5CA"/>
        </a:accent5>
        <a:accent6>
          <a:srgbClr val="7D79A6"/>
        </a:accent6>
        <a:hlink>
          <a:srgbClr val="C2C0DA"/>
        </a:hlink>
        <a:folHlink>
          <a:srgbClr val="D6D5E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Glasgowuniv2 6">
        <a:dk1>
          <a:srgbClr val="000000"/>
        </a:dk1>
        <a:lt1>
          <a:srgbClr val="FFFFFF"/>
        </a:lt1>
        <a:dk2>
          <a:srgbClr val="20628D"/>
        </a:dk2>
        <a:lt2>
          <a:srgbClr val="808080"/>
        </a:lt2>
        <a:accent1>
          <a:srgbClr val="4A98B0"/>
        </a:accent1>
        <a:accent2>
          <a:srgbClr val="78B3C6"/>
        </a:accent2>
        <a:accent3>
          <a:srgbClr val="FFFFFF"/>
        </a:accent3>
        <a:accent4>
          <a:srgbClr val="000000"/>
        </a:accent4>
        <a:accent5>
          <a:srgbClr val="B1CAD4"/>
        </a:accent5>
        <a:accent6>
          <a:srgbClr val="6CA2B3"/>
        </a:accent6>
        <a:hlink>
          <a:srgbClr val="A1CAD7"/>
        </a:hlink>
        <a:folHlink>
          <a:srgbClr val="C4DE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Glasgowuniv2 7">
        <a:dk1>
          <a:srgbClr val="000000"/>
        </a:dk1>
        <a:lt1>
          <a:srgbClr val="FFFFFF"/>
        </a:lt1>
        <a:dk2>
          <a:srgbClr val="305C74"/>
        </a:dk2>
        <a:lt2>
          <a:srgbClr val="808080"/>
        </a:lt2>
        <a:accent1>
          <a:srgbClr val="4381A3"/>
        </a:accent1>
        <a:accent2>
          <a:srgbClr val="77AAC7"/>
        </a:accent2>
        <a:accent3>
          <a:srgbClr val="FFFFFF"/>
        </a:accent3>
        <a:accent4>
          <a:srgbClr val="000000"/>
        </a:accent4>
        <a:accent5>
          <a:srgbClr val="B0C1CE"/>
        </a:accent5>
        <a:accent6>
          <a:srgbClr val="6B9AB4"/>
        </a:accent6>
        <a:hlink>
          <a:srgbClr val="B8D3E2"/>
        </a:hlink>
        <a:folHlink>
          <a:srgbClr val="D6E5E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Glasgowuniv2 8">
        <a:dk1>
          <a:srgbClr val="000000"/>
        </a:dk1>
        <a:lt1>
          <a:srgbClr val="FFFFFF"/>
        </a:lt1>
        <a:dk2>
          <a:srgbClr val="40685B"/>
        </a:dk2>
        <a:lt2>
          <a:srgbClr val="808080"/>
        </a:lt2>
        <a:accent1>
          <a:srgbClr val="619D89"/>
        </a:accent1>
        <a:accent2>
          <a:srgbClr val="95BDB0"/>
        </a:accent2>
        <a:accent3>
          <a:srgbClr val="FFFFFF"/>
        </a:accent3>
        <a:accent4>
          <a:srgbClr val="000000"/>
        </a:accent4>
        <a:accent5>
          <a:srgbClr val="B7CCC4"/>
        </a:accent5>
        <a:accent6>
          <a:srgbClr val="87AB9F"/>
        </a:accent6>
        <a:hlink>
          <a:srgbClr val="CEE0DA"/>
        </a:hlink>
        <a:folHlink>
          <a:srgbClr val="DCE8E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Glasgowuniv2 9">
        <a:dk1>
          <a:srgbClr val="000000"/>
        </a:dk1>
        <a:lt1>
          <a:srgbClr val="FFFFFF"/>
        </a:lt1>
        <a:dk2>
          <a:srgbClr val="8B4A1D"/>
        </a:dk2>
        <a:lt2>
          <a:srgbClr val="808080"/>
        </a:lt2>
        <a:accent1>
          <a:srgbClr val="A96B45"/>
        </a:accent1>
        <a:accent2>
          <a:srgbClr val="C79577"/>
        </a:accent2>
        <a:accent3>
          <a:srgbClr val="FFFFFF"/>
        </a:accent3>
        <a:accent4>
          <a:srgbClr val="000000"/>
        </a:accent4>
        <a:accent5>
          <a:srgbClr val="D1BAB0"/>
        </a:accent5>
        <a:accent6>
          <a:srgbClr val="B4876B"/>
        </a:accent6>
        <a:hlink>
          <a:srgbClr val="DEC2B0"/>
        </a:hlink>
        <a:folHlink>
          <a:srgbClr val="EAD9C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4.xml><?xml version="1.0" encoding="utf-8"?>
<a:theme xmlns:a="http://schemas.openxmlformats.org/drawingml/2006/main" name="37_Glasgowuniv2">
  <a:themeElements>
    <a:clrScheme name="5_Glasgowuniv2 1">
      <a:dk1>
        <a:srgbClr val="000000"/>
      </a:dk1>
      <a:lt1>
        <a:srgbClr val="FFFFFF"/>
      </a:lt1>
      <a:dk2>
        <a:srgbClr val="003C69"/>
      </a:dk2>
      <a:lt2>
        <a:srgbClr val="808080"/>
      </a:lt2>
      <a:accent1>
        <a:srgbClr val="1C598C"/>
      </a:accent1>
      <a:accent2>
        <a:srgbClr val="4386AF"/>
      </a:accent2>
      <a:accent3>
        <a:srgbClr val="FFFFFF"/>
      </a:accent3>
      <a:accent4>
        <a:srgbClr val="000000"/>
      </a:accent4>
      <a:accent5>
        <a:srgbClr val="ABB5C5"/>
      </a:accent5>
      <a:accent6>
        <a:srgbClr val="3C799E"/>
      </a:accent6>
      <a:hlink>
        <a:srgbClr val="92BCD6"/>
      </a:hlink>
      <a:folHlink>
        <a:srgbClr val="C5DBE9"/>
      </a:folHlink>
    </a:clrScheme>
    <a:fontScheme name="5_Glasgowuniv2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CC66FF">
                <a:gamma/>
                <a:shade val="46275"/>
                <a:invGamma/>
              </a:srgbClr>
            </a:gs>
            <a:gs pos="50000">
              <a:srgbClr val="CC66FF"/>
            </a:gs>
            <a:gs pos="100000">
              <a:srgbClr val="CC66FF">
                <a:gamma/>
                <a:shade val="46275"/>
                <a:invGamma/>
              </a:srgbClr>
            </a:gs>
          </a:gsLst>
          <a:lin ang="0" scaled="1"/>
        </a:gradFill>
        <a:ln w="28575" cap="flat" cmpd="sng" algn="ctr">
          <a:solidFill>
            <a:srgbClr val="003366"/>
          </a:solidFill>
          <a:prstDash val="solid"/>
          <a:round/>
          <a:headEnd type="none" w="lg" len="lg"/>
          <a:tailEnd type="none" w="lg" len="lg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rgbClr val="003366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CC66FF">
                <a:gamma/>
                <a:shade val="46275"/>
                <a:invGamma/>
              </a:srgbClr>
            </a:gs>
            <a:gs pos="50000">
              <a:srgbClr val="CC66FF"/>
            </a:gs>
            <a:gs pos="100000">
              <a:srgbClr val="CC66FF">
                <a:gamma/>
                <a:shade val="46275"/>
                <a:invGamma/>
              </a:srgbClr>
            </a:gs>
          </a:gsLst>
          <a:lin ang="0" scaled="1"/>
        </a:gradFill>
        <a:ln w="28575" cap="flat" cmpd="sng" algn="ctr">
          <a:solidFill>
            <a:srgbClr val="003366"/>
          </a:solidFill>
          <a:prstDash val="solid"/>
          <a:round/>
          <a:headEnd type="none" w="lg" len="lg"/>
          <a:tailEnd type="none" w="lg" len="lg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rgbClr val="003366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5_Glasgowuniv2 1">
        <a:dk1>
          <a:srgbClr val="000000"/>
        </a:dk1>
        <a:lt1>
          <a:srgbClr val="FFFFFF"/>
        </a:lt1>
        <a:dk2>
          <a:srgbClr val="003C69"/>
        </a:dk2>
        <a:lt2>
          <a:srgbClr val="808080"/>
        </a:lt2>
        <a:accent1>
          <a:srgbClr val="1C598C"/>
        </a:accent1>
        <a:accent2>
          <a:srgbClr val="4386AF"/>
        </a:accent2>
        <a:accent3>
          <a:srgbClr val="FFFFFF"/>
        </a:accent3>
        <a:accent4>
          <a:srgbClr val="000000"/>
        </a:accent4>
        <a:accent5>
          <a:srgbClr val="ABB5C5"/>
        </a:accent5>
        <a:accent6>
          <a:srgbClr val="3C799E"/>
        </a:accent6>
        <a:hlink>
          <a:srgbClr val="92BCD6"/>
        </a:hlink>
        <a:folHlink>
          <a:srgbClr val="C5DBE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Glasgowuniv2 2">
        <a:dk1>
          <a:srgbClr val="000000"/>
        </a:dk1>
        <a:lt1>
          <a:srgbClr val="FFFFFF"/>
        </a:lt1>
        <a:dk2>
          <a:srgbClr val="5A266A"/>
        </a:dk2>
        <a:lt2>
          <a:srgbClr val="808080"/>
        </a:lt2>
        <a:accent1>
          <a:srgbClr val="815595"/>
        </a:accent1>
        <a:accent2>
          <a:srgbClr val="A580B6"/>
        </a:accent2>
        <a:accent3>
          <a:srgbClr val="FFFFFF"/>
        </a:accent3>
        <a:accent4>
          <a:srgbClr val="000000"/>
        </a:accent4>
        <a:accent5>
          <a:srgbClr val="C1B4C8"/>
        </a:accent5>
        <a:accent6>
          <a:srgbClr val="9573A5"/>
        </a:accent6>
        <a:hlink>
          <a:srgbClr val="C6AFD1"/>
        </a:hlink>
        <a:folHlink>
          <a:srgbClr val="E3D8E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Glasgowuniv2 3">
        <a:dk1>
          <a:srgbClr val="000000"/>
        </a:dk1>
        <a:lt1>
          <a:srgbClr val="FFFFFF"/>
        </a:lt1>
        <a:dk2>
          <a:srgbClr val="693F58"/>
        </a:dk2>
        <a:lt2>
          <a:srgbClr val="808080"/>
        </a:lt2>
        <a:accent1>
          <a:srgbClr val="92587B"/>
        </a:accent1>
        <a:accent2>
          <a:srgbClr val="B88AA5"/>
        </a:accent2>
        <a:accent3>
          <a:srgbClr val="FFFFFF"/>
        </a:accent3>
        <a:accent4>
          <a:srgbClr val="000000"/>
        </a:accent4>
        <a:accent5>
          <a:srgbClr val="C7B4BF"/>
        </a:accent5>
        <a:accent6>
          <a:srgbClr val="A67D95"/>
        </a:accent6>
        <a:hlink>
          <a:srgbClr val="DEC8D5"/>
        </a:hlink>
        <a:folHlink>
          <a:srgbClr val="EFE5E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Glasgowuniv2 4">
        <a:dk1>
          <a:srgbClr val="000000"/>
        </a:dk1>
        <a:lt1>
          <a:srgbClr val="FFFFFF"/>
        </a:lt1>
        <a:dk2>
          <a:srgbClr val="813C49"/>
        </a:dk2>
        <a:lt2>
          <a:srgbClr val="808080"/>
        </a:lt2>
        <a:accent1>
          <a:srgbClr val="A54D5E"/>
        </a:accent1>
        <a:accent2>
          <a:srgbClr val="BD717F"/>
        </a:accent2>
        <a:accent3>
          <a:srgbClr val="FFFFFF"/>
        </a:accent3>
        <a:accent4>
          <a:srgbClr val="000000"/>
        </a:accent4>
        <a:accent5>
          <a:srgbClr val="CFB2B6"/>
        </a:accent5>
        <a:accent6>
          <a:srgbClr val="AB6672"/>
        </a:accent6>
        <a:hlink>
          <a:srgbClr val="D8ACB4"/>
        </a:hlink>
        <a:folHlink>
          <a:srgbClr val="E9CFD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Glasgowuniv2 5">
        <a:dk1>
          <a:srgbClr val="000000"/>
        </a:dk1>
        <a:lt1>
          <a:srgbClr val="FFFFFF"/>
        </a:lt1>
        <a:dk2>
          <a:srgbClr val="433F6D"/>
        </a:dk2>
        <a:lt2>
          <a:srgbClr val="808080"/>
        </a:lt2>
        <a:accent1>
          <a:srgbClr val="5F5999"/>
        </a:accent1>
        <a:accent2>
          <a:srgbClr val="8B86B8"/>
        </a:accent2>
        <a:accent3>
          <a:srgbClr val="FFFFFF"/>
        </a:accent3>
        <a:accent4>
          <a:srgbClr val="000000"/>
        </a:accent4>
        <a:accent5>
          <a:srgbClr val="B6B5CA"/>
        </a:accent5>
        <a:accent6>
          <a:srgbClr val="7D79A6"/>
        </a:accent6>
        <a:hlink>
          <a:srgbClr val="C2C0DA"/>
        </a:hlink>
        <a:folHlink>
          <a:srgbClr val="D6D5E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Glasgowuniv2 6">
        <a:dk1>
          <a:srgbClr val="000000"/>
        </a:dk1>
        <a:lt1>
          <a:srgbClr val="FFFFFF"/>
        </a:lt1>
        <a:dk2>
          <a:srgbClr val="20628D"/>
        </a:dk2>
        <a:lt2>
          <a:srgbClr val="808080"/>
        </a:lt2>
        <a:accent1>
          <a:srgbClr val="4A98B0"/>
        </a:accent1>
        <a:accent2>
          <a:srgbClr val="78B3C6"/>
        </a:accent2>
        <a:accent3>
          <a:srgbClr val="FFFFFF"/>
        </a:accent3>
        <a:accent4>
          <a:srgbClr val="000000"/>
        </a:accent4>
        <a:accent5>
          <a:srgbClr val="B1CAD4"/>
        </a:accent5>
        <a:accent6>
          <a:srgbClr val="6CA2B3"/>
        </a:accent6>
        <a:hlink>
          <a:srgbClr val="A1CAD7"/>
        </a:hlink>
        <a:folHlink>
          <a:srgbClr val="C4DE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Glasgowuniv2 7">
        <a:dk1>
          <a:srgbClr val="000000"/>
        </a:dk1>
        <a:lt1>
          <a:srgbClr val="FFFFFF"/>
        </a:lt1>
        <a:dk2>
          <a:srgbClr val="305C74"/>
        </a:dk2>
        <a:lt2>
          <a:srgbClr val="808080"/>
        </a:lt2>
        <a:accent1>
          <a:srgbClr val="4381A3"/>
        </a:accent1>
        <a:accent2>
          <a:srgbClr val="77AAC7"/>
        </a:accent2>
        <a:accent3>
          <a:srgbClr val="FFFFFF"/>
        </a:accent3>
        <a:accent4>
          <a:srgbClr val="000000"/>
        </a:accent4>
        <a:accent5>
          <a:srgbClr val="B0C1CE"/>
        </a:accent5>
        <a:accent6>
          <a:srgbClr val="6B9AB4"/>
        </a:accent6>
        <a:hlink>
          <a:srgbClr val="B8D3E2"/>
        </a:hlink>
        <a:folHlink>
          <a:srgbClr val="D6E5E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Glasgowuniv2 8">
        <a:dk1>
          <a:srgbClr val="000000"/>
        </a:dk1>
        <a:lt1>
          <a:srgbClr val="FFFFFF"/>
        </a:lt1>
        <a:dk2>
          <a:srgbClr val="40685B"/>
        </a:dk2>
        <a:lt2>
          <a:srgbClr val="808080"/>
        </a:lt2>
        <a:accent1>
          <a:srgbClr val="619D89"/>
        </a:accent1>
        <a:accent2>
          <a:srgbClr val="95BDB0"/>
        </a:accent2>
        <a:accent3>
          <a:srgbClr val="FFFFFF"/>
        </a:accent3>
        <a:accent4>
          <a:srgbClr val="000000"/>
        </a:accent4>
        <a:accent5>
          <a:srgbClr val="B7CCC4"/>
        </a:accent5>
        <a:accent6>
          <a:srgbClr val="87AB9F"/>
        </a:accent6>
        <a:hlink>
          <a:srgbClr val="CEE0DA"/>
        </a:hlink>
        <a:folHlink>
          <a:srgbClr val="DCE8E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Glasgowuniv2 9">
        <a:dk1>
          <a:srgbClr val="000000"/>
        </a:dk1>
        <a:lt1>
          <a:srgbClr val="FFFFFF"/>
        </a:lt1>
        <a:dk2>
          <a:srgbClr val="8B4A1D"/>
        </a:dk2>
        <a:lt2>
          <a:srgbClr val="808080"/>
        </a:lt2>
        <a:accent1>
          <a:srgbClr val="A96B45"/>
        </a:accent1>
        <a:accent2>
          <a:srgbClr val="C79577"/>
        </a:accent2>
        <a:accent3>
          <a:srgbClr val="FFFFFF"/>
        </a:accent3>
        <a:accent4>
          <a:srgbClr val="000000"/>
        </a:accent4>
        <a:accent5>
          <a:srgbClr val="D1BAB0"/>
        </a:accent5>
        <a:accent6>
          <a:srgbClr val="B4876B"/>
        </a:accent6>
        <a:hlink>
          <a:srgbClr val="DEC2B0"/>
        </a:hlink>
        <a:folHlink>
          <a:srgbClr val="EAD9C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5.xml><?xml version="1.0" encoding="utf-8"?>
<a:theme xmlns:a="http://schemas.openxmlformats.org/drawingml/2006/main" name="46_standardWhite">
  <a:themeElements>
    <a:clrScheme name="4_standardWhite 1">
      <a:dk1>
        <a:srgbClr val="000000"/>
      </a:dk1>
      <a:lt1>
        <a:srgbClr val="FFFFFF"/>
      </a:lt1>
      <a:dk2>
        <a:srgbClr val="003C69"/>
      </a:dk2>
      <a:lt2>
        <a:srgbClr val="808080"/>
      </a:lt2>
      <a:accent1>
        <a:srgbClr val="1C598C"/>
      </a:accent1>
      <a:accent2>
        <a:srgbClr val="4386AF"/>
      </a:accent2>
      <a:accent3>
        <a:srgbClr val="FFFFFF"/>
      </a:accent3>
      <a:accent4>
        <a:srgbClr val="000000"/>
      </a:accent4>
      <a:accent5>
        <a:srgbClr val="ABB5C5"/>
      </a:accent5>
      <a:accent6>
        <a:srgbClr val="3C799E"/>
      </a:accent6>
      <a:hlink>
        <a:srgbClr val="92BCD6"/>
      </a:hlink>
      <a:folHlink>
        <a:srgbClr val="C5DBE9"/>
      </a:folHlink>
    </a:clrScheme>
    <a:fontScheme name="4_standardWhi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CC66FF">
                <a:gamma/>
                <a:shade val="46275"/>
                <a:invGamma/>
              </a:srgbClr>
            </a:gs>
            <a:gs pos="50000">
              <a:srgbClr val="CC66FF"/>
            </a:gs>
            <a:gs pos="100000">
              <a:srgbClr val="CC66FF">
                <a:gamma/>
                <a:shade val="46275"/>
                <a:invGamma/>
              </a:srgbClr>
            </a:gs>
          </a:gsLst>
          <a:lin ang="0" scaled="1"/>
        </a:gradFill>
        <a:ln w="28575" cap="flat" cmpd="sng" algn="ctr">
          <a:solidFill>
            <a:srgbClr val="003366"/>
          </a:solidFill>
          <a:prstDash val="solid"/>
          <a:round/>
          <a:headEnd type="none" w="lg" len="lg"/>
          <a:tailEnd type="none" w="lg" len="lg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rgbClr val="003366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CC66FF">
                <a:gamma/>
                <a:shade val="46275"/>
                <a:invGamma/>
              </a:srgbClr>
            </a:gs>
            <a:gs pos="50000">
              <a:srgbClr val="CC66FF"/>
            </a:gs>
            <a:gs pos="100000">
              <a:srgbClr val="CC66FF">
                <a:gamma/>
                <a:shade val="46275"/>
                <a:invGamma/>
              </a:srgbClr>
            </a:gs>
          </a:gsLst>
          <a:lin ang="0" scaled="1"/>
        </a:gradFill>
        <a:ln w="28575" cap="flat" cmpd="sng" algn="ctr">
          <a:solidFill>
            <a:srgbClr val="003366"/>
          </a:solidFill>
          <a:prstDash val="solid"/>
          <a:round/>
          <a:headEnd type="none" w="lg" len="lg"/>
          <a:tailEnd type="none" w="lg" len="lg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rgbClr val="003366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4_standardWhite 1">
        <a:dk1>
          <a:srgbClr val="000000"/>
        </a:dk1>
        <a:lt1>
          <a:srgbClr val="FFFFFF"/>
        </a:lt1>
        <a:dk2>
          <a:srgbClr val="003C69"/>
        </a:dk2>
        <a:lt2>
          <a:srgbClr val="808080"/>
        </a:lt2>
        <a:accent1>
          <a:srgbClr val="1C598C"/>
        </a:accent1>
        <a:accent2>
          <a:srgbClr val="4386AF"/>
        </a:accent2>
        <a:accent3>
          <a:srgbClr val="FFFFFF"/>
        </a:accent3>
        <a:accent4>
          <a:srgbClr val="000000"/>
        </a:accent4>
        <a:accent5>
          <a:srgbClr val="ABB5C5"/>
        </a:accent5>
        <a:accent6>
          <a:srgbClr val="3C799E"/>
        </a:accent6>
        <a:hlink>
          <a:srgbClr val="92BCD6"/>
        </a:hlink>
        <a:folHlink>
          <a:srgbClr val="C5DBE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2">
        <a:dk1>
          <a:srgbClr val="000000"/>
        </a:dk1>
        <a:lt1>
          <a:srgbClr val="FFFFFF"/>
        </a:lt1>
        <a:dk2>
          <a:srgbClr val="5A266A"/>
        </a:dk2>
        <a:lt2>
          <a:srgbClr val="808080"/>
        </a:lt2>
        <a:accent1>
          <a:srgbClr val="815595"/>
        </a:accent1>
        <a:accent2>
          <a:srgbClr val="A580B6"/>
        </a:accent2>
        <a:accent3>
          <a:srgbClr val="FFFFFF"/>
        </a:accent3>
        <a:accent4>
          <a:srgbClr val="000000"/>
        </a:accent4>
        <a:accent5>
          <a:srgbClr val="C1B4C8"/>
        </a:accent5>
        <a:accent6>
          <a:srgbClr val="9573A5"/>
        </a:accent6>
        <a:hlink>
          <a:srgbClr val="C6AFD1"/>
        </a:hlink>
        <a:folHlink>
          <a:srgbClr val="E3D8E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3">
        <a:dk1>
          <a:srgbClr val="000000"/>
        </a:dk1>
        <a:lt1>
          <a:srgbClr val="FFFFFF"/>
        </a:lt1>
        <a:dk2>
          <a:srgbClr val="693F58"/>
        </a:dk2>
        <a:lt2>
          <a:srgbClr val="808080"/>
        </a:lt2>
        <a:accent1>
          <a:srgbClr val="92587B"/>
        </a:accent1>
        <a:accent2>
          <a:srgbClr val="B88AA5"/>
        </a:accent2>
        <a:accent3>
          <a:srgbClr val="FFFFFF"/>
        </a:accent3>
        <a:accent4>
          <a:srgbClr val="000000"/>
        </a:accent4>
        <a:accent5>
          <a:srgbClr val="C7B4BF"/>
        </a:accent5>
        <a:accent6>
          <a:srgbClr val="A67D95"/>
        </a:accent6>
        <a:hlink>
          <a:srgbClr val="DEC8D5"/>
        </a:hlink>
        <a:folHlink>
          <a:srgbClr val="EFE5E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4">
        <a:dk1>
          <a:srgbClr val="000000"/>
        </a:dk1>
        <a:lt1>
          <a:srgbClr val="FFFFFF"/>
        </a:lt1>
        <a:dk2>
          <a:srgbClr val="813C49"/>
        </a:dk2>
        <a:lt2>
          <a:srgbClr val="808080"/>
        </a:lt2>
        <a:accent1>
          <a:srgbClr val="A54D5E"/>
        </a:accent1>
        <a:accent2>
          <a:srgbClr val="BD717F"/>
        </a:accent2>
        <a:accent3>
          <a:srgbClr val="FFFFFF"/>
        </a:accent3>
        <a:accent4>
          <a:srgbClr val="000000"/>
        </a:accent4>
        <a:accent5>
          <a:srgbClr val="CFB2B6"/>
        </a:accent5>
        <a:accent6>
          <a:srgbClr val="AB6672"/>
        </a:accent6>
        <a:hlink>
          <a:srgbClr val="D8ACB4"/>
        </a:hlink>
        <a:folHlink>
          <a:srgbClr val="E9CFD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5">
        <a:dk1>
          <a:srgbClr val="000000"/>
        </a:dk1>
        <a:lt1>
          <a:srgbClr val="FFFFFF"/>
        </a:lt1>
        <a:dk2>
          <a:srgbClr val="433F6D"/>
        </a:dk2>
        <a:lt2>
          <a:srgbClr val="808080"/>
        </a:lt2>
        <a:accent1>
          <a:srgbClr val="5F5999"/>
        </a:accent1>
        <a:accent2>
          <a:srgbClr val="8B86B8"/>
        </a:accent2>
        <a:accent3>
          <a:srgbClr val="FFFFFF"/>
        </a:accent3>
        <a:accent4>
          <a:srgbClr val="000000"/>
        </a:accent4>
        <a:accent5>
          <a:srgbClr val="B6B5CA"/>
        </a:accent5>
        <a:accent6>
          <a:srgbClr val="7D79A6"/>
        </a:accent6>
        <a:hlink>
          <a:srgbClr val="C2C0DA"/>
        </a:hlink>
        <a:folHlink>
          <a:srgbClr val="D6D5E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6">
        <a:dk1>
          <a:srgbClr val="000000"/>
        </a:dk1>
        <a:lt1>
          <a:srgbClr val="FFFFFF"/>
        </a:lt1>
        <a:dk2>
          <a:srgbClr val="20628D"/>
        </a:dk2>
        <a:lt2>
          <a:srgbClr val="808080"/>
        </a:lt2>
        <a:accent1>
          <a:srgbClr val="4A98B0"/>
        </a:accent1>
        <a:accent2>
          <a:srgbClr val="78B3C6"/>
        </a:accent2>
        <a:accent3>
          <a:srgbClr val="FFFFFF"/>
        </a:accent3>
        <a:accent4>
          <a:srgbClr val="000000"/>
        </a:accent4>
        <a:accent5>
          <a:srgbClr val="B1CAD4"/>
        </a:accent5>
        <a:accent6>
          <a:srgbClr val="6CA2B3"/>
        </a:accent6>
        <a:hlink>
          <a:srgbClr val="A1CAD7"/>
        </a:hlink>
        <a:folHlink>
          <a:srgbClr val="C4DE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7">
        <a:dk1>
          <a:srgbClr val="000000"/>
        </a:dk1>
        <a:lt1>
          <a:srgbClr val="FFFFFF"/>
        </a:lt1>
        <a:dk2>
          <a:srgbClr val="305C74"/>
        </a:dk2>
        <a:lt2>
          <a:srgbClr val="808080"/>
        </a:lt2>
        <a:accent1>
          <a:srgbClr val="4381A3"/>
        </a:accent1>
        <a:accent2>
          <a:srgbClr val="77AAC7"/>
        </a:accent2>
        <a:accent3>
          <a:srgbClr val="FFFFFF"/>
        </a:accent3>
        <a:accent4>
          <a:srgbClr val="000000"/>
        </a:accent4>
        <a:accent5>
          <a:srgbClr val="B0C1CE"/>
        </a:accent5>
        <a:accent6>
          <a:srgbClr val="6B9AB4"/>
        </a:accent6>
        <a:hlink>
          <a:srgbClr val="B8D3E2"/>
        </a:hlink>
        <a:folHlink>
          <a:srgbClr val="D6E5E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8">
        <a:dk1>
          <a:srgbClr val="000000"/>
        </a:dk1>
        <a:lt1>
          <a:srgbClr val="FFFFFF"/>
        </a:lt1>
        <a:dk2>
          <a:srgbClr val="40685B"/>
        </a:dk2>
        <a:lt2>
          <a:srgbClr val="808080"/>
        </a:lt2>
        <a:accent1>
          <a:srgbClr val="619D89"/>
        </a:accent1>
        <a:accent2>
          <a:srgbClr val="95BDB0"/>
        </a:accent2>
        <a:accent3>
          <a:srgbClr val="FFFFFF"/>
        </a:accent3>
        <a:accent4>
          <a:srgbClr val="000000"/>
        </a:accent4>
        <a:accent5>
          <a:srgbClr val="B7CCC4"/>
        </a:accent5>
        <a:accent6>
          <a:srgbClr val="87AB9F"/>
        </a:accent6>
        <a:hlink>
          <a:srgbClr val="CEE0DA"/>
        </a:hlink>
        <a:folHlink>
          <a:srgbClr val="DCE8E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9">
        <a:dk1>
          <a:srgbClr val="000000"/>
        </a:dk1>
        <a:lt1>
          <a:srgbClr val="FFFFFF"/>
        </a:lt1>
        <a:dk2>
          <a:srgbClr val="8B4A1D"/>
        </a:dk2>
        <a:lt2>
          <a:srgbClr val="808080"/>
        </a:lt2>
        <a:accent1>
          <a:srgbClr val="A96B45"/>
        </a:accent1>
        <a:accent2>
          <a:srgbClr val="C79577"/>
        </a:accent2>
        <a:accent3>
          <a:srgbClr val="FFFFFF"/>
        </a:accent3>
        <a:accent4>
          <a:srgbClr val="000000"/>
        </a:accent4>
        <a:accent5>
          <a:srgbClr val="D1BAB0"/>
        </a:accent5>
        <a:accent6>
          <a:srgbClr val="B4876B"/>
        </a:accent6>
        <a:hlink>
          <a:srgbClr val="DEC2B0"/>
        </a:hlink>
        <a:folHlink>
          <a:srgbClr val="EAD9C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6.xml><?xml version="1.0" encoding="utf-8"?>
<a:theme xmlns:a="http://schemas.openxmlformats.org/drawingml/2006/main" name="47_standardWhite">
  <a:themeElements>
    <a:clrScheme name="4_standardWhite 1">
      <a:dk1>
        <a:srgbClr val="000000"/>
      </a:dk1>
      <a:lt1>
        <a:srgbClr val="FFFFFF"/>
      </a:lt1>
      <a:dk2>
        <a:srgbClr val="003C69"/>
      </a:dk2>
      <a:lt2>
        <a:srgbClr val="808080"/>
      </a:lt2>
      <a:accent1>
        <a:srgbClr val="1C598C"/>
      </a:accent1>
      <a:accent2>
        <a:srgbClr val="4386AF"/>
      </a:accent2>
      <a:accent3>
        <a:srgbClr val="FFFFFF"/>
      </a:accent3>
      <a:accent4>
        <a:srgbClr val="000000"/>
      </a:accent4>
      <a:accent5>
        <a:srgbClr val="ABB5C5"/>
      </a:accent5>
      <a:accent6>
        <a:srgbClr val="3C799E"/>
      </a:accent6>
      <a:hlink>
        <a:srgbClr val="92BCD6"/>
      </a:hlink>
      <a:folHlink>
        <a:srgbClr val="C5DBE9"/>
      </a:folHlink>
    </a:clrScheme>
    <a:fontScheme name="4_standardWhi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CC66FF">
                <a:gamma/>
                <a:shade val="46275"/>
                <a:invGamma/>
              </a:srgbClr>
            </a:gs>
            <a:gs pos="50000">
              <a:srgbClr val="CC66FF"/>
            </a:gs>
            <a:gs pos="100000">
              <a:srgbClr val="CC66FF">
                <a:gamma/>
                <a:shade val="46275"/>
                <a:invGamma/>
              </a:srgbClr>
            </a:gs>
          </a:gsLst>
          <a:lin ang="0" scaled="1"/>
        </a:gradFill>
        <a:ln w="28575" cap="flat" cmpd="sng" algn="ctr">
          <a:solidFill>
            <a:srgbClr val="003366"/>
          </a:solidFill>
          <a:prstDash val="solid"/>
          <a:round/>
          <a:headEnd type="none" w="lg" len="lg"/>
          <a:tailEnd type="none" w="lg" len="lg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rgbClr val="003366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CC66FF">
                <a:gamma/>
                <a:shade val="46275"/>
                <a:invGamma/>
              </a:srgbClr>
            </a:gs>
            <a:gs pos="50000">
              <a:srgbClr val="CC66FF"/>
            </a:gs>
            <a:gs pos="100000">
              <a:srgbClr val="CC66FF">
                <a:gamma/>
                <a:shade val="46275"/>
                <a:invGamma/>
              </a:srgbClr>
            </a:gs>
          </a:gsLst>
          <a:lin ang="0" scaled="1"/>
        </a:gradFill>
        <a:ln w="28575" cap="flat" cmpd="sng" algn="ctr">
          <a:solidFill>
            <a:srgbClr val="003366"/>
          </a:solidFill>
          <a:prstDash val="solid"/>
          <a:round/>
          <a:headEnd type="none" w="lg" len="lg"/>
          <a:tailEnd type="none" w="lg" len="lg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rgbClr val="003366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4_standardWhite 1">
        <a:dk1>
          <a:srgbClr val="000000"/>
        </a:dk1>
        <a:lt1>
          <a:srgbClr val="FFFFFF"/>
        </a:lt1>
        <a:dk2>
          <a:srgbClr val="003C69"/>
        </a:dk2>
        <a:lt2>
          <a:srgbClr val="808080"/>
        </a:lt2>
        <a:accent1>
          <a:srgbClr val="1C598C"/>
        </a:accent1>
        <a:accent2>
          <a:srgbClr val="4386AF"/>
        </a:accent2>
        <a:accent3>
          <a:srgbClr val="FFFFFF"/>
        </a:accent3>
        <a:accent4>
          <a:srgbClr val="000000"/>
        </a:accent4>
        <a:accent5>
          <a:srgbClr val="ABB5C5"/>
        </a:accent5>
        <a:accent6>
          <a:srgbClr val="3C799E"/>
        </a:accent6>
        <a:hlink>
          <a:srgbClr val="92BCD6"/>
        </a:hlink>
        <a:folHlink>
          <a:srgbClr val="C5DBE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2">
        <a:dk1>
          <a:srgbClr val="000000"/>
        </a:dk1>
        <a:lt1>
          <a:srgbClr val="FFFFFF"/>
        </a:lt1>
        <a:dk2>
          <a:srgbClr val="5A266A"/>
        </a:dk2>
        <a:lt2>
          <a:srgbClr val="808080"/>
        </a:lt2>
        <a:accent1>
          <a:srgbClr val="815595"/>
        </a:accent1>
        <a:accent2>
          <a:srgbClr val="A580B6"/>
        </a:accent2>
        <a:accent3>
          <a:srgbClr val="FFFFFF"/>
        </a:accent3>
        <a:accent4>
          <a:srgbClr val="000000"/>
        </a:accent4>
        <a:accent5>
          <a:srgbClr val="C1B4C8"/>
        </a:accent5>
        <a:accent6>
          <a:srgbClr val="9573A5"/>
        </a:accent6>
        <a:hlink>
          <a:srgbClr val="C6AFD1"/>
        </a:hlink>
        <a:folHlink>
          <a:srgbClr val="E3D8E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3">
        <a:dk1>
          <a:srgbClr val="000000"/>
        </a:dk1>
        <a:lt1>
          <a:srgbClr val="FFFFFF"/>
        </a:lt1>
        <a:dk2>
          <a:srgbClr val="693F58"/>
        </a:dk2>
        <a:lt2>
          <a:srgbClr val="808080"/>
        </a:lt2>
        <a:accent1>
          <a:srgbClr val="92587B"/>
        </a:accent1>
        <a:accent2>
          <a:srgbClr val="B88AA5"/>
        </a:accent2>
        <a:accent3>
          <a:srgbClr val="FFFFFF"/>
        </a:accent3>
        <a:accent4>
          <a:srgbClr val="000000"/>
        </a:accent4>
        <a:accent5>
          <a:srgbClr val="C7B4BF"/>
        </a:accent5>
        <a:accent6>
          <a:srgbClr val="A67D95"/>
        </a:accent6>
        <a:hlink>
          <a:srgbClr val="DEC8D5"/>
        </a:hlink>
        <a:folHlink>
          <a:srgbClr val="EFE5E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4">
        <a:dk1>
          <a:srgbClr val="000000"/>
        </a:dk1>
        <a:lt1>
          <a:srgbClr val="FFFFFF"/>
        </a:lt1>
        <a:dk2>
          <a:srgbClr val="813C49"/>
        </a:dk2>
        <a:lt2>
          <a:srgbClr val="808080"/>
        </a:lt2>
        <a:accent1>
          <a:srgbClr val="A54D5E"/>
        </a:accent1>
        <a:accent2>
          <a:srgbClr val="BD717F"/>
        </a:accent2>
        <a:accent3>
          <a:srgbClr val="FFFFFF"/>
        </a:accent3>
        <a:accent4>
          <a:srgbClr val="000000"/>
        </a:accent4>
        <a:accent5>
          <a:srgbClr val="CFB2B6"/>
        </a:accent5>
        <a:accent6>
          <a:srgbClr val="AB6672"/>
        </a:accent6>
        <a:hlink>
          <a:srgbClr val="D8ACB4"/>
        </a:hlink>
        <a:folHlink>
          <a:srgbClr val="E9CFD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5">
        <a:dk1>
          <a:srgbClr val="000000"/>
        </a:dk1>
        <a:lt1>
          <a:srgbClr val="FFFFFF"/>
        </a:lt1>
        <a:dk2>
          <a:srgbClr val="433F6D"/>
        </a:dk2>
        <a:lt2>
          <a:srgbClr val="808080"/>
        </a:lt2>
        <a:accent1>
          <a:srgbClr val="5F5999"/>
        </a:accent1>
        <a:accent2>
          <a:srgbClr val="8B86B8"/>
        </a:accent2>
        <a:accent3>
          <a:srgbClr val="FFFFFF"/>
        </a:accent3>
        <a:accent4>
          <a:srgbClr val="000000"/>
        </a:accent4>
        <a:accent5>
          <a:srgbClr val="B6B5CA"/>
        </a:accent5>
        <a:accent6>
          <a:srgbClr val="7D79A6"/>
        </a:accent6>
        <a:hlink>
          <a:srgbClr val="C2C0DA"/>
        </a:hlink>
        <a:folHlink>
          <a:srgbClr val="D6D5E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6">
        <a:dk1>
          <a:srgbClr val="000000"/>
        </a:dk1>
        <a:lt1>
          <a:srgbClr val="FFFFFF"/>
        </a:lt1>
        <a:dk2>
          <a:srgbClr val="20628D"/>
        </a:dk2>
        <a:lt2>
          <a:srgbClr val="808080"/>
        </a:lt2>
        <a:accent1>
          <a:srgbClr val="4A98B0"/>
        </a:accent1>
        <a:accent2>
          <a:srgbClr val="78B3C6"/>
        </a:accent2>
        <a:accent3>
          <a:srgbClr val="FFFFFF"/>
        </a:accent3>
        <a:accent4>
          <a:srgbClr val="000000"/>
        </a:accent4>
        <a:accent5>
          <a:srgbClr val="B1CAD4"/>
        </a:accent5>
        <a:accent6>
          <a:srgbClr val="6CA2B3"/>
        </a:accent6>
        <a:hlink>
          <a:srgbClr val="A1CAD7"/>
        </a:hlink>
        <a:folHlink>
          <a:srgbClr val="C4DE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7">
        <a:dk1>
          <a:srgbClr val="000000"/>
        </a:dk1>
        <a:lt1>
          <a:srgbClr val="FFFFFF"/>
        </a:lt1>
        <a:dk2>
          <a:srgbClr val="305C74"/>
        </a:dk2>
        <a:lt2>
          <a:srgbClr val="808080"/>
        </a:lt2>
        <a:accent1>
          <a:srgbClr val="4381A3"/>
        </a:accent1>
        <a:accent2>
          <a:srgbClr val="77AAC7"/>
        </a:accent2>
        <a:accent3>
          <a:srgbClr val="FFFFFF"/>
        </a:accent3>
        <a:accent4>
          <a:srgbClr val="000000"/>
        </a:accent4>
        <a:accent5>
          <a:srgbClr val="B0C1CE"/>
        </a:accent5>
        <a:accent6>
          <a:srgbClr val="6B9AB4"/>
        </a:accent6>
        <a:hlink>
          <a:srgbClr val="B8D3E2"/>
        </a:hlink>
        <a:folHlink>
          <a:srgbClr val="D6E5E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8">
        <a:dk1>
          <a:srgbClr val="000000"/>
        </a:dk1>
        <a:lt1>
          <a:srgbClr val="FFFFFF"/>
        </a:lt1>
        <a:dk2>
          <a:srgbClr val="40685B"/>
        </a:dk2>
        <a:lt2>
          <a:srgbClr val="808080"/>
        </a:lt2>
        <a:accent1>
          <a:srgbClr val="619D89"/>
        </a:accent1>
        <a:accent2>
          <a:srgbClr val="95BDB0"/>
        </a:accent2>
        <a:accent3>
          <a:srgbClr val="FFFFFF"/>
        </a:accent3>
        <a:accent4>
          <a:srgbClr val="000000"/>
        </a:accent4>
        <a:accent5>
          <a:srgbClr val="B7CCC4"/>
        </a:accent5>
        <a:accent6>
          <a:srgbClr val="87AB9F"/>
        </a:accent6>
        <a:hlink>
          <a:srgbClr val="CEE0DA"/>
        </a:hlink>
        <a:folHlink>
          <a:srgbClr val="DCE8E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9">
        <a:dk1>
          <a:srgbClr val="000000"/>
        </a:dk1>
        <a:lt1>
          <a:srgbClr val="FFFFFF"/>
        </a:lt1>
        <a:dk2>
          <a:srgbClr val="8B4A1D"/>
        </a:dk2>
        <a:lt2>
          <a:srgbClr val="808080"/>
        </a:lt2>
        <a:accent1>
          <a:srgbClr val="A96B45"/>
        </a:accent1>
        <a:accent2>
          <a:srgbClr val="C79577"/>
        </a:accent2>
        <a:accent3>
          <a:srgbClr val="FFFFFF"/>
        </a:accent3>
        <a:accent4>
          <a:srgbClr val="000000"/>
        </a:accent4>
        <a:accent5>
          <a:srgbClr val="D1BAB0"/>
        </a:accent5>
        <a:accent6>
          <a:srgbClr val="B4876B"/>
        </a:accent6>
        <a:hlink>
          <a:srgbClr val="DEC2B0"/>
        </a:hlink>
        <a:folHlink>
          <a:srgbClr val="EAD9C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7.xml><?xml version="1.0" encoding="utf-8"?>
<a:theme xmlns:a="http://schemas.openxmlformats.org/drawingml/2006/main" name="36_Glasgowuniv2">
  <a:themeElements>
    <a:clrScheme name="5_Glasgowuniv2 1">
      <a:dk1>
        <a:srgbClr val="000000"/>
      </a:dk1>
      <a:lt1>
        <a:srgbClr val="FFFFFF"/>
      </a:lt1>
      <a:dk2>
        <a:srgbClr val="003C69"/>
      </a:dk2>
      <a:lt2>
        <a:srgbClr val="808080"/>
      </a:lt2>
      <a:accent1>
        <a:srgbClr val="1C598C"/>
      </a:accent1>
      <a:accent2>
        <a:srgbClr val="4386AF"/>
      </a:accent2>
      <a:accent3>
        <a:srgbClr val="FFFFFF"/>
      </a:accent3>
      <a:accent4>
        <a:srgbClr val="000000"/>
      </a:accent4>
      <a:accent5>
        <a:srgbClr val="ABB5C5"/>
      </a:accent5>
      <a:accent6>
        <a:srgbClr val="3C799E"/>
      </a:accent6>
      <a:hlink>
        <a:srgbClr val="92BCD6"/>
      </a:hlink>
      <a:folHlink>
        <a:srgbClr val="C5DBE9"/>
      </a:folHlink>
    </a:clrScheme>
    <a:fontScheme name="5_Glasgowuniv2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CC66FF">
                <a:gamma/>
                <a:shade val="46275"/>
                <a:invGamma/>
              </a:srgbClr>
            </a:gs>
            <a:gs pos="50000">
              <a:srgbClr val="CC66FF"/>
            </a:gs>
            <a:gs pos="100000">
              <a:srgbClr val="CC66FF">
                <a:gamma/>
                <a:shade val="46275"/>
                <a:invGamma/>
              </a:srgbClr>
            </a:gs>
          </a:gsLst>
          <a:lin ang="0" scaled="1"/>
        </a:gradFill>
        <a:ln w="28575" cap="flat" cmpd="sng" algn="ctr">
          <a:solidFill>
            <a:srgbClr val="003366"/>
          </a:solidFill>
          <a:prstDash val="solid"/>
          <a:round/>
          <a:headEnd type="none" w="lg" len="lg"/>
          <a:tailEnd type="none" w="lg" len="lg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rgbClr val="003366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CC66FF">
                <a:gamma/>
                <a:shade val="46275"/>
                <a:invGamma/>
              </a:srgbClr>
            </a:gs>
            <a:gs pos="50000">
              <a:srgbClr val="CC66FF"/>
            </a:gs>
            <a:gs pos="100000">
              <a:srgbClr val="CC66FF">
                <a:gamma/>
                <a:shade val="46275"/>
                <a:invGamma/>
              </a:srgbClr>
            </a:gs>
          </a:gsLst>
          <a:lin ang="0" scaled="1"/>
        </a:gradFill>
        <a:ln w="28575" cap="flat" cmpd="sng" algn="ctr">
          <a:solidFill>
            <a:srgbClr val="003366"/>
          </a:solidFill>
          <a:prstDash val="solid"/>
          <a:round/>
          <a:headEnd type="none" w="lg" len="lg"/>
          <a:tailEnd type="none" w="lg" len="lg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rgbClr val="003366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5_Glasgowuniv2 1">
        <a:dk1>
          <a:srgbClr val="000000"/>
        </a:dk1>
        <a:lt1>
          <a:srgbClr val="FFFFFF"/>
        </a:lt1>
        <a:dk2>
          <a:srgbClr val="003C69"/>
        </a:dk2>
        <a:lt2>
          <a:srgbClr val="808080"/>
        </a:lt2>
        <a:accent1>
          <a:srgbClr val="1C598C"/>
        </a:accent1>
        <a:accent2>
          <a:srgbClr val="4386AF"/>
        </a:accent2>
        <a:accent3>
          <a:srgbClr val="FFFFFF"/>
        </a:accent3>
        <a:accent4>
          <a:srgbClr val="000000"/>
        </a:accent4>
        <a:accent5>
          <a:srgbClr val="ABB5C5"/>
        </a:accent5>
        <a:accent6>
          <a:srgbClr val="3C799E"/>
        </a:accent6>
        <a:hlink>
          <a:srgbClr val="92BCD6"/>
        </a:hlink>
        <a:folHlink>
          <a:srgbClr val="C5DBE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Glasgowuniv2 2">
        <a:dk1>
          <a:srgbClr val="000000"/>
        </a:dk1>
        <a:lt1>
          <a:srgbClr val="FFFFFF"/>
        </a:lt1>
        <a:dk2>
          <a:srgbClr val="5A266A"/>
        </a:dk2>
        <a:lt2>
          <a:srgbClr val="808080"/>
        </a:lt2>
        <a:accent1>
          <a:srgbClr val="815595"/>
        </a:accent1>
        <a:accent2>
          <a:srgbClr val="A580B6"/>
        </a:accent2>
        <a:accent3>
          <a:srgbClr val="FFFFFF"/>
        </a:accent3>
        <a:accent4>
          <a:srgbClr val="000000"/>
        </a:accent4>
        <a:accent5>
          <a:srgbClr val="C1B4C8"/>
        </a:accent5>
        <a:accent6>
          <a:srgbClr val="9573A5"/>
        </a:accent6>
        <a:hlink>
          <a:srgbClr val="C6AFD1"/>
        </a:hlink>
        <a:folHlink>
          <a:srgbClr val="E3D8E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Glasgowuniv2 3">
        <a:dk1>
          <a:srgbClr val="000000"/>
        </a:dk1>
        <a:lt1>
          <a:srgbClr val="FFFFFF"/>
        </a:lt1>
        <a:dk2>
          <a:srgbClr val="693F58"/>
        </a:dk2>
        <a:lt2>
          <a:srgbClr val="808080"/>
        </a:lt2>
        <a:accent1>
          <a:srgbClr val="92587B"/>
        </a:accent1>
        <a:accent2>
          <a:srgbClr val="B88AA5"/>
        </a:accent2>
        <a:accent3>
          <a:srgbClr val="FFFFFF"/>
        </a:accent3>
        <a:accent4>
          <a:srgbClr val="000000"/>
        </a:accent4>
        <a:accent5>
          <a:srgbClr val="C7B4BF"/>
        </a:accent5>
        <a:accent6>
          <a:srgbClr val="A67D95"/>
        </a:accent6>
        <a:hlink>
          <a:srgbClr val="DEC8D5"/>
        </a:hlink>
        <a:folHlink>
          <a:srgbClr val="EFE5E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Glasgowuniv2 4">
        <a:dk1>
          <a:srgbClr val="000000"/>
        </a:dk1>
        <a:lt1>
          <a:srgbClr val="FFFFFF"/>
        </a:lt1>
        <a:dk2>
          <a:srgbClr val="813C49"/>
        </a:dk2>
        <a:lt2>
          <a:srgbClr val="808080"/>
        </a:lt2>
        <a:accent1>
          <a:srgbClr val="A54D5E"/>
        </a:accent1>
        <a:accent2>
          <a:srgbClr val="BD717F"/>
        </a:accent2>
        <a:accent3>
          <a:srgbClr val="FFFFFF"/>
        </a:accent3>
        <a:accent4>
          <a:srgbClr val="000000"/>
        </a:accent4>
        <a:accent5>
          <a:srgbClr val="CFB2B6"/>
        </a:accent5>
        <a:accent6>
          <a:srgbClr val="AB6672"/>
        </a:accent6>
        <a:hlink>
          <a:srgbClr val="D8ACB4"/>
        </a:hlink>
        <a:folHlink>
          <a:srgbClr val="E9CFD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Glasgowuniv2 5">
        <a:dk1>
          <a:srgbClr val="000000"/>
        </a:dk1>
        <a:lt1>
          <a:srgbClr val="FFFFFF"/>
        </a:lt1>
        <a:dk2>
          <a:srgbClr val="433F6D"/>
        </a:dk2>
        <a:lt2>
          <a:srgbClr val="808080"/>
        </a:lt2>
        <a:accent1>
          <a:srgbClr val="5F5999"/>
        </a:accent1>
        <a:accent2>
          <a:srgbClr val="8B86B8"/>
        </a:accent2>
        <a:accent3>
          <a:srgbClr val="FFFFFF"/>
        </a:accent3>
        <a:accent4>
          <a:srgbClr val="000000"/>
        </a:accent4>
        <a:accent5>
          <a:srgbClr val="B6B5CA"/>
        </a:accent5>
        <a:accent6>
          <a:srgbClr val="7D79A6"/>
        </a:accent6>
        <a:hlink>
          <a:srgbClr val="C2C0DA"/>
        </a:hlink>
        <a:folHlink>
          <a:srgbClr val="D6D5E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Glasgowuniv2 6">
        <a:dk1>
          <a:srgbClr val="000000"/>
        </a:dk1>
        <a:lt1>
          <a:srgbClr val="FFFFFF"/>
        </a:lt1>
        <a:dk2>
          <a:srgbClr val="20628D"/>
        </a:dk2>
        <a:lt2>
          <a:srgbClr val="808080"/>
        </a:lt2>
        <a:accent1>
          <a:srgbClr val="4A98B0"/>
        </a:accent1>
        <a:accent2>
          <a:srgbClr val="78B3C6"/>
        </a:accent2>
        <a:accent3>
          <a:srgbClr val="FFFFFF"/>
        </a:accent3>
        <a:accent4>
          <a:srgbClr val="000000"/>
        </a:accent4>
        <a:accent5>
          <a:srgbClr val="B1CAD4"/>
        </a:accent5>
        <a:accent6>
          <a:srgbClr val="6CA2B3"/>
        </a:accent6>
        <a:hlink>
          <a:srgbClr val="A1CAD7"/>
        </a:hlink>
        <a:folHlink>
          <a:srgbClr val="C4DE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Glasgowuniv2 7">
        <a:dk1>
          <a:srgbClr val="000000"/>
        </a:dk1>
        <a:lt1>
          <a:srgbClr val="FFFFFF"/>
        </a:lt1>
        <a:dk2>
          <a:srgbClr val="305C74"/>
        </a:dk2>
        <a:lt2>
          <a:srgbClr val="808080"/>
        </a:lt2>
        <a:accent1>
          <a:srgbClr val="4381A3"/>
        </a:accent1>
        <a:accent2>
          <a:srgbClr val="77AAC7"/>
        </a:accent2>
        <a:accent3>
          <a:srgbClr val="FFFFFF"/>
        </a:accent3>
        <a:accent4>
          <a:srgbClr val="000000"/>
        </a:accent4>
        <a:accent5>
          <a:srgbClr val="B0C1CE"/>
        </a:accent5>
        <a:accent6>
          <a:srgbClr val="6B9AB4"/>
        </a:accent6>
        <a:hlink>
          <a:srgbClr val="B8D3E2"/>
        </a:hlink>
        <a:folHlink>
          <a:srgbClr val="D6E5E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Glasgowuniv2 8">
        <a:dk1>
          <a:srgbClr val="000000"/>
        </a:dk1>
        <a:lt1>
          <a:srgbClr val="FFFFFF"/>
        </a:lt1>
        <a:dk2>
          <a:srgbClr val="40685B"/>
        </a:dk2>
        <a:lt2>
          <a:srgbClr val="808080"/>
        </a:lt2>
        <a:accent1>
          <a:srgbClr val="619D89"/>
        </a:accent1>
        <a:accent2>
          <a:srgbClr val="95BDB0"/>
        </a:accent2>
        <a:accent3>
          <a:srgbClr val="FFFFFF"/>
        </a:accent3>
        <a:accent4>
          <a:srgbClr val="000000"/>
        </a:accent4>
        <a:accent5>
          <a:srgbClr val="B7CCC4"/>
        </a:accent5>
        <a:accent6>
          <a:srgbClr val="87AB9F"/>
        </a:accent6>
        <a:hlink>
          <a:srgbClr val="CEE0DA"/>
        </a:hlink>
        <a:folHlink>
          <a:srgbClr val="DCE8E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Glasgowuniv2 9">
        <a:dk1>
          <a:srgbClr val="000000"/>
        </a:dk1>
        <a:lt1>
          <a:srgbClr val="FFFFFF"/>
        </a:lt1>
        <a:dk2>
          <a:srgbClr val="8B4A1D"/>
        </a:dk2>
        <a:lt2>
          <a:srgbClr val="808080"/>
        </a:lt2>
        <a:accent1>
          <a:srgbClr val="A96B45"/>
        </a:accent1>
        <a:accent2>
          <a:srgbClr val="C79577"/>
        </a:accent2>
        <a:accent3>
          <a:srgbClr val="FFFFFF"/>
        </a:accent3>
        <a:accent4>
          <a:srgbClr val="000000"/>
        </a:accent4>
        <a:accent5>
          <a:srgbClr val="D1BAB0"/>
        </a:accent5>
        <a:accent6>
          <a:srgbClr val="B4876B"/>
        </a:accent6>
        <a:hlink>
          <a:srgbClr val="DEC2B0"/>
        </a:hlink>
        <a:folHlink>
          <a:srgbClr val="EAD9C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8.xml><?xml version="1.0" encoding="utf-8"?>
<a:theme xmlns:a="http://schemas.openxmlformats.org/drawingml/2006/main" name="20_blank">
  <a:themeElements>
    <a:clrScheme name="4_standardWhite 1">
      <a:dk1>
        <a:srgbClr val="000000"/>
      </a:dk1>
      <a:lt1>
        <a:srgbClr val="FFFFFF"/>
      </a:lt1>
      <a:dk2>
        <a:srgbClr val="003C69"/>
      </a:dk2>
      <a:lt2>
        <a:srgbClr val="808080"/>
      </a:lt2>
      <a:accent1>
        <a:srgbClr val="1C598C"/>
      </a:accent1>
      <a:accent2>
        <a:srgbClr val="4386AF"/>
      </a:accent2>
      <a:accent3>
        <a:srgbClr val="FFFFFF"/>
      </a:accent3>
      <a:accent4>
        <a:srgbClr val="000000"/>
      </a:accent4>
      <a:accent5>
        <a:srgbClr val="ABB5C5"/>
      </a:accent5>
      <a:accent6>
        <a:srgbClr val="3C799E"/>
      </a:accent6>
      <a:hlink>
        <a:srgbClr val="92BCD6"/>
      </a:hlink>
      <a:folHlink>
        <a:srgbClr val="C5DBE9"/>
      </a:folHlink>
    </a:clrScheme>
    <a:fontScheme name="4_standardWhite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rgbClr val="003366"/>
            </a:solidFill>
            <a:effectLst/>
            <a:latin typeface="Calibri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rgbClr val="003366"/>
            </a:solidFill>
            <a:effectLst/>
            <a:latin typeface="Calibri" pitchFamily="34" charset="0"/>
            <a:cs typeface="Arial" charset="0"/>
          </a:defRPr>
        </a:defPPr>
      </a:lstStyle>
    </a:lnDef>
  </a:objectDefaults>
  <a:extraClrSchemeLst>
    <a:extraClrScheme>
      <a:clrScheme name="4_standardWhite 1">
        <a:dk1>
          <a:srgbClr val="000000"/>
        </a:dk1>
        <a:lt1>
          <a:srgbClr val="FFFFFF"/>
        </a:lt1>
        <a:dk2>
          <a:srgbClr val="003C69"/>
        </a:dk2>
        <a:lt2>
          <a:srgbClr val="808080"/>
        </a:lt2>
        <a:accent1>
          <a:srgbClr val="1C598C"/>
        </a:accent1>
        <a:accent2>
          <a:srgbClr val="4386AF"/>
        </a:accent2>
        <a:accent3>
          <a:srgbClr val="FFFFFF"/>
        </a:accent3>
        <a:accent4>
          <a:srgbClr val="000000"/>
        </a:accent4>
        <a:accent5>
          <a:srgbClr val="ABB5C5"/>
        </a:accent5>
        <a:accent6>
          <a:srgbClr val="3C799E"/>
        </a:accent6>
        <a:hlink>
          <a:srgbClr val="92BCD6"/>
        </a:hlink>
        <a:folHlink>
          <a:srgbClr val="C5DBE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2">
        <a:dk1>
          <a:srgbClr val="000000"/>
        </a:dk1>
        <a:lt1>
          <a:srgbClr val="FFFFFF"/>
        </a:lt1>
        <a:dk2>
          <a:srgbClr val="5A266A"/>
        </a:dk2>
        <a:lt2>
          <a:srgbClr val="808080"/>
        </a:lt2>
        <a:accent1>
          <a:srgbClr val="815595"/>
        </a:accent1>
        <a:accent2>
          <a:srgbClr val="A580B6"/>
        </a:accent2>
        <a:accent3>
          <a:srgbClr val="FFFFFF"/>
        </a:accent3>
        <a:accent4>
          <a:srgbClr val="000000"/>
        </a:accent4>
        <a:accent5>
          <a:srgbClr val="C1B4C8"/>
        </a:accent5>
        <a:accent6>
          <a:srgbClr val="9573A5"/>
        </a:accent6>
        <a:hlink>
          <a:srgbClr val="C6AFD1"/>
        </a:hlink>
        <a:folHlink>
          <a:srgbClr val="E3D8E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3">
        <a:dk1>
          <a:srgbClr val="000000"/>
        </a:dk1>
        <a:lt1>
          <a:srgbClr val="FFFFFF"/>
        </a:lt1>
        <a:dk2>
          <a:srgbClr val="693F58"/>
        </a:dk2>
        <a:lt2>
          <a:srgbClr val="808080"/>
        </a:lt2>
        <a:accent1>
          <a:srgbClr val="92587B"/>
        </a:accent1>
        <a:accent2>
          <a:srgbClr val="B88AA5"/>
        </a:accent2>
        <a:accent3>
          <a:srgbClr val="FFFFFF"/>
        </a:accent3>
        <a:accent4>
          <a:srgbClr val="000000"/>
        </a:accent4>
        <a:accent5>
          <a:srgbClr val="C7B4BF"/>
        </a:accent5>
        <a:accent6>
          <a:srgbClr val="A67D95"/>
        </a:accent6>
        <a:hlink>
          <a:srgbClr val="DEC8D5"/>
        </a:hlink>
        <a:folHlink>
          <a:srgbClr val="EFE5E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4">
        <a:dk1>
          <a:srgbClr val="000000"/>
        </a:dk1>
        <a:lt1>
          <a:srgbClr val="FFFFFF"/>
        </a:lt1>
        <a:dk2>
          <a:srgbClr val="813C49"/>
        </a:dk2>
        <a:lt2>
          <a:srgbClr val="808080"/>
        </a:lt2>
        <a:accent1>
          <a:srgbClr val="A54D5E"/>
        </a:accent1>
        <a:accent2>
          <a:srgbClr val="BD717F"/>
        </a:accent2>
        <a:accent3>
          <a:srgbClr val="FFFFFF"/>
        </a:accent3>
        <a:accent4>
          <a:srgbClr val="000000"/>
        </a:accent4>
        <a:accent5>
          <a:srgbClr val="CFB2B6"/>
        </a:accent5>
        <a:accent6>
          <a:srgbClr val="AB6672"/>
        </a:accent6>
        <a:hlink>
          <a:srgbClr val="D8ACB4"/>
        </a:hlink>
        <a:folHlink>
          <a:srgbClr val="E9CFD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5">
        <a:dk1>
          <a:srgbClr val="000000"/>
        </a:dk1>
        <a:lt1>
          <a:srgbClr val="FFFFFF"/>
        </a:lt1>
        <a:dk2>
          <a:srgbClr val="433F6D"/>
        </a:dk2>
        <a:lt2>
          <a:srgbClr val="808080"/>
        </a:lt2>
        <a:accent1>
          <a:srgbClr val="5F5999"/>
        </a:accent1>
        <a:accent2>
          <a:srgbClr val="8B86B8"/>
        </a:accent2>
        <a:accent3>
          <a:srgbClr val="FFFFFF"/>
        </a:accent3>
        <a:accent4>
          <a:srgbClr val="000000"/>
        </a:accent4>
        <a:accent5>
          <a:srgbClr val="B6B5CA"/>
        </a:accent5>
        <a:accent6>
          <a:srgbClr val="7D79A6"/>
        </a:accent6>
        <a:hlink>
          <a:srgbClr val="C2C0DA"/>
        </a:hlink>
        <a:folHlink>
          <a:srgbClr val="D6D5E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6">
        <a:dk1>
          <a:srgbClr val="000000"/>
        </a:dk1>
        <a:lt1>
          <a:srgbClr val="FFFFFF"/>
        </a:lt1>
        <a:dk2>
          <a:srgbClr val="20628D"/>
        </a:dk2>
        <a:lt2>
          <a:srgbClr val="808080"/>
        </a:lt2>
        <a:accent1>
          <a:srgbClr val="4A98B0"/>
        </a:accent1>
        <a:accent2>
          <a:srgbClr val="78B3C6"/>
        </a:accent2>
        <a:accent3>
          <a:srgbClr val="FFFFFF"/>
        </a:accent3>
        <a:accent4>
          <a:srgbClr val="000000"/>
        </a:accent4>
        <a:accent5>
          <a:srgbClr val="B1CAD4"/>
        </a:accent5>
        <a:accent6>
          <a:srgbClr val="6CA2B3"/>
        </a:accent6>
        <a:hlink>
          <a:srgbClr val="A1CAD7"/>
        </a:hlink>
        <a:folHlink>
          <a:srgbClr val="C4DE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7">
        <a:dk1>
          <a:srgbClr val="000000"/>
        </a:dk1>
        <a:lt1>
          <a:srgbClr val="FFFFFF"/>
        </a:lt1>
        <a:dk2>
          <a:srgbClr val="305C74"/>
        </a:dk2>
        <a:lt2>
          <a:srgbClr val="808080"/>
        </a:lt2>
        <a:accent1>
          <a:srgbClr val="4381A3"/>
        </a:accent1>
        <a:accent2>
          <a:srgbClr val="77AAC7"/>
        </a:accent2>
        <a:accent3>
          <a:srgbClr val="FFFFFF"/>
        </a:accent3>
        <a:accent4>
          <a:srgbClr val="000000"/>
        </a:accent4>
        <a:accent5>
          <a:srgbClr val="B0C1CE"/>
        </a:accent5>
        <a:accent6>
          <a:srgbClr val="6B9AB4"/>
        </a:accent6>
        <a:hlink>
          <a:srgbClr val="B8D3E2"/>
        </a:hlink>
        <a:folHlink>
          <a:srgbClr val="D6E5E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8">
        <a:dk1>
          <a:srgbClr val="000000"/>
        </a:dk1>
        <a:lt1>
          <a:srgbClr val="FFFFFF"/>
        </a:lt1>
        <a:dk2>
          <a:srgbClr val="40685B"/>
        </a:dk2>
        <a:lt2>
          <a:srgbClr val="808080"/>
        </a:lt2>
        <a:accent1>
          <a:srgbClr val="619D89"/>
        </a:accent1>
        <a:accent2>
          <a:srgbClr val="95BDB0"/>
        </a:accent2>
        <a:accent3>
          <a:srgbClr val="FFFFFF"/>
        </a:accent3>
        <a:accent4>
          <a:srgbClr val="000000"/>
        </a:accent4>
        <a:accent5>
          <a:srgbClr val="B7CCC4"/>
        </a:accent5>
        <a:accent6>
          <a:srgbClr val="87AB9F"/>
        </a:accent6>
        <a:hlink>
          <a:srgbClr val="CEE0DA"/>
        </a:hlink>
        <a:folHlink>
          <a:srgbClr val="DCE8E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9">
        <a:dk1>
          <a:srgbClr val="000000"/>
        </a:dk1>
        <a:lt1>
          <a:srgbClr val="FFFFFF"/>
        </a:lt1>
        <a:dk2>
          <a:srgbClr val="8B4A1D"/>
        </a:dk2>
        <a:lt2>
          <a:srgbClr val="808080"/>
        </a:lt2>
        <a:accent1>
          <a:srgbClr val="A96B45"/>
        </a:accent1>
        <a:accent2>
          <a:srgbClr val="C79577"/>
        </a:accent2>
        <a:accent3>
          <a:srgbClr val="FFFFFF"/>
        </a:accent3>
        <a:accent4>
          <a:srgbClr val="000000"/>
        </a:accent4>
        <a:accent5>
          <a:srgbClr val="D1BAB0"/>
        </a:accent5>
        <a:accent6>
          <a:srgbClr val="B4876B"/>
        </a:accent6>
        <a:hlink>
          <a:srgbClr val="DEC2B0"/>
        </a:hlink>
        <a:folHlink>
          <a:srgbClr val="EAD9C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9.xml><?xml version="1.0" encoding="utf-8"?>
<a:theme xmlns:a="http://schemas.openxmlformats.org/drawingml/2006/main" name="21_blank">
  <a:themeElements>
    <a:clrScheme name="4_standardWhite 1">
      <a:dk1>
        <a:srgbClr val="000000"/>
      </a:dk1>
      <a:lt1>
        <a:srgbClr val="FFFFFF"/>
      </a:lt1>
      <a:dk2>
        <a:srgbClr val="003C69"/>
      </a:dk2>
      <a:lt2>
        <a:srgbClr val="808080"/>
      </a:lt2>
      <a:accent1>
        <a:srgbClr val="1C598C"/>
      </a:accent1>
      <a:accent2>
        <a:srgbClr val="4386AF"/>
      </a:accent2>
      <a:accent3>
        <a:srgbClr val="FFFFFF"/>
      </a:accent3>
      <a:accent4>
        <a:srgbClr val="000000"/>
      </a:accent4>
      <a:accent5>
        <a:srgbClr val="ABB5C5"/>
      </a:accent5>
      <a:accent6>
        <a:srgbClr val="3C799E"/>
      </a:accent6>
      <a:hlink>
        <a:srgbClr val="92BCD6"/>
      </a:hlink>
      <a:folHlink>
        <a:srgbClr val="C5DBE9"/>
      </a:folHlink>
    </a:clrScheme>
    <a:fontScheme name="4_standardWhite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rgbClr val="003366"/>
            </a:solidFill>
            <a:effectLst/>
            <a:latin typeface="Calibri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rgbClr val="003366"/>
            </a:solidFill>
            <a:effectLst/>
            <a:latin typeface="Calibri" pitchFamily="34" charset="0"/>
            <a:cs typeface="Arial" charset="0"/>
          </a:defRPr>
        </a:defPPr>
      </a:lstStyle>
    </a:lnDef>
  </a:objectDefaults>
  <a:extraClrSchemeLst>
    <a:extraClrScheme>
      <a:clrScheme name="4_standardWhite 1">
        <a:dk1>
          <a:srgbClr val="000000"/>
        </a:dk1>
        <a:lt1>
          <a:srgbClr val="FFFFFF"/>
        </a:lt1>
        <a:dk2>
          <a:srgbClr val="003C69"/>
        </a:dk2>
        <a:lt2>
          <a:srgbClr val="808080"/>
        </a:lt2>
        <a:accent1>
          <a:srgbClr val="1C598C"/>
        </a:accent1>
        <a:accent2>
          <a:srgbClr val="4386AF"/>
        </a:accent2>
        <a:accent3>
          <a:srgbClr val="FFFFFF"/>
        </a:accent3>
        <a:accent4>
          <a:srgbClr val="000000"/>
        </a:accent4>
        <a:accent5>
          <a:srgbClr val="ABB5C5"/>
        </a:accent5>
        <a:accent6>
          <a:srgbClr val="3C799E"/>
        </a:accent6>
        <a:hlink>
          <a:srgbClr val="92BCD6"/>
        </a:hlink>
        <a:folHlink>
          <a:srgbClr val="C5DBE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2">
        <a:dk1>
          <a:srgbClr val="000000"/>
        </a:dk1>
        <a:lt1>
          <a:srgbClr val="FFFFFF"/>
        </a:lt1>
        <a:dk2>
          <a:srgbClr val="5A266A"/>
        </a:dk2>
        <a:lt2>
          <a:srgbClr val="808080"/>
        </a:lt2>
        <a:accent1>
          <a:srgbClr val="815595"/>
        </a:accent1>
        <a:accent2>
          <a:srgbClr val="A580B6"/>
        </a:accent2>
        <a:accent3>
          <a:srgbClr val="FFFFFF"/>
        </a:accent3>
        <a:accent4>
          <a:srgbClr val="000000"/>
        </a:accent4>
        <a:accent5>
          <a:srgbClr val="C1B4C8"/>
        </a:accent5>
        <a:accent6>
          <a:srgbClr val="9573A5"/>
        </a:accent6>
        <a:hlink>
          <a:srgbClr val="C6AFD1"/>
        </a:hlink>
        <a:folHlink>
          <a:srgbClr val="E3D8E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3">
        <a:dk1>
          <a:srgbClr val="000000"/>
        </a:dk1>
        <a:lt1>
          <a:srgbClr val="FFFFFF"/>
        </a:lt1>
        <a:dk2>
          <a:srgbClr val="693F58"/>
        </a:dk2>
        <a:lt2>
          <a:srgbClr val="808080"/>
        </a:lt2>
        <a:accent1>
          <a:srgbClr val="92587B"/>
        </a:accent1>
        <a:accent2>
          <a:srgbClr val="B88AA5"/>
        </a:accent2>
        <a:accent3>
          <a:srgbClr val="FFFFFF"/>
        </a:accent3>
        <a:accent4>
          <a:srgbClr val="000000"/>
        </a:accent4>
        <a:accent5>
          <a:srgbClr val="C7B4BF"/>
        </a:accent5>
        <a:accent6>
          <a:srgbClr val="A67D95"/>
        </a:accent6>
        <a:hlink>
          <a:srgbClr val="DEC8D5"/>
        </a:hlink>
        <a:folHlink>
          <a:srgbClr val="EFE5E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4">
        <a:dk1>
          <a:srgbClr val="000000"/>
        </a:dk1>
        <a:lt1>
          <a:srgbClr val="FFFFFF"/>
        </a:lt1>
        <a:dk2>
          <a:srgbClr val="813C49"/>
        </a:dk2>
        <a:lt2>
          <a:srgbClr val="808080"/>
        </a:lt2>
        <a:accent1>
          <a:srgbClr val="A54D5E"/>
        </a:accent1>
        <a:accent2>
          <a:srgbClr val="BD717F"/>
        </a:accent2>
        <a:accent3>
          <a:srgbClr val="FFFFFF"/>
        </a:accent3>
        <a:accent4>
          <a:srgbClr val="000000"/>
        </a:accent4>
        <a:accent5>
          <a:srgbClr val="CFB2B6"/>
        </a:accent5>
        <a:accent6>
          <a:srgbClr val="AB6672"/>
        </a:accent6>
        <a:hlink>
          <a:srgbClr val="D8ACB4"/>
        </a:hlink>
        <a:folHlink>
          <a:srgbClr val="E9CFD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5">
        <a:dk1>
          <a:srgbClr val="000000"/>
        </a:dk1>
        <a:lt1>
          <a:srgbClr val="FFFFFF"/>
        </a:lt1>
        <a:dk2>
          <a:srgbClr val="433F6D"/>
        </a:dk2>
        <a:lt2>
          <a:srgbClr val="808080"/>
        </a:lt2>
        <a:accent1>
          <a:srgbClr val="5F5999"/>
        </a:accent1>
        <a:accent2>
          <a:srgbClr val="8B86B8"/>
        </a:accent2>
        <a:accent3>
          <a:srgbClr val="FFFFFF"/>
        </a:accent3>
        <a:accent4>
          <a:srgbClr val="000000"/>
        </a:accent4>
        <a:accent5>
          <a:srgbClr val="B6B5CA"/>
        </a:accent5>
        <a:accent6>
          <a:srgbClr val="7D79A6"/>
        </a:accent6>
        <a:hlink>
          <a:srgbClr val="C2C0DA"/>
        </a:hlink>
        <a:folHlink>
          <a:srgbClr val="D6D5E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6">
        <a:dk1>
          <a:srgbClr val="000000"/>
        </a:dk1>
        <a:lt1>
          <a:srgbClr val="FFFFFF"/>
        </a:lt1>
        <a:dk2>
          <a:srgbClr val="20628D"/>
        </a:dk2>
        <a:lt2>
          <a:srgbClr val="808080"/>
        </a:lt2>
        <a:accent1>
          <a:srgbClr val="4A98B0"/>
        </a:accent1>
        <a:accent2>
          <a:srgbClr val="78B3C6"/>
        </a:accent2>
        <a:accent3>
          <a:srgbClr val="FFFFFF"/>
        </a:accent3>
        <a:accent4>
          <a:srgbClr val="000000"/>
        </a:accent4>
        <a:accent5>
          <a:srgbClr val="B1CAD4"/>
        </a:accent5>
        <a:accent6>
          <a:srgbClr val="6CA2B3"/>
        </a:accent6>
        <a:hlink>
          <a:srgbClr val="A1CAD7"/>
        </a:hlink>
        <a:folHlink>
          <a:srgbClr val="C4DE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7">
        <a:dk1>
          <a:srgbClr val="000000"/>
        </a:dk1>
        <a:lt1>
          <a:srgbClr val="FFFFFF"/>
        </a:lt1>
        <a:dk2>
          <a:srgbClr val="305C74"/>
        </a:dk2>
        <a:lt2>
          <a:srgbClr val="808080"/>
        </a:lt2>
        <a:accent1>
          <a:srgbClr val="4381A3"/>
        </a:accent1>
        <a:accent2>
          <a:srgbClr val="77AAC7"/>
        </a:accent2>
        <a:accent3>
          <a:srgbClr val="FFFFFF"/>
        </a:accent3>
        <a:accent4>
          <a:srgbClr val="000000"/>
        </a:accent4>
        <a:accent5>
          <a:srgbClr val="B0C1CE"/>
        </a:accent5>
        <a:accent6>
          <a:srgbClr val="6B9AB4"/>
        </a:accent6>
        <a:hlink>
          <a:srgbClr val="B8D3E2"/>
        </a:hlink>
        <a:folHlink>
          <a:srgbClr val="D6E5E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8">
        <a:dk1>
          <a:srgbClr val="000000"/>
        </a:dk1>
        <a:lt1>
          <a:srgbClr val="FFFFFF"/>
        </a:lt1>
        <a:dk2>
          <a:srgbClr val="40685B"/>
        </a:dk2>
        <a:lt2>
          <a:srgbClr val="808080"/>
        </a:lt2>
        <a:accent1>
          <a:srgbClr val="619D89"/>
        </a:accent1>
        <a:accent2>
          <a:srgbClr val="95BDB0"/>
        </a:accent2>
        <a:accent3>
          <a:srgbClr val="FFFFFF"/>
        </a:accent3>
        <a:accent4>
          <a:srgbClr val="000000"/>
        </a:accent4>
        <a:accent5>
          <a:srgbClr val="B7CCC4"/>
        </a:accent5>
        <a:accent6>
          <a:srgbClr val="87AB9F"/>
        </a:accent6>
        <a:hlink>
          <a:srgbClr val="CEE0DA"/>
        </a:hlink>
        <a:folHlink>
          <a:srgbClr val="DCE8E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9">
        <a:dk1>
          <a:srgbClr val="000000"/>
        </a:dk1>
        <a:lt1>
          <a:srgbClr val="FFFFFF"/>
        </a:lt1>
        <a:dk2>
          <a:srgbClr val="8B4A1D"/>
        </a:dk2>
        <a:lt2>
          <a:srgbClr val="808080"/>
        </a:lt2>
        <a:accent1>
          <a:srgbClr val="A96B45"/>
        </a:accent1>
        <a:accent2>
          <a:srgbClr val="C79577"/>
        </a:accent2>
        <a:accent3>
          <a:srgbClr val="FFFFFF"/>
        </a:accent3>
        <a:accent4>
          <a:srgbClr val="000000"/>
        </a:accent4>
        <a:accent5>
          <a:srgbClr val="D1BAB0"/>
        </a:accent5>
        <a:accent6>
          <a:srgbClr val="B4876B"/>
        </a:accent6>
        <a:hlink>
          <a:srgbClr val="DEC2B0"/>
        </a:hlink>
        <a:folHlink>
          <a:srgbClr val="EAD9C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0_standardWhite">
  <a:themeElements>
    <a:clrScheme name="4_standardWhite 1">
      <a:dk1>
        <a:srgbClr val="000000"/>
      </a:dk1>
      <a:lt1>
        <a:srgbClr val="FFFFFF"/>
      </a:lt1>
      <a:dk2>
        <a:srgbClr val="003C69"/>
      </a:dk2>
      <a:lt2>
        <a:srgbClr val="808080"/>
      </a:lt2>
      <a:accent1>
        <a:srgbClr val="1C598C"/>
      </a:accent1>
      <a:accent2>
        <a:srgbClr val="4386AF"/>
      </a:accent2>
      <a:accent3>
        <a:srgbClr val="FFFFFF"/>
      </a:accent3>
      <a:accent4>
        <a:srgbClr val="000000"/>
      </a:accent4>
      <a:accent5>
        <a:srgbClr val="ABB5C5"/>
      </a:accent5>
      <a:accent6>
        <a:srgbClr val="3C799E"/>
      </a:accent6>
      <a:hlink>
        <a:srgbClr val="92BCD6"/>
      </a:hlink>
      <a:folHlink>
        <a:srgbClr val="C5DBE9"/>
      </a:folHlink>
    </a:clrScheme>
    <a:fontScheme name="4_standardWhi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CC66FF">
                <a:gamma/>
                <a:shade val="46275"/>
                <a:invGamma/>
              </a:srgbClr>
            </a:gs>
            <a:gs pos="50000">
              <a:srgbClr val="CC66FF"/>
            </a:gs>
            <a:gs pos="100000">
              <a:srgbClr val="CC66FF">
                <a:gamma/>
                <a:shade val="46275"/>
                <a:invGamma/>
              </a:srgbClr>
            </a:gs>
          </a:gsLst>
          <a:lin ang="0" scaled="1"/>
        </a:gradFill>
        <a:ln w="28575" cap="flat" cmpd="sng" algn="ctr">
          <a:solidFill>
            <a:srgbClr val="003366"/>
          </a:solidFill>
          <a:prstDash val="solid"/>
          <a:round/>
          <a:headEnd type="none" w="lg" len="lg"/>
          <a:tailEnd type="none" w="lg" len="lg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" b="1" i="0" u="none" strike="noStrike" cap="none" normalizeH="0" baseline="0" smtClean="0">
            <a:ln>
              <a:noFill/>
            </a:ln>
            <a:solidFill>
              <a:srgbClr val="003366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CC66FF">
                <a:gamma/>
                <a:shade val="46275"/>
                <a:invGamma/>
              </a:srgbClr>
            </a:gs>
            <a:gs pos="50000">
              <a:srgbClr val="CC66FF"/>
            </a:gs>
            <a:gs pos="100000">
              <a:srgbClr val="CC66FF">
                <a:gamma/>
                <a:shade val="46275"/>
                <a:invGamma/>
              </a:srgbClr>
            </a:gs>
          </a:gsLst>
          <a:lin ang="0" scaled="1"/>
        </a:gradFill>
        <a:ln w="28575" cap="flat" cmpd="sng" algn="ctr">
          <a:solidFill>
            <a:srgbClr val="003366"/>
          </a:solidFill>
          <a:prstDash val="solid"/>
          <a:round/>
          <a:headEnd type="none" w="lg" len="lg"/>
          <a:tailEnd type="none" w="lg" len="lg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" b="1" i="0" u="none" strike="noStrike" cap="none" normalizeH="0" baseline="0" smtClean="0">
            <a:ln>
              <a:noFill/>
            </a:ln>
            <a:solidFill>
              <a:srgbClr val="003366"/>
            </a:solidFill>
            <a:effectLst/>
            <a:latin typeface="Calibri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1800" dirty="0">
            <a:solidFill>
              <a:schemeClr val="tx2"/>
            </a:solidFill>
          </a:defRPr>
        </a:defPPr>
      </a:lstStyle>
    </a:txDef>
  </a:objectDefaults>
  <a:extraClrSchemeLst>
    <a:extraClrScheme>
      <a:clrScheme name="4_standardWhite 1">
        <a:dk1>
          <a:srgbClr val="000000"/>
        </a:dk1>
        <a:lt1>
          <a:srgbClr val="FFFFFF"/>
        </a:lt1>
        <a:dk2>
          <a:srgbClr val="003C69"/>
        </a:dk2>
        <a:lt2>
          <a:srgbClr val="808080"/>
        </a:lt2>
        <a:accent1>
          <a:srgbClr val="1C598C"/>
        </a:accent1>
        <a:accent2>
          <a:srgbClr val="4386AF"/>
        </a:accent2>
        <a:accent3>
          <a:srgbClr val="FFFFFF"/>
        </a:accent3>
        <a:accent4>
          <a:srgbClr val="000000"/>
        </a:accent4>
        <a:accent5>
          <a:srgbClr val="ABB5C5"/>
        </a:accent5>
        <a:accent6>
          <a:srgbClr val="3C799E"/>
        </a:accent6>
        <a:hlink>
          <a:srgbClr val="92BCD6"/>
        </a:hlink>
        <a:folHlink>
          <a:srgbClr val="C5DBE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2">
        <a:dk1>
          <a:srgbClr val="000000"/>
        </a:dk1>
        <a:lt1>
          <a:srgbClr val="FFFFFF"/>
        </a:lt1>
        <a:dk2>
          <a:srgbClr val="5A266A"/>
        </a:dk2>
        <a:lt2>
          <a:srgbClr val="808080"/>
        </a:lt2>
        <a:accent1>
          <a:srgbClr val="815595"/>
        </a:accent1>
        <a:accent2>
          <a:srgbClr val="A580B6"/>
        </a:accent2>
        <a:accent3>
          <a:srgbClr val="FFFFFF"/>
        </a:accent3>
        <a:accent4>
          <a:srgbClr val="000000"/>
        </a:accent4>
        <a:accent5>
          <a:srgbClr val="C1B4C8"/>
        </a:accent5>
        <a:accent6>
          <a:srgbClr val="9573A5"/>
        </a:accent6>
        <a:hlink>
          <a:srgbClr val="C6AFD1"/>
        </a:hlink>
        <a:folHlink>
          <a:srgbClr val="E3D8E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3">
        <a:dk1>
          <a:srgbClr val="000000"/>
        </a:dk1>
        <a:lt1>
          <a:srgbClr val="FFFFFF"/>
        </a:lt1>
        <a:dk2>
          <a:srgbClr val="693F58"/>
        </a:dk2>
        <a:lt2>
          <a:srgbClr val="808080"/>
        </a:lt2>
        <a:accent1>
          <a:srgbClr val="92587B"/>
        </a:accent1>
        <a:accent2>
          <a:srgbClr val="B88AA5"/>
        </a:accent2>
        <a:accent3>
          <a:srgbClr val="FFFFFF"/>
        </a:accent3>
        <a:accent4>
          <a:srgbClr val="000000"/>
        </a:accent4>
        <a:accent5>
          <a:srgbClr val="C7B4BF"/>
        </a:accent5>
        <a:accent6>
          <a:srgbClr val="A67D95"/>
        </a:accent6>
        <a:hlink>
          <a:srgbClr val="DEC8D5"/>
        </a:hlink>
        <a:folHlink>
          <a:srgbClr val="EFE5E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4">
        <a:dk1>
          <a:srgbClr val="000000"/>
        </a:dk1>
        <a:lt1>
          <a:srgbClr val="FFFFFF"/>
        </a:lt1>
        <a:dk2>
          <a:srgbClr val="813C49"/>
        </a:dk2>
        <a:lt2>
          <a:srgbClr val="808080"/>
        </a:lt2>
        <a:accent1>
          <a:srgbClr val="A54D5E"/>
        </a:accent1>
        <a:accent2>
          <a:srgbClr val="BD717F"/>
        </a:accent2>
        <a:accent3>
          <a:srgbClr val="FFFFFF"/>
        </a:accent3>
        <a:accent4>
          <a:srgbClr val="000000"/>
        </a:accent4>
        <a:accent5>
          <a:srgbClr val="CFB2B6"/>
        </a:accent5>
        <a:accent6>
          <a:srgbClr val="AB6672"/>
        </a:accent6>
        <a:hlink>
          <a:srgbClr val="D8ACB4"/>
        </a:hlink>
        <a:folHlink>
          <a:srgbClr val="E9CFD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5">
        <a:dk1>
          <a:srgbClr val="000000"/>
        </a:dk1>
        <a:lt1>
          <a:srgbClr val="FFFFFF"/>
        </a:lt1>
        <a:dk2>
          <a:srgbClr val="433F6D"/>
        </a:dk2>
        <a:lt2>
          <a:srgbClr val="808080"/>
        </a:lt2>
        <a:accent1>
          <a:srgbClr val="5F5999"/>
        </a:accent1>
        <a:accent2>
          <a:srgbClr val="8B86B8"/>
        </a:accent2>
        <a:accent3>
          <a:srgbClr val="FFFFFF"/>
        </a:accent3>
        <a:accent4>
          <a:srgbClr val="000000"/>
        </a:accent4>
        <a:accent5>
          <a:srgbClr val="B6B5CA"/>
        </a:accent5>
        <a:accent6>
          <a:srgbClr val="7D79A6"/>
        </a:accent6>
        <a:hlink>
          <a:srgbClr val="C2C0DA"/>
        </a:hlink>
        <a:folHlink>
          <a:srgbClr val="D6D5E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6">
        <a:dk1>
          <a:srgbClr val="000000"/>
        </a:dk1>
        <a:lt1>
          <a:srgbClr val="FFFFFF"/>
        </a:lt1>
        <a:dk2>
          <a:srgbClr val="20628D"/>
        </a:dk2>
        <a:lt2>
          <a:srgbClr val="808080"/>
        </a:lt2>
        <a:accent1>
          <a:srgbClr val="4A98B0"/>
        </a:accent1>
        <a:accent2>
          <a:srgbClr val="78B3C6"/>
        </a:accent2>
        <a:accent3>
          <a:srgbClr val="FFFFFF"/>
        </a:accent3>
        <a:accent4>
          <a:srgbClr val="000000"/>
        </a:accent4>
        <a:accent5>
          <a:srgbClr val="B1CAD4"/>
        </a:accent5>
        <a:accent6>
          <a:srgbClr val="6CA2B3"/>
        </a:accent6>
        <a:hlink>
          <a:srgbClr val="A1CAD7"/>
        </a:hlink>
        <a:folHlink>
          <a:srgbClr val="C4DE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7">
        <a:dk1>
          <a:srgbClr val="000000"/>
        </a:dk1>
        <a:lt1>
          <a:srgbClr val="FFFFFF"/>
        </a:lt1>
        <a:dk2>
          <a:srgbClr val="305C74"/>
        </a:dk2>
        <a:lt2>
          <a:srgbClr val="808080"/>
        </a:lt2>
        <a:accent1>
          <a:srgbClr val="4381A3"/>
        </a:accent1>
        <a:accent2>
          <a:srgbClr val="77AAC7"/>
        </a:accent2>
        <a:accent3>
          <a:srgbClr val="FFFFFF"/>
        </a:accent3>
        <a:accent4>
          <a:srgbClr val="000000"/>
        </a:accent4>
        <a:accent5>
          <a:srgbClr val="B0C1CE"/>
        </a:accent5>
        <a:accent6>
          <a:srgbClr val="6B9AB4"/>
        </a:accent6>
        <a:hlink>
          <a:srgbClr val="B8D3E2"/>
        </a:hlink>
        <a:folHlink>
          <a:srgbClr val="D6E5E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8">
        <a:dk1>
          <a:srgbClr val="000000"/>
        </a:dk1>
        <a:lt1>
          <a:srgbClr val="FFFFFF"/>
        </a:lt1>
        <a:dk2>
          <a:srgbClr val="40685B"/>
        </a:dk2>
        <a:lt2>
          <a:srgbClr val="808080"/>
        </a:lt2>
        <a:accent1>
          <a:srgbClr val="619D89"/>
        </a:accent1>
        <a:accent2>
          <a:srgbClr val="95BDB0"/>
        </a:accent2>
        <a:accent3>
          <a:srgbClr val="FFFFFF"/>
        </a:accent3>
        <a:accent4>
          <a:srgbClr val="000000"/>
        </a:accent4>
        <a:accent5>
          <a:srgbClr val="B7CCC4"/>
        </a:accent5>
        <a:accent6>
          <a:srgbClr val="87AB9F"/>
        </a:accent6>
        <a:hlink>
          <a:srgbClr val="CEE0DA"/>
        </a:hlink>
        <a:folHlink>
          <a:srgbClr val="DCE8E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9">
        <a:dk1>
          <a:srgbClr val="000000"/>
        </a:dk1>
        <a:lt1>
          <a:srgbClr val="FFFFFF"/>
        </a:lt1>
        <a:dk2>
          <a:srgbClr val="8B4A1D"/>
        </a:dk2>
        <a:lt2>
          <a:srgbClr val="808080"/>
        </a:lt2>
        <a:accent1>
          <a:srgbClr val="A96B45"/>
        </a:accent1>
        <a:accent2>
          <a:srgbClr val="C79577"/>
        </a:accent2>
        <a:accent3>
          <a:srgbClr val="FFFFFF"/>
        </a:accent3>
        <a:accent4>
          <a:srgbClr val="000000"/>
        </a:accent4>
        <a:accent5>
          <a:srgbClr val="D1BAB0"/>
        </a:accent5>
        <a:accent6>
          <a:srgbClr val="B4876B"/>
        </a:accent6>
        <a:hlink>
          <a:srgbClr val="DEC2B0"/>
        </a:hlink>
        <a:folHlink>
          <a:srgbClr val="EAD9C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0.xml><?xml version="1.0" encoding="utf-8"?>
<a:theme xmlns:a="http://schemas.openxmlformats.org/drawingml/2006/main" name="3_PsyRING Master Confidential">
  <a:themeElements>
    <a:clrScheme name="PsyRING Master Confidenti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syRING Master Confidentia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syRING Master Confidenti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syRING Master Confidentia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syRING Master Confidentia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syRING Master Confidentia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syRING Master Confidentia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syRING Master Confidentia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syRING Master Confidentia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syRING Master Confidentia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syRING Master Confidentia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syRING Master Confidentia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syRING Master Confidentia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syRING Master Confidentia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1.xml><?xml version="1.0" encoding="utf-8"?>
<a:theme xmlns:a="http://schemas.openxmlformats.org/drawingml/2006/main" name="22_blank">
  <a:themeElements>
    <a:clrScheme name="4_standardWhite 1">
      <a:dk1>
        <a:srgbClr val="000000"/>
      </a:dk1>
      <a:lt1>
        <a:srgbClr val="FFFFFF"/>
      </a:lt1>
      <a:dk2>
        <a:srgbClr val="003C69"/>
      </a:dk2>
      <a:lt2>
        <a:srgbClr val="808080"/>
      </a:lt2>
      <a:accent1>
        <a:srgbClr val="1C598C"/>
      </a:accent1>
      <a:accent2>
        <a:srgbClr val="4386AF"/>
      </a:accent2>
      <a:accent3>
        <a:srgbClr val="FFFFFF"/>
      </a:accent3>
      <a:accent4>
        <a:srgbClr val="000000"/>
      </a:accent4>
      <a:accent5>
        <a:srgbClr val="ABB5C5"/>
      </a:accent5>
      <a:accent6>
        <a:srgbClr val="3C799E"/>
      </a:accent6>
      <a:hlink>
        <a:srgbClr val="92BCD6"/>
      </a:hlink>
      <a:folHlink>
        <a:srgbClr val="C5DBE9"/>
      </a:folHlink>
    </a:clrScheme>
    <a:fontScheme name="4_standardWhite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rgbClr val="003366"/>
            </a:solidFill>
            <a:effectLst/>
            <a:latin typeface="Calibri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rgbClr val="003366"/>
            </a:solidFill>
            <a:effectLst/>
            <a:latin typeface="Calibri" pitchFamily="34" charset="0"/>
            <a:cs typeface="Arial" charset="0"/>
          </a:defRPr>
        </a:defPPr>
      </a:lstStyle>
    </a:lnDef>
  </a:objectDefaults>
  <a:extraClrSchemeLst>
    <a:extraClrScheme>
      <a:clrScheme name="4_standardWhite 1">
        <a:dk1>
          <a:srgbClr val="000000"/>
        </a:dk1>
        <a:lt1>
          <a:srgbClr val="FFFFFF"/>
        </a:lt1>
        <a:dk2>
          <a:srgbClr val="003C69"/>
        </a:dk2>
        <a:lt2>
          <a:srgbClr val="808080"/>
        </a:lt2>
        <a:accent1>
          <a:srgbClr val="1C598C"/>
        </a:accent1>
        <a:accent2>
          <a:srgbClr val="4386AF"/>
        </a:accent2>
        <a:accent3>
          <a:srgbClr val="FFFFFF"/>
        </a:accent3>
        <a:accent4>
          <a:srgbClr val="000000"/>
        </a:accent4>
        <a:accent5>
          <a:srgbClr val="ABB5C5"/>
        </a:accent5>
        <a:accent6>
          <a:srgbClr val="3C799E"/>
        </a:accent6>
        <a:hlink>
          <a:srgbClr val="92BCD6"/>
        </a:hlink>
        <a:folHlink>
          <a:srgbClr val="C5DBE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2">
        <a:dk1>
          <a:srgbClr val="000000"/>
        </a:dk1>
        <a:lt1>
          <a:srgbClr val="FFFFFF"/>
        </a:lt1>
        <a:dk2>
          <a:srgbClr val="5A266A"/>
        </a:dk2>
        <a:lt2>
          <a:srgbClr val="808080"/>
        </a:lt2>
        <a:accent1>
          <a:srgbClr val="815595"/>
        </a:accent1>
        <a:accent2>
          <a:srgbClr val="A580B6"/>
        </a:accent2>
        <a:accent3>
          <a:srgbClr val="FFFFFF"/>
        </a:accent3>
        <a:accent4>
          <a:srgbClr val="000000"/>
        </a:accent4>
        <a:accent5>
          <a:srgbClr val="C1B4C8"/>
        </a:accent5>
        <a:accent6>
          <a:srgbClr val="9573A5"/>
        </a:accent6>
        <a:hlink>
          <a:srgbClr val="C6AFD1"/>
        </a:hlink>
        <a:folHlink>
          <a:srgbClr val="E3D8E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3">
        <a:dk1>
          <a:srgbClr val="000000"/>
        </a:dk1>
        <a:lt1>
          <a:srgbClr val="FFFFFF"/>
        </a:lt1>
        <a:dk2>
          <a:srgbClr val="693F58"/>
        </a:dk2>
        <a:lt2>
          <a:srgbClr val="808080"/>
        </a:lt2>
        <a:accent1>
          <a:srgbClr val="92587B"/>
        </a:accent1>
        <a:accent2>
          <a:srgbClr val="B88AA5"/>
        </a:accent2>
        <a:accent3>
          <a:srgbClr val="FFFFFF"/>
        </a:accent3>
        <a:accent4>
          <a:srgbClr val="000000"/>
        </a:accent4>
        <a:accent5>
          <a:srgbClr val="C7B4BF"/>
        </a:accent5>
        <a:accent6>
          <a:srgbClr val="A67D95"/>
        </a:accent6>
        <a:hlink>
          <a:srgbClr val="DEC8D5"/>
        </a:hlink>
        <a:folHlink>
          <a:srgbClr val="EFE5E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4">
        <a:dk1>
          <a:srgbClr val="000000"/>
        </a:dk1>
        <a:lt1>
          <a:srgbClr val="FFFFFF"/>
        </a:lt1>
        <a:dk2>
          <a:srgbClr val="813C49"/>
        </a:dk2>
        <a:lt2>
          <a:srgbClr val="808080"/>
        </a:lt2>
        <a:accent1>
          <a:srgbClr val="A54D5E"/>
        </a:accent1>
        <a:accent2>
          <a:srgbClr val="BD717F"/>
        </a:accent2>
        <a:accent3>
          <a:srgbClr val="FFFFFF"/>
        </a:accent3>
        <a:accent4>
          <a:srgbClr val="000000"/>
        </a:accent4>
        <a:accent5>
          <a:srgbClr val="CFB2B6"/>
        </a:accent5>
        <a:accent6>
          <a:srgbClr val="AB6672"/>
        </a:accent6>
        <a:hlink>
          <a:srgbClr val="D8ACB4"/>
        </a:hlink>
        <a:folHlink>
          <a:srgbClr val="E9CFD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5">
        <a:dk1>
          <a:srgbClr val="000000"/>
        </a:dk1>
        <a:lt1>
          <a:srgbClr val="FFFFFF"/>
        </a:lt1>
        <a:dk2>
          <a:srgbClr val="433F6D"/>
        </a:dk2>
        <a:lt2>
          <a:srgbClr val="808080"/>
        </a:lt2>
        <a:accent1>
          <a:srgbClr val="5F5999"/>
        </a:accent1>
        <a:accent2>
          <a:srgbClr val="8B86B8"/>
        </a:accent2>
        <a:accent3>
          <a:srgbClr val="FFFFFF"/>
        </a:accent3>
        <a:accent4>
          <a:srgbClr val="000000"/>
        </a:accent4>
        <a:accent5>
          <a:srgbClr val="B6B5CA"/>
        </a:accent5>
        <a:accent6>
          <a:srgbClr val="7D79A6"/>
        </a:accent6>
        <a:hlink>
          <a:srgbClr val="C2C0DA"/>
        </a:hlink>
        <a:folHlink>
          <a:srgbClr val="D6D5E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6">
        <a:dk1>
          <a:srgbClr val="000000"/>
        </a:dk1>
        <a:lt1>
          <a:srgbClr val="FFFFFF"/>
        </a:lt1>
        <a:dk2>
          <a:srgbClr val="20628D"/>
        </a:dk2>
        <a:lt2>
          <a:srgbClr val="808080"/>
        </a:lt2>
        <a:accent1>
          <a:srgbClr val="4A98B0"/>
        </a:accent1>
        <a:accent2>
          <a:srgbClr val="78B3C6"/>
        </a:accent2>
        <a:accent3>
          <a:srgbClr val="FFFFFF"/>
        </a:accent3>
        <a:accent4>
          <a:srgbClr val="000000"/>
        </a:accent4>
        <a:accent5>
          <a:srgbClr val="B1CAD4"/>
        </a:accent5>
        <a:accent6>
          <a:srgbClr val="6CA2B3"/>
        </a:accent6>
        <a:hlink>
          <a:srgbClr val="A1CAD7"/>
        </a:hlink>
        <a:folHlink>
          <a:srgbClr val="C4DE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7">
        <a:dk1>
          <a:srgbClr val="000000"/>
        </a:dk1>
        <a:lt1>
          <a:srgbClr val="FFFFFF"/>
        </a:lt1>
        <a:dk2>
          <a:srgbClr val="305C74"/>
        </a:dk2>
        <a:lt2>
          <a:srgbClr val="808080"/>
        </a:lt2>
        <a:accent1>
          <a:srgbClr val="4381A3"/>
        </a:accent1>
        <a:accent2>
          <a:srgbClr val="77AAC7"/>
        </a:accent2>
        <a:accent3>
          <a:srgbClr val="FFFFFF"/>
        </a:accent3>
        <a:accent4>
          <a:srgbClr val="000000"/>
        </a:accent4>
        <a:accent5>
          <a:srgbClr val="B0C1CE"/>
        </a:accent5>
        <a:accent6>
          <a:srgbClr val="6B9AB4"/>
        </a:accent6>
        <a:hlink>
          <a:srgbClr val="B8D3E2"/>
        </a:hlink>
        <a:folHlink>
          <a:srgbClr val="D6E5E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8">
        <a:dk1>
          <a:srgbClr val="000000"/>
        </a:dk1>
        <a:lt1>
          <a:srgbClr val="FFFFFF"/>
        </a:lt1>
        <a:dk2>
          <a:srgbClr val="40685B"/>
        </a:dk2>
        <a:lt2>
          <a:srgbClr val="808080"/>
        </a:lt2>
        <a:accent1>
          <a:srgbClr val="619D89"/>
        </a:accent1>
        <a:accent2>
          <a:srgbClr val="95BDB0"/>
        </a:accent2>
        <a:accent3>
          <a:srgbClr val="FFFFFF"/>
        </a:accent3>
        <a:accent4>
          <a:srgbClr val="000000"/>
        </a:accent4>
        <a:accent5>
          <a:srgbClr val="B7CCC4"/>
        </a:accent5>
        <a:accent6>
          <a:srgbClr val="87AB9F"/>
        </a:accent6>
        <a:hlink>
          <a:srgbClr val="CEE0DA"/>
        </a:hlink>
        <a:folHlink>
          <a:srgbClr val="DCE8E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9">
        <a:dk1>
          <a:srgbClr val="000000"/>
        </a:dk1>
        <a:lt1>
          <a:srgbClr val="FFFFFF"/>
        </a:lt1>
        <a:dk2>
          <a:srgbClr val="8B4A1D"/>
        </a:dk2>
        <a:lt2>
          <a:srgbClr val="808080"/>
        </a:lt2>
        <a:accent1>
          <a:srgbClr val="A96B45"/>
        </a:accent1>
        <a:accent2>
          <a:srgbClr val="C79577"/>
        </a:accent2>
        <a:accent3>
          <a:srgbClr val="FFFFFF"/>
        </a:accent3>
        <a:accent4>
          <a:srgbClr val="000000"/>
        </a:accent4>
        <a:accent5>
          <a:srgbClr val="D1BAB0"/>
        </a:accent5>
        <a:accent6>
          <a:srgbClr val="B4876B"/>
        </a:accent6>
        <a:hlink>
          <a:srgbClr val="DEC2B0"/>
        </a:hlink>
        <a:folHlink>
          <a:srgbClr val="EAD9C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2.xml><?xml version="1.0" encoding="utf-8"?>
<a:theme xmlns:a="http://schemas.openxmlformats.org/drawingml/2006/main" name="23_blank">
  <a:themeElements>
    <a:clrScheme name="4_standardWhite 1">
      <a:dk1>
        <a:srgbClr val="000000"/>
      </a:dk1>
      <a:lt1>
        <a:srgbClr val="FFFFFF"/>
      </a:lt1>
      <a:dk2>
        <a:srgbClr val="003C69"/>
      </a:dk2>
      <a:lt2>
        <a:srgbClr val="808080"/>
      </a:lt2>
      <a:accent1>
        <a:srgbClr val="1C598C"/>
      </a:accent1>
      <a:accent2>
        <a:srgbClr val="4386AF"/>
      </a:accent2>
      <a:accent3>
        <a:srgbClr val="FFFFFF"/>
      </a:accent3>
      <a:accent4>
        <a:srgbClr val="000000"/>
      </a:accent4>
      <a:accent5>
        <a:srgbClr val="ABB5C5"/>
      </a:accent5>
      <a:accent6>
        <a:srgbClr val="3C799E"/>
      </a:accent6>
      <a:hlink>
        <a:srgbClr val="92BCD6"/>
      </a:hlink>
      <a:folHlink>
        <a:srgbClr val="C5DBE9"/>
      </a:folHlink>
    </a:clrScheme>
    <a:fontScheme name="4_standardWhite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rgbClr val="003366"/>
            </a:solidFill>
            <a:effectLst/>
            <a:latin typeface="Calibri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rgbClr val="003366"/>
            </a:solidFill>
            <a:effectLst/>
            <a:latin typeface="Calibri" pitchFamily="34" charset="0"/>
            <a:cs typeface="Arial" charset="0"/>
          </a:defRPr>
        </a:defPPr>
      </a:lstStyle>
    </a:lnDef>
  </a:objectDefaults>
  <a:extraClrSchemeLst>
    <a:extraClrScheme>
      <a:clrScheme name="4_standardWhite 1">
        <a:dk1>
          <a:srgbClr val="000000"/>
        </a:dk1>
        <a:lt1>
          <a:srgbClr val="FFFFFF"/>
        </a:lt1>
        <a:dk2>
          <a:srgbClr val="003C69"/>
        </a:dk2>
        <a:lt2>
          <a:srgbClr val="808080"/>
        </a:lt2>
        <a:accent1>
          <a:srgbClr val="1C598C"/>
        </a:accent1>
        <a:accent2>
          <a:srgbClr val="4386AF"/>
        </a:accent2>
        <a:accent3>
          <a:srgbClr val="FFFFFF"/>
        </a:accent3>
        <a:accent4>
          <a:srgbClr val="000000"/>
        </a:accent4>
        <a:accent5>
          <a:srgbClr val="ABB5C5"/>
        </a:accent5>
        <a:accent6>
          <a:srgbClr val="3C799E"/>
        </a:accent6>
        <a:hlink>
          <a:srgbClr val="92BCD6"/>
        </a:hlink>
        <a:folHlink>
          <a:srgbClr val="C5DBE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2">
        <a:dk1>
          <a:srgbClr val="000000"/>
        </a:dk1>
        <a:lt1>
          <a:srgbClr val="FFFFFF"/>
        </a:lt1>
        <a:dk2>
          <a:srgbClr val="5A266A"/>
        </a:dk2>
        <a:lt2>
          <a:srgbClr val="808080"/>
        </a:lt2>
        <a:accent1>
          <a:srgbClr val="815595"/>
        </a:accent1>
        <a:accent2>
          <a:srgbClr val="A580B6"/>
        </a:accent2>
        <a:accent3>
          <a:srgbClr val="FFFFFF"/>
        </a:accent3>
        <a:accent4>
          <a:srgbClr val="000000"/>
        </a:accent4>
        <a:accent5>
          <a:srgbClr val="C1B4C8"/>
        </a:accent5>
        <a:accent6>
          <a:srgbClr val="9573A5"/>
        </a:accent6>
        <a:hlink>
          <a:srgbClr val="C6AFD1"/>
        </a:hlink>
        <a:folHlink>
          <a:srgbClr val="E3D8E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3">
        <a:dk1>
          <a:srgbClr val="000000"/>
        </a:dk1>
        <a:lt1>
          <a:srgbClr val="FFFFFF"/>
        </a:lt1>
        <a:dk2>
          <a:srgbClr val="693F58"/>
        </a:dk2>
        <a:lt2>
          <a:srgbClr val="808080"/>
        </a:lt2>
        <a:accent1>
          <a:srgbClr val="92587B"/>
        </a:accent1>
        <a:accent2>
          <a:srgbClr val="B88AA5"/>
        </a:accent2>
        <a:accent3>
          <a:srgbClr val="FFFFFF"/>
        </a:accent3>
        <a:accent4>
          <a:srgbClr val="000000"/>
        </a:accent4>
        <a:accent5>
          <a:srgbClr val="C7B4BF"/>
        </a:accent5>
        <a:accent6>
          <a:srgbClr val="A67D95"/>
        </a:accent6>
        <a:hlink>
          <a:srgbClr val="DEC8D5"/>
        </a:hlink>
        <a:folHlink>
          <a:srgbClr val="EFE5E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4">
        <a:dk1>
          <a:srgbClr val="000000"/>
        </a:dk1>
        <a:lt1>
          <a:srgbClr val="FFFFFF"/>
        </a:lt1>
        <a:dk2>
          <a:srgbClr val="813C49"/>
        </a:dk2>
        <a:lt2>
          <a:srgbClr val="808080"/>
        </a:lt2>
        <a:accent1>
          <a:srgbClr val="A54D5E"/>
        </a:accent1>
        <a:accent2>
          <a:srgbClr val="BD717F"/>
        </a:accent2>
        <a:accent3>
          <a:srgbClr val="FFFFFF"/>
        </a:accent3>
        <a:accent4>
          <a:srgbClr val="000000"/>
        </a:accent4>
        <a:accent5>
          <a:srgbClr val="CFB2B6"/>
        </a:accent5>
        <a:accent6>
          <a:srgbClr val="AB6672"/>
        </a:accent6>
        <a:hlink>
          <a:srgbClr val="D8ACB4"/>
        </a:hlink>
        <a:folHlink>
          <a:srgbClr val="E9CFD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5">
        <a:dk1>
          <a:srgbClr val="000000"/>
        </a:dk1>
        <a:lt1>
          <a:srgbClr val="FFFFFF"/>
        </a:lt1>
        <a:dk2>
          <a:srgbClr val="433F6D"/>
        </a:dk2>
        <a:lt2>
          <a:srgbClr val="808080"/>
        </a:lt2>
        <a:accent1>
          <a:srgbClr val="5F5999"/>
        </a:accent1>
        <a:accent2>
          <a:srgbClr val="8B86B8"/>
        </a:accent2>
        <a:accent3>
          <a:srgbClr val="FFFFFF"/>
        </a:accent3>
        <a:accent4>
          <a:srgbClr val="000000"/>
        </a:accent4>
        <a:accent5>
          <a:srgbClr val="B6B5CA"/>
        </a:accent5>
        <a:accent6>
          <a:srgbClr val="7D79A6"/>
        </a:accent6>
        <a:hlink>
          <a:srgbClr val="C2C0DA"/>
        </a:hlink>
        <a:folHlink>
          <a:srgbClr val="D6D5E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6">
        <a:dk1>
          <a:srgbClr val="000000"/>
        </a:dk1>
        <a:lt1>
          <a:srgbClr val="FFFFFF"/>
        </a:lt1>
        <a:dk2>
          <a:srgbClr val="20628D"/>
        </a:dk2>
        <a:lt2>
          <a:srgbClr val="808080"/>
        </a:lt2>
        <a:accent1>
          <a:srgbClr val="4A98B0"/>
        </a:accent1>
        <a:accent2>
          <a:srgbClr val="78B3C6"/>
        </a:accent2>
        <a:accent3>
          <a:srgbClr val="FFFFFF"/>
        </a:accent3>
        <a:accent4>
          <a:srgbClr val="000000"/>
        </a:accent4>
        <a:accent5>
          <a:srgbClr val="B1CAD4"/>
        </a:accent5>
        <a:accent6>
          <a:srgbClr val="6CA2B3"/>
        </a:accent6>
        <a:hlink>
          <a:srgbClr val="A1CAD7"/>
        </a:hlink>
        <a:folHlink>
          <a:srgbClr val="C4DE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7">
        <a:dk1>
          <a:srgbClr val="000000"/>
        </a:dk1>
        <a:lt1>
          <a:srgbClr val="FFFFFF"/>
        </a:lt1>
        <a:dk2>
          <a:srgbClr val="305C74"/>
        </a:dk2>
        <a:lt2>
          <a:srgbClr val="808080"/>
        </a:lt2>
        <a:accent1>
          <a:srgbClr val="4381A3"/>
        </a:accent1>
        <a:accent2>
          <a:srgbClr val="77AAC7"/>
        </a:accent2>
        <a:accent3>
          <a:srgbClr val="FFFFFF"/>
        </a:accent3>
        <a:accent4>
          <a:srgbClr val="000000"/>
        </a:accent4>
        <a:accent5>
          <a:srgbClr val="B0C1CE"/>
        </a:accent5>
        <a:accent6>
          <a:srgbClr val="6B9AB4"/>
        </a:accent6>
        <a:hlink>
          <a:srgbClr val="B8D3E2"/>
        </a:hlink>
        <a:folHlink>
          <a:srgbClr val="D6E5E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8">
        <a:dk1>
          <a:srgbClr val="000000"/>
        </a:dk1>
        <a:lt1>
          <a:srgbClr val="FFFFFF"/>
        </a:lt1>
        <a:dk2>
          <a:srgbClr val="40685B"/>
        </a:dk2>
        <a:lt2>
          <a:srgbClr val="808080"/>
        </a:lt2>
        <a:accent1>
          <a:srgbClr val="619D89"/>
        </a:accent1>
        <a:accent2>
          <a:srgbClr val="95BDB0"/>
        </a:accent2>
        <a:accent3>
          <a:srgbClr val="FFFFFF"/>
        </a:accent3>
        <a:accent4>
          <a:srgbClr val="000000"/>
        </a:accent4>
        <a:accent5>
          <a:srgbClr val="B7CCC4"/>
        </a:accent5>
        <a:accent6>
          <a:srgbClr val="87AB9F"/>
        </a:accent6>
        <a:hlink>
          <a:srgbClr val="CEE0DA"/>
        </a:hlink>
        <a:folHlink>
          <a:srgbClr val="DCE8E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9">
        <a:dk1>
          <a:srgbClr val="000000"/>
        </a:dk1>
        <a:lt1>
          <a:srgbClr val="FFFFFF"/>
        </a:lt1>
        <a:dk2>
          <a:srgbClr val="8B4A1D"/>
        </a:dk2>
        <a:lt2>
          <a:srgbClr val="808080"/>
        </a:lt2>
        <a:accent1>
          <a:srgbClr val="A96B45"/>
        </a:accent1>
        <a:accent2>
          <a:srgbClr val="C79577"/>
        </a:accent2>
        <a:accent3>
          <a:srgbClr val="FFFFFF"/>
        </a:accent3>
        <a:accent4>
          <a:srgbClr val="000000"/>
        </a:accent4>
        <a:accent5>
          <a:srgbClr val="D1BAB0"/>
        </a:accent5>
        <a:accent6>
          <a:srgbClr val="B4876B"/>
        </a:accent6>
        <a:hlink>
          <a:srgbClr val="DEC2B0"/>
        </a:hlink>
        <a:folHlink>
          <a:srgbClr val="EAD9C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3.xml><?xml version="1.0" encoding="utf-8"?>
<a:theme xmlns:a="http://schemas.openxmlformats.org/drawingml/2006/main" name="24_blank">
  <a:themeElements>
    <a:clrScheme name="4_standardWhite 1">
      <a:dk1>
        <a:srgbClr val="000000"/>
      </a:dk1>
      <a:lt1>
        <a:srgbClr val="FFFFFF"/>
      </a:lt1>
      <a:dk2>
        <a:srgbClr val="003C69"/>
      </a:dk2>
      <a:lt2>
        <a:srgbClr val="808080"/>
      </a:lt2>
      <a:accent1>
        <a:srgbClr val="1C598C"/>
      </a:accent1>
      <a:accent2>
        <a:srgbClr val="4386AF"/>
      </a:accent2>
      <a:accent3>
        <a:srgbClr val="FFFFFF"/>
      </a:accent3>
      <a:accent4>
        <a:srgbClr val="000000"/>
      </a:accent4>
      <a:accent5>
        <a:srgbClr val="ABB5C5"/>
      </a:accent5>
      <a:accent6>
        <a:srgbClr val="3C799E"/>
      </a:accent6>
      <a:hlink>
        <a:srgbClr val="92BCD6"/>
      </a:hlink>
      <a:folHlink>
        <a:srgbClr val="C5DBE9"/>
      </a:folHlink>
    </a:clrScheme>
    <a:fontScheme name="4_standardWhite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rgbClr val="003366"/>
            </a:solidFill>
            <a:effectLst/>
            <a:latin typeface="Calibri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rgbClr val="003366"/>
            </a:solidFill>
            <a:effectLst/>
            <a:latin typeface="Calibri" pitchFamily="34" charset="0"/>
            <a:cs typeface="Arial" charset="0"/>
          </a:defRPr>
        </a:defPPr>
      </a:lstStyle>
    </a:lnDef>
  </a:objectDefaults>
  <a:extraClrSchemeLst>
    <a:extraClrScheme>
      <a:clrScheme name="4_standardWhite 1">
        <a:dk1>
          <a:srgbClr val="000000"/>
        </a:dk1>
        <a:lt1>
          <a:srgbClr val="FFFFFF"/>
        </a:lt1>
        <a:dk2>
          <a:srgbClr val="003C69"/>
        </a:dk2>
        <a:lt2>
          <a:srgbClr val="808080"/>
        </a:lt2>
        <a:accent1>
          <a:srgbClr val="1C598C"/>
        </a:accent1>
        <a:accent2>
          <a:srgbClr val="4386AF"/>
        </a:accent2>
        <a:accent3>
          <a:srgbClr val="FFFFFF"/>
        </a:accent3>
        <a:accent4>
          <a:srgbClr val="000000"/>
        </a:accent4>
        <a:accent5>
          <a:srgbClr val="ABB5C5"/>
        </a:accent5>
        <a:accent6>
          <a:srgbClr val="3C799E"/>
        </a:accent6>
        <a:hlink>
          <a:srgbClr val="92BCD6"/>
        </a:hlink>
        <a:folHlink>
          <a:srgbClr val="C5DBE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2">
        <a:dk1>
          <a:srgbClr val="000000"/>
        </a:dk1>
        <a:lt1>
          <a:srgbClr val="FFFFFF"/>
        </a:lt1>
        <a:dk2>
          <a:srgbClr val="5A266A"/>
        </a:dk2>
        <a:lt2>
          <a:srgbClr val="808080"/>
        </a:lt2>
        <a:accent1>
          <a:srgbClr val="815595"/>
        </a:accent1>
        <a:accent2>
          <a:srgbClr val="A580B6"/>
        </a:accent2>
        <a:accent3>
          <a:srgbClr val="FFFFFF"/>
        </a:accent3>
        <a:accent4>
          <a:srgbClr val="000000"/>
        </a:accent4>
        <a:accent5>
          <a:srgbClr val="C1B4C8"/>
        </a:accent5>
        <a:accent6>
          <a:srgbClr val="9573A5"/>
        </a:accent6>
        <a:hlink>
          <a:srgbClr val="C6AFD1"/>
        </a:hlink>
        <a:folHlink>
          <a:srgbClr val="E3D8E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3">
        <a:dk1>
          <a:srgbClr val="000000"/>
        </a:dk1>
        <a:lt1>
          <a:srgbClr val="FFFFFF"/>
        </a:lt1>
        <a:dk2>
          <a:srgbClr val="693F58"/>
        </a:dk2>
        <a:lt2>
          <a:srgbClr val="808080"/>
        </a:lt2>
        <a:accent1>
          <a:srgbClr val="92587B"/>
        </a:accent1>
        <a:accent2>
          <a:srgbClr val="B88AA5"/>
        </a:accent2>
        <a:accent3>
          <a:srgbClr val="FFFFFF"/>
        </a:accent3>
        <a:accent4>
          <a:srgbClr val="000000"/>
        </a:accent4>
        <a:accent5>
          <a:srgbClr val="C7B4BF"/>
        </a:accent5>
        <a:accent6>
          <a:srgbClr val="A67D95"/>
        </a:accent6>
        <a:hlink>
          <a:srgbClr val="DEC8D5"/>
        </a:hlink>
        <a:folHlink>
          <a:srgbClr val="EFE5E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4">
        <a:dk1>
          <a:srgbClr val="000000"/>
        </a:dk1>
        <a:lt1>
          <a:srgbClr val="FFFFFF"/>
        </a:lt1>
        <a:dk2>
          <a:srgbClr val="813C49"/>
        </a:dk2>
        <a:lt2>
          <a:srgbClr val="808080"/>
        </a:lt2>
        <a:accent1>
          <a:srgbClr val="A54D5E"/>
        </a:accent1>
        <a:accent2>
          <a:srgbClr val="BD717F"/>
        </a:accent2>
        <a:accent3>
          <a:srgbClr val="FFFFFF"/>
        </a:accent3>
        <a:accent4>
          <a:srgbClr val="000000"/>
        </a:accent4>
        <a:accent5>
          <a:srgbClr val="CFB2B6"/>
        </a:accent5>
        <a:accent6>
          <a:srgbClr val="AB6672"/>
        </a:accent6>
        <a:hlink>
          <a:srgbClr val="D8ACB4"/>
        </a:hlink>
        <a:folHlink>
          <a:srgbClr val="E9CFD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5">
        <a:dk1>
          <a:srgbClr val="000000"/>
        </a:dk1>
        <a:lt1>
          <a:srgbClr val="FFFFFF"/>
        </a:lt1>
        <a:dk2>
          <a:srgbClr val="433F6D"/>
        </a:dk2>
        <a:lt2>
          <a:srgbClr val="808080"/>
        </a:lt2>
        <a:accent1>
          <a:srgbClr val="5F5999"/>
        </a:accent1>
        <a:accent2>
          <a:srgbClr val="8B86B8"/>
        </a:accent2>
        <a:accent3>
          <a:srgbClr val="FFFFFF"/>
        </a:accent3>
        <a:accent4>
          <a:srgbClr val="000000"/>
        </a:accent4>
        <a:accent5>
          <a:srgbClr val="B6B5CA"/>
        </a:accent5>
        <a:accent6>
          <a:srgbClr val="7D79A6"/>
        </a:accent6>
        <a:hlink>
          <a:srgbClr val="C2C0DA"/>
        </a:hlink>
        <a:folHlink>
          <a:srgbClr val="D6D5E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6">
        <a:dk1>
          <a:srgbClr val="000000"/>
        </a:dk1>
        <a:lt1>
          <a:srgbClr val="FFFFFF"/>
        </a:lt1>
        <a:dk2>
          <a:srgbClr val="20628D"/>
        </a:dk2>
        <a:lt2>
          <a:srgbClr val="808080"/>
        </a:lt2>
        <a:accent1>
          <a:srgbClr val="4A98B0"/>
        </a:accent1>
        <a:accent2>
          <a:srgbClr val="78B3C6"/>
        </a:accent2>
        <a:accent3>
          <a:srgbClr val="FFFFFF"/>
        </a:accent3>
        <a:accent4>
          <a:srgbClr val="000000"/>
        </a:accent4>
        <a:accent5>
          <a:srgbClr val="B1CAD4"/>
        </a:accent5>
        <a:accent6>
          <a:srgbClr val="6CA2B3"/>
        </a:accent6>
        <a:hlink>
          <a:srgbClr val="A1CAD7"/>
        </a:hlink>
        <a:folHlink>
          <a:srgbClr val="C4DE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7">
        <a:dk1>
          <a:srgbClr val="000000"/>
        </a:dk1>
        <a:lt1>
          <a:srgbClr val="FFFFFF"/>
        </a:lt1>
        <a:dk2>
          <a:srgbClr val="305C74"/>
        </a:dk2>
        <a:lt2>
          <a:srgbClr val="808080"/>
        </a:lt2>
        <a:accent1>
          <a:srgbClr val="4381A3"/>
        </a:accent1>
        <a:accent2>
          <a:srgbClr val="77AAC7"/>
        </a:accent2>
        <a:accent3>
          <a:srgbClr val="FFFFFF"/>
        </a:accent3>
        <a:accent4>
          <a:srgbClr val="000000"/>
        </a:accent4>
        <a:accent5>
          <a:srgbClr val="B0C1CE"/>
        </a:accent5>
        <a:accent6>
          <a:srgbClr val="6B9AB4"/>
        </a:accent6>
        <a:hlink>
          <a:srgbClr val="B8D3E2"/>
        </a:hlink>
        <a:folHlink>
          <a:srgbClr val="D6E5E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8">
        <a:dk1>
          <a:srgbClr val="000000"/>
        </a:dk1>
        <a:lt1>
          <a:srgbClr val="FFFFFF"/>
        </a:lt1>
        <a:dk2>
          <a:srgbClr val="40685B"/>
        </a:dk2>
        <a:lt2>
          <a:srgbClr val="808080"/>
        </a:lt2>
        <a:accent1>
          <a:srgbClr val="619D89"/>
        </a:accent1>
        <a:accent2>
          <a:srgbClr val="95BDB0"/>
        </a:accent2>
        <a:accent3>
          <a:srgbClr val="FFFFFF"/>
        </a:accent3>
        <a:accent4>
          <a:srgbClr val="000000"/>
        </a:accent4>
        <a:accent5>
          <a:srgbClr val="B7CCC4"/>
        </a:accent5>
        <a:accent6>
          <a:srgbClr val="87AB9F"/>
        </a:accent6>
        <a:hlink>
          <a:srgbClr val="CEE0DA"/>
        </a:hlink>
        <a:folHlink>
          <a:srgbClr val="DCE8E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9">
        <a:dk1>
          <a:srgbClr val="000000"/>
        </a:dk1>
        <a:lt1>
          <a:srgbClr val="FFFFFF"/>
        </a:lt1>
        <a:dk2>
          <a:srgbClr val="8B4A1D"/>
        </a:dk2>
        <a:lt2>
          <a:srgbClr val="808080"/>
        </a:lt2>
        <a:accent1>
          <a:srgbClr val="A96B45"/>
        </a:accent1>
        <a:accent2>
          <a:srgbClr val="C79577"/>
        </a:accent2>
        <a:accent3>
          <a:srgbClr val="FFFFFF"/>
        </a:accent3>
        <a:accent4>
          <a:srgbClr val="000000"/>
        </a:accent4>
        <a:accent5>
          <a:srgbClr val="D1BAB0"/>
        </a:accent5>
        <a:accent6>
          <a:srgbClr val="B4876B"/>
        </a:accent6>
        <a:hlink>
          <a:srgbClr val="DEC2B0"/>
        </a:hlink>
        <a:folHlink>
          <a:srgbClr val="EAD9C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4.xml><?xml version="1.0" encoding="utf-8"?>
<a:theme xmlns:a="http://schemas.openxmlformats.org/drawingml/2006/main" name="25_blank">
  <a:themeElements>
    <a:clrScheme name="4_standardWhite 1">
      <a:dk1>
        <a:srgbClr val="000000"/>
      </a:dk1>
      <a:lt1>
        <a:srgbClr val="FFFFFF"/>
      </a:lt1>
      <a:dk2>
        <a:srgbClr val="003C69"/>
      </a:dk2>
      <a:lt2>
        <a:srgbClr val="808080"/>
      </a:lt2>
      <a:accent1>
        <a:srgbClr val="1C598C"/>
      </a:accent1>
      <a:accent2>
        <a:srgbClr val="4386AF"/>
      </a:accent2>
      <a:accent3>
        <a:srgbClr val="FFFFFF"/>
      </a:accent3>
      <a:accent4>
        <a:srgbClr val="000000"/>
      </a:accent4>
      <a:accent5>
        <a:srgbClr val="ABB5C5"/>
      </a:accent5>
      <a:accent6>
        <a:srgbClr val="3C799E"/>
      </a:accent6>
      <a:hlink>
        <a:srgbClr val="92BCD6"/>
      </a:hlink>
      <a:folHlink>
        <a:srgbClr val="C5DBE9"/>
      </a:folHlink>
    </a:clrScheme>
    <a:fontScheme name="4_standardWhite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rgbClr val="003366"/>
            </a:solidFill>
            <a:effectLst/>
            <a:latin typeface="Calibri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rgbClr val="003366"/>
            </a:solidFill>
            <a:effectLst/>
            <a:latin typeface="Calibri" pitchFamily="34" charset="0"/>
            <a:cs typeface="Arial" charset="0"/>
          </a:defRPr>
        </a:defPPr>
      </a:lstStyle>
    </a:lnDef>
  </a:objectDefaults>
  <a:extraClrSchemeLst>
    <a:extraClrScheme>
      <a:clrScheme name="4_standardWhite 1">
        <a:dk1>
          <a:srgbClr val="000000"/>
        </a:dk1>
        <a:lt1>
          <a:srgbClr val="FFFFFF"/>
        </a:lt1>
        <a:dk2>
          <a:srgbClr val="003C69"/>
        </a:dk2>
        <a:lt2>
          <a:srgbClr val="808080"/>
        </a:lt2>
        <a:accent1>
          <a:srgbClr val="1C598C"/>
        </a:accent1>
        <a:accent2>
          <a:srgbClr val="4386AF"/>
        </a:accent2>
        <a:accent3>
          <a:srgbClr val="FFFFFF"/>
        </a:accent3>
        <a:accent4>
          <a:srgbClr val="000000"/>
        </a:accent4>
        <a:accent5>
          <a:srgbClr val="ABB5C5"/>
        </a:accent5>
        <a:accent6>
          <a:srgbClr val="3C799E"/>
        </a:accent6>
        <a:hlink>
          <a:srgbClr val="92BCD6"/>
        </a:hlink>
        <a:folHlink>
          <a:srgbClr val="C5DBE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2">
        <a:dk1>
          <a:srgbClr val="000000"/>
        </a:dk1>
        <a:lt1>
          <a:srgbClr val="FFFFFF"/>
        </a:lt1>
        <a:dk2>
          <a:srgbClr val="5A266A"/>
        </a:dk2>
        <a:lt2>
          <a:srgbClr val="808080"/>
        </a:lt2>
        <a:accent1>
          <a:srgbClr val="815595"/>
        </a:accent1>
        <a:accent2>
          <a:srgbClr val="A580B6"/>
        </a:accent2>
        <a:accent3>
          <a:srgbClr val="FFFFFF"/>
        </a:accent3>
        <a:accent4>
          <a:srgbClr val="000000"/>
        </a:accent4>
        <a:accent5>
          <a:srgbClr val="C1B4C8"/>
        </a:accent5>
        <a:accent6>
          <a:srgbClr val="9573A5"/>
        </a:accent6>
        <a:hlink>
          <a:srgbClr val="C6AFD1"/>
        </a:hlink>
        <a:folHlink>
          <a:srgbClr val="E3D8E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3">
        <a:dk1>
          <a:srgbClr val="000000"/>
        </a:dk1>
        <a:lt1>
          <a:srgbClr val="FFFFFF"/>
        </a:lt1>
        <a:dk2>
          <a:srgbClr val="693F58"/>
        </a:dk2>
        <a:lt2>
          <a:srgbClr val="808080"/>
        </a:lt2>
        <a:accent1>
          <a:srgbClr val="92587B"/>
        </a:accent1>
        <a:accent2>
          <a:srgbClr val="B88AA5"/>
        </a:accent2>
        <a:accent3>
          <a:srgbClr val="FFFFFF"/>
        </a:accent3>
        <a:accent4>
          <a:srgbClr val="000000"/>
        </a:accent4>
        <a:accent5>
          <a:srgbClr val="C7B4BF"/>
        </a:accent5>
        <a:accent6>
          <a:srgbClr val="A67D95"/>
        </a:accent6>
        <a:hlink>
          <a:srgbClr val="DEC8D5"/>
        </a:hlink>
        <a:folHlink>
          <a:srgbClr val="EFE5E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4">
        <a:dk1>
          <a:srgbClr val="000000"/>
        </a:dk1>
        <a:lt1>
          <a:srgbClr val="FFFFFF"/>
        </a:lt1>
        <a:dk2>
          <a:srgbClr val="813C49"/>
        </a:dk2>
        <a:lt2>
          <a:srgbClr val="808080"/>
        </a:lt2>
        <a:accent1>
          <a:srgbClr val="A54D5E"/>
        </a:accent1>
        <a:accent2>
          <a:srgbClr val="BD717F"/>
        </a:accent2>
        <a:accent3>
          <a:srgbClr val="FFFFFF"/>
        </a:accent3>
        <a:accent4>
          <a:srgbClr val="000000"/>
        </a:accent4>
        <a:accent5>
          <a:srgbClr val="CFB2B6"/>
        </a:accent5>
        <a:accent6>
          <a:srgbClr val="AB6672"/>
        </a:accent6>
        <a:hlink>
          <a:srgbClr val="D8ACB4"/>
        </a:hlink>
        <a:folHlink>
          <a:srgbClr val="E9CFD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5">
        <a:dk1>
          <a:srgbClr val="000000"/>
        </a:dk1>
        <a:lt1>
          <a:srgbClr val="FFFFFF"/>
        </a:lt1>
        <a:dk2>
          <a:srgbClr val="433F6D"/>
        </a:dk2>
        <a:lt2>
          <a:srgbClr val="808080"/>
        </a:lt2>
        <a:accent1>
          <a:srgbClr val="5F5999"/>
        </a:accent1>
        <a:accent2>
          <a:srgbClr val="8B86B8"/>
        </a:accent2>
        <a:accent3>
          <a:srgbClr val="FFFFFF"/>
        </a:accent3>
        <a:accent4>
          <a:srgbClr val="000000"/>
        </a:accent4>
        <a:accent5>
          <a:srgbClr val="B6B5CA"/>
        </a:accent5>
        <a:accent6>
          <a:srgbClr val="7D79A6"/>
        </a:accent6>
        <a:hlink>
          <a:srgbClr val="C2C0DA"/>
        </a:hlink>
        <a:folHlink>
          <a:srgbClr val="D6D5E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6">
        <a:dk1>
          <a:srgbClr val="000000"/>
        </a:dk1>
        <a:lt1>
          <a:srgbClr val="FFFFFF"/>
        </a:lt1>
        <a:dk2>
          <a:srgbClr val="20628D"/>
        </a:dk2>
        <a:lt2>
          <a:srgbClr val="808080"/>
        </a:lt2>
        <a:accent1>
          <a:srgbClr val="4A98B0"/>
        </a:accent1>
        <a:accent2>
          <a:srgbClr val="78B3C6"/>
        </a:accent2>
        <a:accent3>
          <a:srgbClr val="FFFFFF"/>
        </a:accent3>
        <a:accent4>
          <a:srgbClr val="000000"/>
        </a:accent4>
        <a:accent5>
          <a:srgbClr val="B1CAD4"/>
        </a:accent5>
        <a:accent6>
          <a:srgbClr val="6CA2B3"/>
        </a:accent6>
        <a:hlink>
          <a:srgbClr val="A1CAD7"/>
        </a:hlink>
        <a:folHlink>
          <a:srgbClr val="C4DE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7">
        <a:dk1>
          <a:srgbClr val="000000"/>
        </a:dk1>
        <a:lt1>
          <a:srgbClr val="FFFFFF"/>
        </a:lt1>
        <a:dk2>
          <a:srgbClr val="305C74"/>
        </a:dk2>
        <a:lt2>
          <a:srgbClr val="808080"/>
        </a:lt2>
        <a:accent1>
          <a:srgbClr val="4381A3"/>
        </a:accent1>
        <a:accent2>
          <a:srgbClr val="77AAC7"/>
        </a:accent2>
        <a:accent3>
          <a:srgbClr val="FFFFFF"/>
        </a:accent3>
        <a:accent4>
          <a:srgbClr val="000000"/>
        </a:accent4>
        <a:accent5>
          <a:srgbClr val="B0C1CE"/>
        </a:accent5>
        <a:accent6>
          <a:srgbClr val="6B9AB4"/>
        </a:accent6>
        <a:hlink>
          <a:srgbClr val="B8D3E2"/>
        </a:hlink>
        <a:folHlink>
          <a:srgbClr val="D6E5E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8">
        <a:dk1>
          <a:srgbClr val="000000"/>
        </a:dk1>
        <a:lt1>
          <a:srgbClr val="FFFFFF"/>
        </a:lt1>
        <a:dk2>
          <a:srgbClr val="40685B"/>
        </a:dk2>
        <a:lt2>
          <a:srgbClr val="808080"/>
        </a:lt2>
        <a:accent1>
          <a:srgbClr val="619D89"/>
        </a:accent1>
        <a:accent2>
          <a:srgbClr val="95BDB0"/>
        </a:accent2>
        <a:accent3>
          <a:srgbClr val="FFFFFF"/>
        </a:accent3>
        <a:accent4>
          <a:srgbClr val="000000"/>
        </a:accent4>
        <a:accent5>
          <a:srgbClr val="B7CCC4"/>
        </a:accent5>
        <a:accent6>
          <a:srgbClr val="87AB9F"/>
        </a:accent6>
        <a:hlink>
          <a:srgbClr val="CEE0DA"/>
        </a:hlink>
        <a:folHlink>
          <a:srgbClr val="DCE8E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9">
        <a:dk1>
          <a:srgbClr val="000000"/>
        </a:dk1>
        <a:lt1>
          <a:srgbClr val="FFFFFF"/>
        </a:lt1>
        <a:dk2>
          <a:srgbClr val="8B4A1D"/>
        </a:dk2>
        <a:lt2>
          <a:srgbClr val="808080"/>
        </a:lt2>
        <a:accent1>
          <a:srgbClr val="A96B45"/>
        </a:accent1>
        <a:accent2>
          <a:srgbClr val="C79577"/>
        </a:accent2>
        <a:accent3>
          <a:srgbClr val="FFFFFF"/>
        </a:accent3>
        <a:accent4>
          <a:srgbClr val="000000"/>
        </a:accent4>
        <a:accent5>
          <a:srgbClr val="D1BAB0"/>
        </a:accent5>
        <a:accent6>
          <a:srgbClr val="B4876B"/>
        </a:accent6>
        <a:hlink>
          <a:srgbClr val="DEC2B0"/>
        </a:hlink>
        <a:folHlink>
          <a:srgbClr val="EAD9C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5.xml><?xml version="1.0" encoding="utf-8"?>
<a:theme xmlns:a="http://schemas.openxmlformats.org/drawingml/2006/main" name="26_blank">
  <a:themeElements>
    <a:clrScheme name="4_standardWhite 1">
      <a:dk1>
        <a:srgbClr val="000000"/>
      </a:dk1>
      <a:lt1>
        <a:srgbClr val="FFFFFF"/>
      </a:lt1>
      <a:dk2>
        <a:srgbClr val="003C69"/>
      </a:dk2>
      <a:lt2>
        <a:srgbClr val="808080"/>
      </a:lt2>
      <a:accent1>
        <a:srgbClr val="1C598C"/>
      </a:accent1>
      <a:accent2>
        <a:srgbClr val="4386AF"/>
      </a:accent2>
      <a:accent3>
        <a:srgbClr val="FFFFFF"/>
      </a:accent3>
      <a:accent4>
        <a:srgbClr val="000000"/>
      </a:accent4>
      <a:accent5>
        <a:srgbClr val="ABB5C5"/>
      </a:accent5>
      <a:accent6>
        <a:srgbClr val="3C799E"/>
      </a:accent6>
      <a:hlink>
        <a:srgbClr val="92BCD6"/>
      </a:hlink>
      <a:folHlink>
        <a:srgbClr val="C5DBE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rtlCol="0" anchor="ctr">
        <a:noAutofit/>
      </a:bodyPr>
      <a:lstStyle>
        <a:defPPr algn="ctr">
          <a:defRPr sz="1800" b="0" i="0" kern="1200" dirty="0" err="1" smtClean="0">
            <a:solidFill>
              <a:srgbClr val="003366"/>
            </a:solidFill>
            <a:latin typeface="Calibri" pitchFamily="34" charset="0"/>
            <a:ea typeface="+mn-ea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CC66FF">
                <a:gamma/>
                <a:shade val="46275"/>
                <a:invGamma/>
              </a:srgbClr>
            </a:gs>
            <a:gs pos="50000">
              <a:srgbClr val="CC66FF"/>
            </a:gs>
            <a:gs pos="100000">
              <a:srgbClr val="CC66FF">
                <a:gamma/>
                <a:shade val="46275"/>
                <a:invGamma/>
              </a:srgbClr>
            </a:gs>
          </a:gsLst>
          <a:lin ang="0" scaled="1"/>
        </a:gradFill>
        <a:ln w="28575" cap="flat" cmpd="sng" algn="ctr">
          <a:solidFill>
            <a:srgbClr val="003366"/>
          </a:solidFill>
          <a:prstDash val="solid"/>
          <a:round/>
          <a:headEnd type="none" w="lg" len="lg"/>
          <a:tailEnd type="none" w="lg" len="lg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" b="1" i="0" u="none" strike="noStrike" cap="none" normalizeH="0" baseline="0" smtClean="0">
            <a:ln>
              <a:noFill/>
            </a:ln>
            <a:solidFill>
              <a:srgbClr val="003366"/>
            </a:solidFill>
            <a:effectLst/>
            <a:latin typeface="Calibri" pitchFamily="34" charset="0"/>
          </a:defRPr>
        </a:defPPr>
      </a:lstStyle>
    </a:lnDef>
    <a:txDef>
      <a:spPr>
        <a:noFill/>
      </a:spPr>
      <a:bodyPr wrap="none" rtlCol="0" anchor="ctr" anchorCtr="0">
        <a:spAutoFit/>
      </a:bodyPr>
      <a:lstStyle>
        <a:defPPr marL="0" marR="0" indent="0" algn="ctr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1800" i="0" u="none" strike="noStrike" kern="1200" cap="none" spc="0" normalizeH="0" baseline="0" noProof="0" dirty="0" smtClean="0">
            <a:ln>
              <a:noFill/>
            </a:ln>
            <a:solidFill>
              <a:schemeClr val="tx2"/>
            </a:solidFill>
            <a:effectLst/>
            <a:uLnTx/>
            <a:uFillTx/>
            <a:latin typeface="+mn-lt"/>
            <a:ea typeface="+mj-ea"/>
            <a:cs typeface="+mj-cs"/>
          </a:defRPr>
        </a:defPPr>
      </a:lstStyle>
    </a:txDef>
  </a:objectDefaults>
  <a:extraClrSchemeLst>
    <a:extraClrScheme>
      <a:clrScheme name="4_standardWhite 1">
        <a:dk1>
          <a:srgbClr val="000000"/>
        </a:dk1>
        <a:lt1>
          <a:srgbClr val="FFFFFF"/>
        </a:lt1>
        <a:dk2>
          <a:srgbClr val="003C69"/>
        </a:dk2>
        <a:lt2>
          <a:srgbClr val="808080"/>
        </a:lt2>
        <a:accent1>
          <a:srgbClr val="1C598C"/>
        </a:accent1>
        <a:accent2>
          <a:srgbClr val="4386AF"/>
        </a:accent2>
        <a:accent3>
          <a:srgbClr val="FFFFFF"/>
        </a:accent3>
        <a:accent4>
          <a:srgbClr val="000000"/>
        </a:accent4>
        <a:accent5>
          <a:srgbClr val="ABB5C5"/>
        </a:accent5>
        <a:accent6>
          <a:srgbClr val="3C799E"/>
        </a:accent6>
        <a:hlink>
          <a:srgbClr val="92BCD6"/>
        </a:hlink>
        <a:folHlink>
          <a:srgbClr val="C5DBE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2">
        <a:dk1>
          <a:srgbClr val="000000"/>
        </a:dk1>
        <a:lt1>
          <a:srgbClr val="FFFFFF"/>
        </a:lt1>
        <a:dk2>
          <a:srgbClr val="5A266A"/>
        </a:dk2>
        <a:lt2>
          <a:srgbClr val="808080"/>
        </a:lt2>
        <a:accent1>
          <a:srgbClr val="815595"/>
        </a:accent1>
        <a:accent2>
          <a:srgbClr val="A580B6"/>
        </a:accent2>
        <a:accent3>
          <a:srgbClr val="FFFFFF"/>
        </a:accent3>
        <a:accent4>
          <a:srgbClr val="000000"/>
        </a:accent4>
        <a:accent5>
          <a:srgbClr val="C1B4C8"/>
        </a:accent5>
        <a:accent6>
          <a:srgbClr val="9573A5"/>
        </a:accent6>
        <a:hlink>
          <a:srgbClr val="C6AFD1"/>
        </a:hlink>
        <a:folHlink>
          <a:srgbClr val="E3D8E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3">
        <a:dk1>
          <a:srgbClr val="000000"/>
        </a:dk1>
        <a:lt1>
          <a:srgbClr val="FFFFFF"/>
        </a:lt1>
        <a:dk2>
          <a:srgbClr val="693F58"/>
        </a:dk2>
        <a:lt2>
          <a:srgbClr val="808080"/>
        </a:lt2>
        <a:accent1>
          <a:srgbClr val="92587B"/>
        </a:accent1>
        <a:accent2>
          <a:srgbClr val="B88AA5"/>
        </a:accent2>
        <a:accent3>
          <a:srgbClr val="FFFFFF"/>
        </a:accent3>
        <a:accent4>
          <a:srgbClr val="000000"/>
        </a:accent4>
        <a:accent5>
          <a:srgbClr val="C7B4BF"/>
        </a:accent5>
        <a:accent6>
          <a:srgbClr val="A67D95"/>
        </a:accent6>
        <a:hlink>
          <a:srgbClr val="DEC8D5"/>
        </a:hlink>
        <a:folHlink>
          <a:srgbClr val="EFE5E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4">
        <a:dk1>
          <a:srgbClr val="000000"/>
        </a:dk1>
        <a:lt1>
          <a:srgbClr val="FFFFFF"/>
        </a:lt1>
        <a:dk2>
          <a:srgbClr val="813C49"/>
        </a:dk2>
        <a:lt2>
          <a:srgbClr val="808080"/>
        </a:lt2>
        <a:accent1>
          <a:srgbClr val="A54D5E"/>
        </a:accent1>
        <a:accent2>
          <a:srgbClr val="BD717F"/>
        </a:accent2>
        <a:accent3>
          <a:srgbClr val="FFFFFF"/>
        </a:accent3>
        <a:accent4>
          <a:srgbClr val="000000"/>
        </a:accent4>
        <a:accent5>
          <a:srgbClr val="CFB2B6"/>
        </a:accent5>
        <a:accent6>
          <a:srgbClr val="AB6672"/>
        </a:accent6>
        <a:hlink>
          <a:srgbClr val="D8ACB4"/>
        </a:hlink>
        <a:folHlink>
          <a:srgbClr val="E9CFD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5">
        <a:dk1>
          <a:srgbClr val="000000"/>
        </a:dk1>
        <a:lt1>
          <a:srgbClr val="FFFFFF"/>
        </a:lt1>
        <a:dk2>
          <a:srgbClr val="433F6D"/>
        </a:dk2>
        <a:lt2>
          <a:srgbClr val="808080"/>
        </a:lt2>
        <a:accent1>
          <a:srgbClr val="5F5999"/>
        </a:accent1>
        <a:accent2>
          <a:srgbClr val="8B86B8"/>
        </a:accent2>
        <a:accent3>
          <a:srgbClr val="FFFFFF"/>
        </a:accent3>
        <a:accent4>
          <a:srgbClr val="000000"/>
        </a:accent4>
        <a:accent5>
          <a:srgbClr val="B6B5CA"/>
        </a:accent5>
        <a:accent6>
          <a:srgbClr val="7D79A6"/>
        </a:accent6>
        <a:hlink>
          <a:srgbClr val="C2C0DA"/>
        </a:hlink>
        <a:folHlink>
          <a:srgbClr val="D6D5E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6">
        <a:dk1>
          <a:srgbClr val="000000"/>
        </a:dk1>
        <a:lt1>
          <a:srgbClr val="FFFFFF"/>
        </a:lt1>
        <a:dk2>
          <a:srgbClr val="20628D"/>
        </a:dk2>
        <a:lt2>
          <a:srgbClr val="808080"/>
        </a:lt2>
        <a:accent1>
          <a:srgbClr val="4A98B0"/>
        </a:accent1>
        <a:accent2>
          <a:srgbClr val="78B3C6"/>
        </a:accent2>
        <a:accent3>
          <a:srgbClr val="FFFFFF"/>
        </a:accent3>
        <a:accent4>
          <a:srgbClr val="000000"/>
        </a:accent4>
        <a:accent5>
          <a:srgbClr val="B1CAD4"/>
        </a:accent5>
        <a:accent6>
          <a:srgbClr val="6CA2B3"/>
        </a:accent6>
        <a:hlink>
          <a:srgbClr val="A1CAD7"/>
        </a:hlink>
        <a:folHlink>
          <a:srgbClr val="C4DE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7">
        <a:dk1>
          <a:srgbClr val="000000"/>
        </a:dk1>
        <a:lt1>
          <a:srgbClr val="FFFFFF"/>
        </a:lt1>
        <a:dk2>
          <a:srgbClr val="305C74"/>
        </a:dk2>
        <a:lt2>
          <a:srgbClr val="808080"/>
        </a:lt2>
        <a:accent1>
          <a:srgbClr val="4381A3"/>
        </a:accent1>
        <a:accent2>
          <a:srgbClr val="77AAC7"/>
        </a:accent2>
        <a:accent3>
          <a:srgbClr val="FFFFFF"/>
        </a:accent3>
        <a:accent4>
          <a:srgbClr val="000000"/>
        </a:accent4>
        <a:accent5>
          <a:srgbClr val="B0C1CE"/>
        </a:accent5>
        <a:accent6>
          <a:srgbClr val="6B9AB4"/>
        </a:accent6>
        <a:hlink>
          <a:srgbClr val="B8D3E2"/>
        </a:hlink>
        <a:folHlink>
          <a:srgbClr val="D6E5E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8">
        <a:dk1>
          <a:srgbClr val="000000"/>
        </a:dk1>
        <a:lt1>
          <a:srgbClr val="FFFFFF"/>
        </a:lt1>
        <a:dk2>
          <a:srgbClr val="40685B"/>
        </a:dk2>
        <a:lt2>
          <a:srgbClr val="808080"/>
        </a:lt2>
        <a:accent1>
          <a:srgbClr val="619D89"/>
        </a:accent1>
        <a:accent2>
          <a:srgbClr val="95BDB0"/>
        </a:accent2>
        <a:accent3>
          <a:srgbClr val="FFFFFF"/>
        </a:accent3>
        <a:accent4>
          <a:srgbClr val="000000"/>
        </a:accent4>
        <a:accent5>
          <a:srgbClr val="B7CCC4"/>
        </a:accent5>
        <a:accent6>
          <a:srgbClr val="87AB9F"/>
        </a:accent6>
        <a:hlink>
          <a:srgbClr val="CEE0DA"/>
        </a:hlink>
        <a:folHlink>
          <a:srgbClr val="DCE8E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9">
        <a:dk1>
          <a:srgbClr val="000000"/>
        </a:dk1>
        <a:lt1>
          <a:srgbClr val="FFFFFF"/>
        </a:lt1>
        <a:dk2>
          <a:srgbClr val="8B4A1D"/>
        </a:dk2>
        <a:lt2>
          <a:srgbClr val="808080"/>
        </a:lt2>
        <a:accent1>
          <a:srgbClr val="A96B45"/>
        </a:accent1>
        <a:accent2>
          <a:srgbClr val="C79577"/>
        </a:accent2>
        <a:accent3>
          <a:srgbClr val="FFFFFF"/>
        </a:accent3>
        <a:accent4>
          <a:srgbClr val="000000"/>
        </a:accent4>
        <a:accent5>
          <a:srgbClr val="D1BAB0"/>
        </a:accent5>
        <a:accent6>
          <a:srgbClr val="B4876B"/>
        </a:accent6>
        <a:hlink>
          <a:srgbClr val="DEC2B0"/>
        </a:hlink>
        <a:folHlink>
          <a:srgbClr val="EAD9C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6.xml><?xml version="1.0" encoding="utf-8"?>
<a:theme xmlns:a="http://schemas.openxmlformats.org/drawingml/2006/main" name="27_blank">
  <a:themeElements>
    <a:clrScheme name="4_standardWhite 1">
      <a:dk1>
        <a:srgbClr val="000000"/>
      </a:dk1>
      <a:lt1>
        <a:srgbClr val="FFFFFF"/>
      </a:lt1>
      <a:dk2>
        <a:srgbClr val="003C69"/>
      </a:dk2>
      <a:lt2>
        <a:srgbClr val="808080"/>
      </a:lt2>
      <a:accent1>
        <a:srgbClr val="1C598C"/>
      </a:accent1>
      <a:accent2>
        <a:srgbClr val="4386AF"/>
      </a:accent2>
      <a:accent3>
        <a:srgbClr val="FFFFFF"/>
      </a:accent3>
      <a:accent4>
        <a:srgbClr val="000000"/>
      </a:accent4>
      <a:accent5>
        <a:srgbClr val="ABB5C5"/>
      </a:accent5>
      <a:accent6>
        <a:srgbClr val="3C799E"/>
      </a:accent6>
      <a:hlink>
        <a:srgbClr val="92BCD6"/>
      </a:hlink>
      <a:folHlink>
        <a:srgbClr val="C5DBE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rtlCol="0" anchor="ctr">
        <a:noAutofit/>
      </a:bodyPr>
      <a:lstStyle>
        <a:defPPr algn="ctr">
          <a:defRPr sz="1800" b="0" i="0" kern="1200" dirty="0" err="1" smtClean="0">
            <a:solidFill>
              <a:srgbClr val="003366"/>
            </a:solidFill>
            <a:latin typeface="Calibri" pitchFamily="34" charset="0"/>
            <a:ea typeface="+mn-ea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CC66FF">
                <a:gamma/>
                <a:shade val="46275"/>
                <a:invGamma/>
              </a:srgbClr>
            </a:gs>
            <a:gs pos="50000">
              <a:srgbClr val="CC66FF"/>
            </a:gs>
            <a:gs pos="100000">
              <a:srgbClr val="CC66FF">
                <a:gamma/>
                <a:shade val="46275"/>
                <a:invGamma/>
              </a:srgbClr>
            </a:gs>
          </a:gsLst>
          <a:lin ang="0" scaled="1"/>
        </a:gradFill>
        <a:ln w="28575" cap="flat" cmpd="sng" algn="ctr">
          <a:solidFill>
            <a:srgbClr val="003366"/>
          </a:solidFill>
          <a:prstDash val="solid"/>
          <a:round/>
          <a:headEnd type="none" w="lg" len="lg"/>
          <a:tailEnd type="none" w="lg" len="lg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" b="1" i="0" u="none" strike="noStrike" cap="none" normalizeH="0" baseline="0" smtClean="0">
            <a:ln>
              <a:noFill/>
            </a:ln>
            <a:solidFill>
              <a:srgbClr val="003366"/>
            </a:solidFill>
            <a:effectLst/>
            <a:latin typeface="Calibri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1800" dirty="0" smtClean="0">
            <a:solidFill>
              <a:schemeClr val="tx2"/>
            </a:solidFill>
          </a:defRPr>
        </a:defPPr>
      </a:lstStyle>
    </a:txDef>
  </a:objectDefaults>
  <a:extraClrSchemeLst>
    <a:extraClrScheme>
      <a:clrScheme name="4_standardWhite 1">
        <a:dk1>
          <a:srgbClr val="000000"/>
        </a:dk1>
        <a:lt1>
          <a:srgbClr val="FFFFFF"/>
        </a:lt1>
        <a:dk2>
          <a:srgbClr val="003C69"/>
        </a:dk2>
        <a:lt2>
          <a:srgbClr val="808080"/>
        </a:lt2>
        <a:accent1>
          <a:srgbClr val="1C598C"/>
        </a:accent1>
        <a:accent2>
          <a:srgbClr val="4386AF"/>
        </a:accent2>
        <a:accent3>
          <a:srgbClr val="FFFFFF"/>
        </a:accent3>
        <a:accent4>
          <a:srgbClr val="000000"/>
        </a:accent4>
        <a:accent5>
          <a:srgbClr val="ABB5C5"/>
        </a:accent5>
        <a:accent6>
          <a:srgbClr val="3C799E"/>
        </a:accent6>
        <a:hlink>
          <a:srgbClr val="92BCD6"/>
        </a:hlink>
        <a:folHlink>
          <a:srgbClr val="C5DBE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2">
        <a:dk1>
          <a:srgbClr val="000000"/>
        </a:dk1>
        <a:lt1>
          <a:srgbClr val="FFFFFF"/>
        </a:lt1>
        <a:dk2>
          <a:srgbClr val="5A266A"/>
        </a:dk2>
        <a:lt2>
          <a:srgbClr val="808080"/>
        </a:lt2>
        <a:accent1>
          <a:srgbClr val="815595"/>
        </a:accent1>
        <a:accent2>
          <a:srgbClr val="A580B6"/>
        </a:accent2>
        <a:accent3>
          <a:srgbClr val="FFFFFF"/>
        </a:accent3>
        <a:accent4>
          <a:srgbClr val="000000"/>
        </a:accent4>
        <a:accent5>
          <a:srgbClr val="C1B4C8"/>
        </a:accent5>
        <a:accent6>
          <a:srgbClr val="9573A5"/>
        </a:accent6>
        <a:hlink>
          <a:srgbClr val="C6AFD1"/>
        </a:hlink>
        <a:folHlink>
          <a:srgbClr val="E3D8E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3">
        <a:dk1>
          <a:srgbClr val="000000"/>
        </a:dk1>
        <a:lt1>
          <a:srgbClr val="FFFFFF"/>
        </a:lt1>
        <a:dk2>
          <a:srgbClr val="693F58"/>
        </a:dk2>
        <a:lt2>
          <a:srgbClr val="808080"/>
        </a:lt2>
        <a:accent1>
          <a:srgbClr val="92587B"/>
        </a:accent1>
        <a:accent2>
          <a:srgbClr val="B88AA5"/>
        </a:accent2>
        <a:accent3>
          <a:srgbClr val="FFFFFF"/>
        </a:accent3>
        <a:accent4>
          <a:srgbClr val="000000"/>
        </a:accent4>
        <a:accent5>
          <a:srgbClr val="C7B4BF"/>
        </a:accent5>
        <a:accent6>
          <a:srgbClr val="A67D95"/>
        </a:accent6>
        <a:hlink>
          <a:srgbClr val="DEC8D5"/>
        </a:hlink>
        <a:folHlink>
          <a:srgbClr val="EFE5E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4">
        <a:dk1>
          <a:srgbClr val="000000"/>
        </a:dk1>
        <a:lt1>
          <a:srgbClr val="FFFFFF"/>
        </a:lt1>
        <a:dk2>
          <a:srgbClr val="813C49"/>
        </a:dk2>
        <a:lt2>
          <a:srgbClr val="808080"/>
        </a:lt2>
        <a:accent1>
          <a:srgbClr val="A54D5E"/>
        </a:accent1>
        <a:accent2>
          <a:srgbClr val="BD717F"/>
        </a:accent2>
        <a:accent3>
          <a:srgbClr val="FFFFFF"/>
        </a:accent3>
        <a:accent4>
          <a:srgbClr val="000000"/>
        </a:accent4>
        <a:accent5>
          <a:srgbClr val="CFB2B6"/>
        </a:accent5>
        <a:accent6>
          <a:srgbClr val="AB6672"/>
        </a:accent6>
        <a:hlink>
          <a:srgbClr val="D8ACB4"/>
        </a:hlink>
        <a:folHlink>
          <a:srgbClr val="E9CFD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5">
        <a:dk1>
          <a:srgbClr val="000000"/>
        </a:dk1>
        <a:lt1>
          <a:srgbClr val="FFFFFF"/>
        </a:lt1>
        <a:dk2>
          <a:srgbClr val="433F6D"/>
        </a:dk2>
        <a:lt2>
          <a:srgbClr val="808080"/>
        </a:lt2>
        <a:accent1>
          <a:srgbClr val="5F5999"/>
        </a:accent1>
        <a:accent2>
          <a:srgbClr val="8B86B8"/>
        </a:accent2>
        <a:accent3>
          <a:srgbClr val="FFFFFF"/>
        </a:accent3>
        <a:accent4>
          <a:srgbClr val="000000"/>
        </a:accent4>
        <a:accent5>
          <a:srgbClr val="B6B5CA"/>
        </a:accent5>
        <a:accent6>
          <a:srgbClr val="7D79A6"/>
        </a:accent6>
        <a:hlink>
          <a:srgbClr val="C2C0DA"/>
        </a:hlink>
        <a:folHlink>
          <a:srgbClr val="D6D5E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6">
        <a:dk1>
          <a:srgbClr val="000000"/>
        </a:dk1>
        <a:lt1>
          <a:srgbClr val="FFFFFF"/>
        </a:lt1>
        <a:dk2>
          <a:srgbClr val="20628D"/>
        </a:dk2>
        <a:lt2>
          <a:srgbClr val="808080"/>
        </a:lt2>
        <a:accent1>
          <a:srgbClr val="4A98B0"/>
        </a:accent1>
        <a:accent2>
          <a:srgbClr val="78B3C6"/>
        </a:accent2>
        <a:accent3>
          <a:srgbClr val="FFFFFF"/>
        </a:accent3>
        <a:accent4>
          <a:srgbClr val="000000"/>
        </a:accent4>
        <a:accent5>
          <a:srgbClr val="B1CAD4"/>
        </a:accent5>
        <a:accent6>
          <a:srgbClr val="6CA2B3"/>
        </a:accent6>
        <a:hlink>
          <a:srgbClr val="A1CAD7"/>
        </a:hlink>
        <a:folHlink>
          <a:srgbClr val="C4DE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7">
        <a:dk1>
          <a:srgbClr val="000000"/>
        </a:dk1>
        <a:lt1>
          <a:srgbClr val="FFFFFF"/>
        </a:lt1>
        <a:dk2>
          <a:srgbClr val="305C74"/>
        </a:dk2>
        <a:lt2>
          <a:srgbClr val="808080"/>
        </a:lt2>
        <a:accent1>
          <a:srgbClr val="4381A3"/>
        </a:accent1>
        <a:accent2>
          <a:srgbClr val="77AAC7"/>
        </a:accent2>
        <a:accent3>
          <a:srgbClr val="FFFFFF"/>
        </a:accent3>
        <a:accent4>
          <a:srgbClr val="000000"/>
        </a:accent4>
        <a:accent5>
          <a:srgbClr val="B0C1CE"/>
        </a:accent5>
        <a:accent6>
          <a:srgbClr val="6B9AB4"/>
        </a:accent6>
        <a:hlink>
          <a:srgbClr val="B8D3E2"/>
        </a:hlink>
        <a:folHlink>
          <a:srgbClr val="D6E5E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8">
        <a:dk1>
          <a:srgbClr val="000000"/>
        </a:dk1>
        <a:lt1>
          <a:srgbClr val="FFFFFF"/>
        </a:lt1>
        <a:dk2>
          <a:srgbClr val="40685B"/>
        </a:dk2>
        <a:lt2>
          <a:srgbClr val="808080"/>
        </a:lt2>
        <a:accent1>
          <a:srgbClr val="619D89"/>
        </a:accent1>
        <a:accent2>
          <a:srgbClr val="95BDB0"/>
        </a:accent2>
        <a:accent3>
          <a:srgbClr val="FFFFFF"/>
        </a:accent3>
        <a:accent4>
          <a:srgbClr val="000000"/>
        </a:accent4>
        <a:accent5>
          <a:srgbClr val="B7CCC4"/>
        </a:accent5>
        <a:accent6>
          <a:srgbClr val="87AB9F"/>
        </a:accent6>
        <a:hlink>
          <a:srgbClr val="CEE0DA"/>
        </a:hlink>
        <a:folHlink>
          <a:srgbClr val="DCE8E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9">
        <a:dk1>
          <a:srgbClr val="000000"/>
        </a:dk1>
        <a:lt1>
          <a:srgbClr val="FFFFFF"/>
        </a:lt1>
        <a:dk2>
          <a:srgbClr val="8B4A1D"/>
        </a:dk2>
        <a:lt2>
          <a:srgbClr val="808080"/>
        </a:lt2>
        <a:accent1>
          <a:srgbClr val="A96B45"/>
        </a:accent1>
        <a:accent2>
          <a:srgbClr val="C79577"/>
        </a:accent2>
        <a:accent3>
          <a:srgbClr val="FFFFFF"/>
        </a:accent3>
        <a:accent4>
          <a:srgbClr val="000000"/>
        </a:accent4>
        <a:accent5>
          <a:srgbClr val="D1BAB0"/>
        </a:accent5>
        <a:accent6>
          <a:srgbClr val="B4876B"/>
        </a:accent6>
        <a:hlink>
          <a:srgbClr val="DEC2B0"/>
        </a:hlink>
        <a:folHlink>
          <a:srgbClr val="EAD9C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7.xml><?xml version="1.0" encoding="utf-8"?>
<a:theme xmlns:a="http://schemas.openxmlformats.org/drawingml/2006/main" name="28_blank">
  <a:themeElements>
    <a:clrScheme name="4_standardWhite 1">
      <a:dk1>
        <a:srgbClr val="000000"/>
      </a:dk1>
      <a:lt1>
        <a:srgbClr val="FFFFFF"/>
      </a:lt1>
      <a:dk2>
        <a:srgbClr val="003C69"/>
      </a:dk2>
      <a:lt2>
        <a:srgbClr val="808080"/>
      </a:lt2>
      <a:accent1>
        <a:srgbClr val="1C598C"/>
      </a:accent1>
      <a:accent2>
        <a:srgbClr val="4386AF"/>
      </a:accent2>
      <a:accent3>
        <a:srgbClr val="FFFFFF"/>
      </a:accent3>
      <a:accent4>
        <a:srgbClr val="000000"/>
      </a:accent4>
      <a:accent5>
        <a:srgbClr val="ABB5C5"/>
      </a:accent5>
      <a:accent6>
        <a:srgbClr val="3C799E"/>
      </a:accent6>
      <a:hlink>
        <a:srgbClr val="92BCD6"/>
      </a:hlink>
      <a:folHlink>
        <a:srgbClr val="C5DBE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>
        <a:spAutoFit/>
      </a:bodyPr>
      <a:lstStyle>
        <a:defPPr>
          <a:defRPr sz="1800" b="0" i="0" kern="1200" dirty="0" err="1" smtClean="0">
            <a:solidFill>
              <a:srgbClr val="003366"/>
            </a:solidFill>
            <a:latin typeface="Calibri" pitchFamily="34" charset="0"/>
            <a:ea typeface="+mn-ea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CC66FF">
                <a:gamma/>
                <a:shade val="46275"/>
                <a:invGamma/>
              </a:srgbClr>
            </a:gs>
            <a:gs pos="50000">
              <a:srgbClr val="CC66FF"/>
            </a:gs>
            <a:gs pos="100000">
              <a:srgbClr val="CC66FF">
                <a:gamma/>
                <a:shade val="46275"/>
                <a:invGamma/>
              </a:srgbClr>
            </a:gs>
          </a:gsLst>
          <a:lin ang="0" scaled="1"/>
        </a:gradFill>
        <a:ln w="28575" cap="flat" cmpd="sng" algn="ctr">
          <a:solidFill>
            <a:srgbClr val="003366"/>
          </a:solidFill>
          <a:prstDash val="solid"/>
          <a:round/>
          <a:headEnd type="none" w="lg" len="lg"/>
          <a:tailEnd type="none" w="lg" len="lg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" b="1" i="0" u="none" strike="noStrike" cap="none" normalizeH="0" baseline="0" smtClean="0">
            <a:ln>
              <a:noFill/>
            </a:ln>
            <a:solidFill>
              <a:srgbClr val="003366"/>
            </a:solidFill>
            <a:effectLst/>
            <a:latin typeface="Calibri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1800" dirty="0" smtClean="0">
            <a:solidFill>
              <a:schemeClr val="tx2"/>
            </a:solidFill>
          </a:defRPr>
        </a:defPPr>
      </a:lstStyle>
    </a:txDef>
  </a:objectDefaults>
  <a:extraClrSchemeLst>
    <a:extraClrScheme>
      <a:clrScheme name="4_standardWhite 1">
        <a:dk1>
          <a:srgbClr val="000000"/>
        </a:dk1>
        <a:lt1>
          <a:srgbClr val="FFFFFF"/>
        </a:lt1>
        <a:dk2>
          <a:srgbClr val="003C69"/>
        </a:dk2>
        <a:lt2>
          <a:srgbClr val="808080"/>
        </a:lt2>
        <a:accent1>
          <a:srgbClr val="1C598C"/>
        </a:accent1>
        <a:accent2>
          <a:srgbClr val="4386AF"/>
        </a:accent2>
        <a:accent3>
          <a:srgbClr val="FFFFFF"/>
        </a:accent3>
        <a:accent4>
          <a:srgbClr val="000000"/>
        </a:accent4>
        <a:accent5>
          <a:srgbClr val="ABB5C5"/>
        </a:accent5>
        <a:accent6>
          <a:srgbClr val="3C799E"/>
        </a:accent6>
        <a:hlink>
          <a:srgbClr val="92BCD6"/>
        </a:hlink>
        <a:folHlink>
          <a:srgbClr val="C5DBE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2">
        <a:dk1>
          <a:srgbClr val="000000"/>
        </a:dk1>
        <a:lt1>
          <a:srgbClr val="FFFFFF"/>
        </a:lt1>
        <a:dk2>
          <a:srgbClr val="5A266A"/>
        </a:dk2>
        <a:lt2>
          <a:srgbClr val="808080"/>
        </a:lt2>
        <a:accent1>
          <a:srgbClr val="815595"/>
        </a:accent1>
        <a:accent2>
          <a:srgbClr val="A580B6"/>
        </a:accent2>
        <a:accent3>
          <a:srgbClr val="FFFFFF"/>
        </a:accent3>
        <a:accent4>
          <a:srgbClr val="000000"/>
        </a:accent4>
        <a:accent5>
          <a:srgbClr val="C1B4C8"/>
        </a:accent5>
        <a:accent6>
          <a:srgbClr val="9573A5"/>
        </a:accent6>
        <a:hlink>
          <a:srgbClr val="C6AFD1"/>
        </a:hlink>
        <a:folHlink>
          <a:srgbClr val="E3D8E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3">
        <a:dk1>
          <a:srgbClr val="000000"/>
        </a:dk1>
        <a:lt1>
          <a:srgbClr val="FFFFFF"/>
        </a:lt1>
        <a:dk2>
          <a:srgbClr val="693F58"/>
        </a:dk2>
        <a:lt2>
          <a:srgbClr val="808080"/>
        </a:lt2>
        <a:accent1>
          <a:srgbClr val="92587B"/>
        </a:accent1>
        <a:accent2>
          <a:srgbClr val="B88AA5"/>
        </a:accent2>
        <a:accent3>
          <a:srgbClr val="FFFFFF"/>
        </a:accent3>
        <a:accent4>
          <a:srgbClr val="000000"/>
        </a:accent4>
        <a:accent5>
          <a:srgbClr val="C7B4BF"/>
        </a:accent5>
        <a:accent6>
          <a:srgbClr val="A67D95"/>
        </a:accent6>
        <a:hlink>
          <a:srgbClr val="DEC8D5"/>
        </a:hlink>
        <a:folHlink>
          <a:srgbClr val="EFE5E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4">
        <a:dk1>
          <a:srgbClr val="000000"/>
        </a:dk1>
        <a:lt1>
          <a:srgbClr val="FFFFFF"/>
        </a:lt1>
        <a:dk2>
          <a:srgbClr val="813C49"/>
        </a:dk2>
        <a:lt2>
          <a:srgbClr val="808080"/>
        </a:lt2>
        <a:accent1>
          <a:srgbClr val="A54D5E"/>
        </a:accent1>
        <a:accent2>
          <a:srgbClr val="BD717F"/>
        </a:accent2>
        <a:accent3>
          <a:srgbClr val="FFFFFF"/>
        </a:accent3>
        <a:accent4>
          <a:srgbClr val="000000"/>
        </a:accent4>
        <a:accent5>
          <a:srgbClr val="CFB2B6"/>
        </a:accent5>
        <a:accent6>
          <a:srgbClr val="AB6672"/>
        </a:accent6>
        <a:hlink>
          <a:srgbClr val="D8ACB4"/>
        </a:hlink>
        <a:folHlink>
          <a:srgbClr val="E9CFD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5">
        <a:dk1>
          <a:srgbClr val="000000"/>
        </a:dk1>
        <a:lt1>
          <a:srgbClr val="FFFFFF"/>
        </a:lt1>
        <a:dk2>
          <a:srgbClr val="433F6D"/>
        </a:dk2>
        <a:lt2>
          <a:srgbClr val="808080"/>
        </a:lt2>
        <a:accent1>
          <a:srgbClr val="5F5999"/>
        </a:accent1>
        <a:accent2>
          <a:srgbClr val="8B86B8"/>
        </a:accent2>
        <a:accent3>
          <a:srgbClr val="FFFFFF"/>
        </a:accent3>
        <a:accent4>
          <a:srgbClr val="000000"/>
        </a:accent4>
        <a:accent5>
          <a:srgbClr val="B6B5CA"/>
        </a:accent5>
        <a:accent6>
          <a:srgbClr val="7D79A6"/>
        </a:accent6>
        <a:hlink>
          <a:srgbClr val="C2C0DA"/>
        </a:hlink>
        <a:folHlink>
          <a:srgbClr val="D6D5E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6">
        <a:dk1>
          <a:srgbClr val="000000"/>
        </a:dk1>
        <a:lt1>
          <a:srgbClr val="FFFFFF"/>
        </a:lt1>
        <a:dk2>
          <a:srgbClr val="20628D"/>
        </a:dk2>
        <a:lt2>
          <a:srgbClr val="808080"/>
        </a:lt2>
        <a:accent1>
          <a:srgbClr val="4A98B0"/>
        </a:accent1>
        <a:accent2>
          <a:srgbClr val="78B3C6"/>
        </a:accent2>
        <a:accent3>
          <a:srgbClr val="FFFFFF"/>
        </a:accent3>
        <a:accent4>
          <a:srgbClr val="000000"/>
        </a:accent4>
        <a:accent5>
          <a:srgbClr val="B1CAD4"/>
        </a:accent5>
        <a:accent6>
          <a:srgbClr val="6CA2B3"/>
        </a:accent6>
        <a:hlink>
          <a:srgbClr val="A1CAD7"/>
        </a:hlink>
        <a:folHlink>
          <a:srgbClr val="C4DE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7">
        <a:dk1>
          <a:srgbClr val="000000"/>
        </a:dk1>
        <a:lt1>
          <a:srgbClr val="FFFFFF"/>
        </a:lt1>
        <a:dk2>
          <a:srgbClr val="305C74"/>
        </a:dk2>
        <a:lt2>
          <a:srgbClr val="808080"/>
        </a:lt2>
        <a:accent1>
          <a:srgbClr val="4381A3"/>
        </a:accent1>
        <a:accent2>
          <a:srgbClr val="77AAC7"/>
        </a:accent2>
        <a:accent3>
          <a:srgbClr val="FFFFFF"/>
        </a:accent3>
        <a:accent4>
          <a:srgbClr val="000000"/>
        </a:accent4>
        <a:accent5>
          <a:srgbClr val="B0C1CE"/>
        </a:accent5>
        <a:accent6>
          <a:srgbClr val="6B9AB4"/>
        </a:accent6>
        <a:hlink>
          <a:srgbClr val="B8D3E2"/>
        </a:hlink>
        <a:folHlink>
          <a:srgbClr val="D6E5E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8">
        <a:dk1>
          <a:srgbClr val="000000"/>
        </a:dk1>
        <a:lt1>
          <a:srgbClr val="FFFFFF"/>
        </a:lt1>
        <a:dk2>
          <a:srgbClr val="40685B"/>
        </a:dk2>
        <a:lt2>
          <a:srgbClr val="808080"/>
        </a:lt2>
        <a:accent1>
          <a:srgbClr val="619D89"/>
        </a:accent1>
        <a:accent2>
          <a:srgbClr val="95BDB0"/>
        </a:accent2>
        <a:accent3>
          <a:srgbClr val="FFFFFF"/>
        </a:accent3>
        <a:accent4>
          <a:srgbClr val="000000"/>
        </a:accent4>
        <a:accent5>
          <a:srgbClr val="B7CCC4"/>
        </a:accent5>
        <a:accent6>
          <a:srgbClr val="87AB9F"/>
        </a:accent6>
        <a:hlink>
          <a:srgbClr val="CEE0DA"/>
        </a:hlink>
        <a:folHlink>
          <a:srgbClr val="DCE8E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9">
        <a:dk1>
          <a:srgbClr val="000000"/>
        </a:dk1>
        <a:lt1>
          <a:srgbClr val="FFFFFF"/>
        </a:lt1>
        <a:dk2>
          <a:srgbClr val="8B4A1D"/>
        </a:dk2>
        <a:lt2>
          <a:srgbClr val="808080"/>
        </a:lt2>
        <a:accent1>
          <a:srgbClr val="A96B45"/>
        </a:accent1>
        <a:accent2>
          <a:srgbClr val="C79577"/>
        </a:accent2>
        <a:accent3>
          <a:srgbClr val="FFFFFF"/>
        </a:accent3>
        <a:accent4>
          <a:srgbClr val="000000"/>
        </a:accent4>
        <a:accent5>
          <a:srgbClr val="D1BAB0"/>
        </a:accent5>
        <a:accent6>
          <a:srgbClr val="B4876B"/>
        </a:accent6>
        <a:hlink>
          <a:srgbClr val="DEC2B0"/>
        </a:hlink>
        <a:folHlink>
          <a:srgbClr val="EAD9C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8.xml><?xml version="1.0" encoding="utf-8"?>
<a:theme xmlns:a="http://schemas.openxmlformats.org/drawingml/2006/main" name="1_University of Glasgow template v2 - Sept 2007">
  <a:themeElements>
    <a:clrScheme name="University of Glasgow template v2 - Sept 2007 1">
      <a:dk1>
        <a:srgbClr val="000000"/>
      </a:dk1>
      <a:lt1>
        <a:srgbClr val="FFFFFF"/>
      </a:lt1>
      <a:dk2>
        <a:srgbClr val="FFFFFF"/>
      </a:dk2>
      <a:lt2>
        <a:srgbClr val="023761"/>
      </a:lt2>
      <a:accent1>
        <a:srgbClr val="023761"/>
      </a:accent1>
      <a:accent2>
        <a:srgbClr val="7A7E9A"/>
      </a:accent2>
      <a:accent3>
        <a:srgbClr val="FFFFFF"/>
      </a:accent3>
      <a:accent4>
        <a:srgbClr val="000000"/>
      </a:accent4>
      <a:accent5>
        <a:srgbClr val="AAAEB7"/>
      </a:accent5>
      <a:accent6>
        <a:srgbClr val="6E728B"/>
      </a:accent6>
      <a:hlink>
        <a:srgbClr val="77A8ED"/>
      </a:hlink>
      <a:folHlink>
        <a:srgbClr val="FF9900"/>
      </a:folHlink>
    </a:clrScheme>
    <a:fontScheme name="University of Glasgow template v2 - Sept 200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University of Glasgow template v2 - Sept 2007 1">
        <a:dk1>
          <a:srgbClr val="000000"/>
        </a:dk1>
        <a:lt1>
          <a:srgbClr val="FFFFFF"/>
        </a:lt1>
        <a:dk2>
          <a:srgbClr val="FFFFFF"/>
        </a:dk2>
        <a:lt2>
          <a:srgbClr val="023761"/>
        </a:lt2>
        <a:accent1>
          <a:srgbClr val="023761"/>
        </a:accent1>
        <a:accent2>
          <a:srgbClr val="7A7E9A"/>
        </a:accent2>
        <a:accent3>
          <a:srgbClr val="FFFFFF"/>
        </a:accent3>
        <a:accent4>
          <a:srgbClr val="000000"/>
        </a:accent4>
        <a:accent5>
          <a:srgbClr val="AAAEB7"/>
        </a:accent5>
        <a:accent6>
          <a:srgbClr val="6E728B"/>
        </a:accent6>
        <a:hlink>
          <a:srgbClr val="77A8ED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9.xml><?xml version="1.0" encoding="utf-8"?>
<a:theme xmlns:a="http://schemas.openxmlformats.org/drawingml/2006/main" name="9_Glasgo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1_standardWhite">
  <a:themeElements>
    <a:clrScheme name="4_standardWhite 1">
      <a:dk1>
        <a:srgbClr val="000000"/>
      </a:dk1>
      <a:lt1>
        <a:srgbClr val="FFFFFF"/>
      </a:lt1>
      <a:dk2>
        <a:srgbClr val="003C69"/>
      </a:dk2>
      <a:lt2>
        <a:srgbClr val="808080"/>
      </a:lt2>
      <a:accent1>
        <a:srgbClr val="1C598C"/>
      </a:accent1>
      <a:accent2>
        <a:srgbClr val="4386AF"/>
      </a:accent2>
      <a:accent3>
        <a:srgbClr val="FFFFFF"/>
      </a:accent3>
      <a:accent4>
        <a:srgbClr val="000000"/>
      </a:accent4>
      <a:accent5>
        <a:srgbClr val="ABB5C5"/>
      </a:accent5>
      <a:accent6>
        <a:srgbClr val="3C799E"/>
      </a:accent6>
      <a:hlink>
        <a:srgbClr val="92BCD6"/>
      </a:hlink>
      <a:folHlink>
        <a:srgbClr val="C5DBE9"/>
      </a:folHlink>
    </a:clrScheme>
    <a:fontScheme name="4_standardWhi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CC66FF">
                <a:gamma/>
                <a:shade val="46275"/>
                <a:invGamma/>
              </a:srgbClr>
            </a:gs>
            <a:gs pos="50000">
              <a:srgbClr val="CC66FF"/>
            </a:gs>
            <a:gs pos="100000">
              <a:srgbClr val="CC66FF">
                <a:gamma/>
                <a:shade val="46275"/>
                <a:invGamma/>
              </a:srgbClr>
            </a:gs>
          </a:gsLst>
          <a:lin ang="0" scaled="1"/>
        </a:gradFill>
        <a:ln w="28575" cap="flat" cmpd="sng" algn="ctr">
          <a:solidFill>
            <a:srgbClr val="003366"/>
          </a:solidFill>
          <a:prstDash val="solid"/>
          <a:round/>
          <a:headEnd type="none" w="lg" len="lg"/>
          <a:tailEnd type="none" w="lg" len="lg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" b="1" i="0" u="none" strike="noStrike" cap="none" normalizeH="0" baseline="0" smtClean="0">
            <a:ln>
              <a:noFill/>
            </a:ln>
            <a:solidFill>
              <a:srgbClr val="003366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CC66FF">
                <a:gamma/>
                <a:shade val="46275"/>
                <a:invGamma/>
              </a:srgbClr>
            </a:gs>
            <a:gs pos="50000">
              <a:srgbClr val="CC66FF"/>
            </a:gs>
            <a:gs pos="100000">
              <a:srgbClr val="CC66FF">
                <a:gamma/>
                <a:shade val="46275"/>
                <a:invGamma/>
              </a:srgbClr>
            </a:gs>
          </a:gsLst>
          <a:lin ang="0" scaled="1"/>
        </a:gradFill>
        <a:ln w="28575" cap="flat" cmpd="sng" algn="ctr">
          <a:solidFill>
            <a:srgbClr val="003366"/>
          </a:solidFill>
          <a:prstDash val="solid"/>
          <a:round/>
          <a:headEnd type="none" w="lg" len="lg"/>
          <a:tailEnd type="none" w="lg" len="lg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" b="1" i="0" u="none" strike="noStrike" cap="none" normalizeH="0" baseline="0" smtClean="0">
            <a:ln>
              <a:noFill/>
            </a:ln>
            <a:solidFill>
              <a:srgbClr val="003366"/>
            </a:solidFill>
            <a:effectLst/>
            <a:latin typeface="Calibri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1800" dirty="0">
            <a:solidFill>
              <a:schemeClr val="tx2"/>
            </a:solidFill>
          </a:defRPr>
        </a:defPPr>
      </a:lstStyle>
    </a:txDef>
  </a:objectDefaults>
  <a:extraClrSchemeLst>
    <a:extraClrScheme>
      <a:clrScheme name="4_standardWhite 1">
        <a:dk1>
          <a:srgbClr val="000000"/>
        </a:dk1>
        <a:lt1>
          <a:srgbClr val="FFFFFF"/>
        </a:lt1>
        <a:dk2>
          <a:srgbClr val="003C69"/>
        </a:dk2>
        <a:lt2>
          <a:srgbClr val="808080"/>
        </a:lt2>
        <a:accent1>
          <a:srgbClr val="1C598C"/>
        </a:accent1>
        <a:accent2>
          <a:srgbClr val="4386AF"/>
        </a:accent2>
        <a:accent3>
          <a:srgbClr val="FFFFFF"/>
        </a:accent3>
        <a:accent4>
          <a:srgbClr val="000000"/>
        </a:accent4>
        <a:accent5>
          <a:srgbClr val="ABB5C5"/>
        </a:accent5>
        <a:accent6>
          <a:srgbClr val="3C799E"/>
        </a:accent6>
        <a:hlink>
          <a:srgbClr val="92BCD6"/>
        </a:hlink>
        <a:folHlink>
          <a:srgbClr val="C5DBE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2">
        <a:dk1>
          <a:srgbClr val="000000"/>
        </a:dk1>
        <a:lt1>
          <a:srgbClr val="FFFFFF"/>
        </a:lt1>
        <a:dk2>
          <a:srgbClr val="5A266A"/>
        </a:dk2>
        <a:lt2>
          <a:srgbClr val="808080"/>
        </a:lt2>
        <a:accent1>
          <a:srgbClr val="815595"/>
        </a:accent1>
        <a:accent2>
          <a:srgbClr val="A580B6"/>
        </a:accent2>
        <a:accent3>
          <a:srgbClr val="FFFFFF"/>
        </a:accent3>
        <a:accent4>
          <a:srgbClr val="000000"/>
        </a:accent4>
        <a:accent5>
          <a:srgbClr val="C1B4C8"/>
        </a:accent5>
        <a:accent6>
          <a:srgbClr val="9573A5"/>
        </a:accent6>
        <a:hlink>
          <a:srgbClr val="C6AFD1"/>
        </a:hlink>
        <a:folHlink>
          <a:srgbClr val="E3D8E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3">
        <a:dk1>
          <a:srgbClr val="000000"/>
        </a:dk1>
        <a:lt1>
          <a:srgbClr val="FFFFFF"/>
        </a:lt1>
        <a:dk2>
          <a:srgbClr val="693F58"/>
        </a:dk2>
        <a:lt2>
          <a:srgbClr val="808080"/>
        </a:lt2>
        <a:accent1>
          <a:srgbClr val="92587B"/>
        </a:accent1>
        <a:accent2>
          <a:srgbClr val="B88AA5"/>
        </a:accent2>
        <a:accent3>
          <a:srgbClr val="FFFFFF"/>
        </a:accent3>
        <a:accent4>
          <a:srgbClr val="000000"/>
        </a:accent4>
        <a:accent5>
          <a:srgbClr val="C7B4BF"/>
        </a:accent5>
        <a:accent6>
          <a:srgbClr val="A67D95"/>
        </a:accent6>
        <a:hlink>
          <a:srgbClr val="DEC8D5"/>
        </a:hlink>
        <a:folHlink>
          <a:srgbClr val="EFE5E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4">
        <a:dk1>
          <a:srgbClr val="000000"/>
        </a:dk1>
        <a:lt1>
          <a:srgbClr val="FFFFFF"/>
        </a:lt1>
        <a:dk2>
          <a:srgbClr val="813C49"/>
        </a:dk2>
        <a:lt2>
          <a:srgbClr val="808080"/>
        </a:lt2>
        <a:accent1>
          <a:srgbClr val="A54D5E"/>
        </a:accent1>
        <a:accent2>
          <a:srgbClr val="BD717F"/>
        </a:accent2>
        <a:accent3>
          <a:srgbClr val="FFFFFF"/>
        </a:accent3>
        <a:accent4>
          <a:srgbClr val="000000"/>
        </a:accent4>
        <a:accent5>
          <a:srgbClr val="CFB2B6"/>
        </a:accent5>
        <a:accent6>
          <a:srgbClr val="AB6672"/>
        </a:accent6>
        <a:hlink>
          <a:srgbClr val="D8ACB4"/>
        </a:hlink>
        <a:folHlink>
          <a:srgbClr val="E9CFD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5">
        <a:dk1>
          <a:srgbClr val="000000"/>
        </a:dk1>
        <a:lt1>
          <a:srgbClr val="FFFFFF"/>
        </a:lt1>
        <a:dk2>
          <a:srgbClr val="433F6D"/>
        </a:dk2>
        <a:lt2>
          <a:srgbClr val="808080"/>
        </a:lt2>
        <a:accent1>
          <a:srgbClr val="5F5999"/>
        </a:accent1>
        <a:accent2>
          <a:srgbClr val="8B86B8"/>
        </a:accent2>
        <a:accent3>
          <a:srgbClr val="FFFFFF"/>
        </a:accent3>
        <a:accent4>
          <a:srgbClr val="000000"/>
        </a:accent4>
        <a:accent5>
          <a:srgbClr val="B6B5CA"/>
        </a:accent5>
        <a:accent6>
          <a:srgbClr val="7D79A6"/>
        </a:accent6>
        <a:hlink>
          <a:srgbClr val="C2C0DA"/>
        </a:hlink>
        <a:folHlink>
          <a:srgbClr val="D6D5E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6">
        <a:dk1>
          <a:srgbClr val="000000"/>
        </a:dk1>
        <a:lt1>
          <a:srgbClr val="FFFFFF"/>
        </a:lt1>
        <a:dk2>
          <a:srgbClr val="20628D"/>
        </a:dk2>
        <a:lt2>
          <a:srgbClr val="808080"/>
        </a:lt2>
        <a:accent1>
          <a:srgbClr val="4A98B0"/>
        </a:accent1>
        <a:accent2>
          <a:srgbClr val="78B3C6"/>
        </a:accent2>
        <a:accent3>
          <a:srgbClr val="FFFFFF"/>
        </a:accent3>
        <a:accent4>
          <a:srgbClr val="000000"/>
        </a:accent4>
        <a:accent5>
          <a:srgbClr val="B1CAD4"/>
        </a:accent5>
        <a:accent6>
          <a:srgbClr val="6CA2B3"/>
        </a:accent6>
        <a:hlink>
          <a:srgbClr val="A1CAD7"/>
        </a:hlink>
        <a:folHlink>
          <a:srgbClr val="C4DE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7">
        <a:dk1>
          <a:srgbClr val="000000"/>
        </a:dk1>
        <a:lt1>
          <a:srgbClr val="FFFFFF"/>
        </a:lt1>
        <a:dk2>
          <a:srgbClr val="305C74"/>
        </a:dk2>
        <a:lt2>
          <a:srgbClr val="808080"/>
        </a:lt2>
        <a:accent1>
          <a:srgbClr val="4381A3"/>
        </a:accent1>
        <a:accent2>
          <a:srgbClr val="77AAC7"/>
        </a:accent2>
        <a:accent3>
          <a:srgbClr val="FFFFFF"/>
        </a:accent3>
        <a:accent4>
          <a:srgbClr val="000000"/>
        </a:accent4>
        <a:accent5>
          <a:srgbClr val="B0C1CE"/>
        </a:accent5>
        <a:accent6>
          <a:srgbClr val="6B9AB4"/>
        </a:accent6>
        <a:hlink>
          <a:srgbClr val="B8D3E2"/>
        </a:hlink>
        <a:folHlink>
          <a:srgbClr val="D6E5E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8">
        <a:dk1>
          <a:srgbClr val="000000"/>
        </a:dk1>
        <a:lt1>
          <a:srgbClr val="FFFFFF"/>
        </a:lt1>
        <a:dk2>
          <a:srgbClr val="40685B"/>
        </a:dk2>
        <a:lt2>
          <a:srgbClr val="808080"/>
        </a:lt2>
        <a:accent1>
          <a:srgbClr val="619D89"/>
        </a:accent1>
        <a:accent2>
          <a:srgbClr val="95BDB0"/>
        </a:accent2>
        <a:accent3>
          <a:srgbClr val="FFFFFF"/>
        </a:accent3>
        <a:accent4>
          <a:srgbClr val="000000"/>
        </a:accent4>
        <a:accent5>
          <a:srgbClr val="B7CCC4"/>
        </a:accent5>
        <a:accent6>
          <a:srgbClr val="87AB9F"/>
        </a:accent6>
        <a:hlink>
          <a:srgbClr val="CEE0DA"/>
        </a:hlink>
        <a:folHlink>
          <a:srgbClr val="DCE8E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9">
        <a:dk1>
          <a:srgbClr val="000000"/>
        </a:dk1>
        <a:lt1>
          <a:srgbClr val="FFFFFF"/>
        </a:lt1>
        <a:dk2>
          <a:srgbClr val="8B4A1D"/>
        </a:dk2>
        <a:lt2>
          <a:srgbClr val="808080"/>
        </a:lt2>
        <a:accent1>
          <a:srgbClr val="A96B45"/>
        </a:accent1>
        <a:accent2>
          <a:srgbClr val="C79577"/>
        </a:accent2>
        <a:accent3>
          <a:srgbClr val="FFFFFF"/>
        </a:accent3>
        <a:accent4>
          <a:srgbClr val="000000"/>
        </a:accent4>
        <a:accent5>
          <a:srgbClr val="D1BAB0"/>
        </a:accent5>
        <a:accent6>
          <a:srgbClr val="B4876B"/>
        </a:accent6>
        <a:hlink>
          <a:srgbClr val="DEC2B0"/>
        </a:hlink>
        <a:folHlink>
          <a:srgbClr val="EAD9C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0.xml><?xml version="1.0" encoding="utf-8"?>
<a:theme xmlns:a="http://schemas.openxmlformats.org/drawingml/2006/main" name="29_blank">
  <a:themeElements>
    <a:clrScheme name="4_standardWhite 1">
      <a:dk1>
        <a:srgbClr val="000000"/>
      </a:dk1>
      <a:lt1>
        <a:srgbClr val="FFFFFF"/>
      </a:lt1>
      <a:dk2>
        <a:srgbClr val="003C69"/>
      </a:dk2>
      <a:lt2>
        <a:srgbClr val="808080"/>
      </a:lt2>
      <a:accent1>
        <a:srgbClr val="1C598C"/>
      </a:accent1>
      <a:accent2>
        <a:srgbClr val="4386AF"/>
      </a:accent2>
      <a:accent3>
        <a:srgbClr val="FFFFFF"/>
      </a:accent3>
      <a:accent4>
        <a:srgbClr val="000000"/>
      </a:accent4>
      <a:accent5>
        <a:srgbClr val="ABB5C5"/>
      </a:accent5>
      <a:accent6>
        <a:srgbClr val="3C799E"/>
      </a:accent6>
      <a:hlink>
        <a:srgbClr val="92BCD6"/>
      </a:hlink>
      <a:folHlink>
        <a:srgbClr val="C5DBE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>
          <a:defRPr sz="1800" b="0" i="0" kern="1200" dirty="0" smtClean="0">
            <a:solidFill>
              <a:srgbClr val="003366"/>
            </a:solidFill>
            <a:latin typeface="Calibri" pitchFamily="34" charset="0"/>
            <a:ea typeface="+mn-ea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CC66FF">
                <a:gamma/>
                <a:shade val="46275"/>
                <a:invGamma/>
              </a:srgbClr>
            </a:gs>
            <a:gs pos="50000">
              <a:srgbClr val="CC66FF"/>
            </a:gs>
            <a:gs pos="100000">
              <a:srgbClr val="CC66FF">
                <a:gamma/>
                <a:shade val="46275"/>
                <a:invGamma/>
              </a:srgbClr>
            </a:gs>
          </a:gsLst>
          <a:lin ang="0" scaled="1"/>
        </a:gradFill>
        <a:ln w="28575" cap="flat" cmpd="sng" algn="ctr">
          <a:solidFill>
            <a:srgbClr val="003366"/>
          </a:solidFill>
          <a:prstDash val="solid"/>
          <a:round/>
          <a:headEnd type="none" w="lg" len="lg"/>
          <a:tailEnd type="none" w="lg" len="lg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" b="1" i="0" u="none" strike="noStrike" cap="none" normalizeH="0" baseline="0" smtClean="0">
            <a:ln>
              <a:noFill/>
            </a:ln>
            <a:solidFill>
              <a:srgbClr val="003366"/>
            </a:solidFill>
            <a:effectLst/>
            <a:latin typeface="Calibri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1800" dirty="0" smtClean="0">
            <a:solidFill>
              <a:schemeClr val="tx2"/>
            </a:solidFill>
          </a:defRPr>
        </a:defPPr>
      </a:lstStyle>
    </a:txDef>
  </a:objectDefaults>
  <a:extraClrSchemeLst>
    <a:extraClrScheme>
      <a:clrScheme name="4_standardWhite 1">
        <a:dk1>
          <a:srgbClr val="000000"/>
        </a:dk1>
        <a:lt1>
          <a:srgbClr val="FFFFFF"/>
        </a:lt1>
        <a:dk2>
          <a:srgbClr val="003C69"/>
        </a:dk2>
        <a:lt2>
          <a:srgbClr val="808080"/>
        </a:lt2>
        <a:accent1>
          <a:srgbClr val="1C598C"/>
        </a:accent1>
        <a:accent2>
          <a:srgbClr val="4386AF"/>
        </a:accent2>
        <a:accent3>
          <a:srgbClr val="FFFFFF"/>
        </a:accent3>
        <a:accent4>
          <a:srgbClr val="000000"/>
        </a:accent4>
        <a:accent5>
          <a:srgbClr val="ABB5C5"/>
        </a:accent5>
        <a:accent6>
          <a:srgbClr val="3C799E"/>
        </a:accent6>
        <a:hlink>
          <a:srgbClr val="92BCD6"/>
        </a:hlink>
        <a:folHlink>
          <a:srgbClr val="C5DBE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2">
        <a:dk1>
          <a:srgbClr val="000000"/>
        </a:dk1>
        <a:lt1>
          <a:srgbClr val="FFFFFF"/>
        </a:lt1>
        <a:dk2>
          <a:srgbClr val="5A266A"/>
        </a:dk2>
        <a:lt2>
          <a:srgbClr val="808080"/>
        </a:lt2>
        <a:accent1>
          <a:srgbClr val="815595"/>
        </a:accent1>
        <a:accent2>
          <a:srgbClr val="A580B6"/>
        </a:accent2>
        <a:accent3>
          <a:srgbClr val="FFFFFF"/>
        </a:accent3>
        <a:accent4>
          <a:srgbClr val="000000"/>
        </a:accent4>
        <a:accent5>
          <a:srgbClr val="C1B4C8"/>
        </a:accent5>
        <a:accent6>
          <a:srgbClr val="9573A5"/>
        </a:accent6>
        <a:hlink>
          <a:srgbClr val="C6AFD1"/>
        </a:hlink>
        <a:folHlink>
          <a:srgbClr val="E3D8E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3">
        <a:dk1>
          <a:srgbClr val="000000"/>
        </a:dk1>
        <a:lt1>
          <a:srgbClr val="FFFFFF"/>
        </a:lt1>
        <a:dk2>
          <a:srgbClr val="693F58"/>
        </a:dk2>
        <a:lt2>
          <a:srgbClr val="808080"/>
        </a:lt2>
        <a:accent1>
          <a:srgbClr val="92587B"/>
        </a:accent1>
        <a:accent2>
          <a:srgbClr val="B88AA5"/>
        </a:accent2>
        <a:accent3>
          <a:srgbClr val="FFFFFF"/>
        </a:accent3>
        <a:accent4>
          <a:srgbClr val="000000"/>
        </a:accent4>
        <a:accent5>
          <a:srgbClr val="C7B4BF"/>
        </a:accent5>
        <a:accent6>
          <a:srgbClr val="A67D95"/>
        </a:accent6>
        <a:hlink>
          <a:srgbClr val="DEC8D5"/>
        </a:hlink>
        <a:folHlink>
          <a:srgbClr val="EFE5E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4">
        <a:dk1>
          <a:srgbClr val="000000"/>
        </a:dk1>
        <a:lt1>
          <a:srgbClr val="FFFFFF"/>
        </a:lt1>
        <a:dk2>
          <a:srgbClr val="813C49"/>
        </a:dk2>
        <a:lt2>
          <a:srgbClr val="808080"/>
        </a:lt2>
        <a:accent1>
          <a:srgbClr val="A54D5E"/>
        </a:accent1>
        <a:accent2>
          <a:srgbClr val="BD717F"/>
        </a:accent2>
        <a:accent3>
          <a:srgbClr val="FFFFFF"/>
        </a:accent3>
        <a:accent4>
          <a:srgbClr val="000000"/>
        </a:accent4>
        <a:accent5>
          <a:srgbClr val="CFB2B6"/>
        </a:accent5>
        <a:accent6>
          <a:srgbClr val="AB6672"/>
        </a:accent6>
        <a:hlink>
          <a:srgbClr val="D8ACB4"/>
        </a:hlink>
        <a:folHlink>
          <a:srgbClr val="E9CFD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5">
        <a:dk1>
          <a:srgbClr val="000000"/>
        </a:dk1>
        <a:lt1>
          <a:srgbClr val="FFFFFF"/>
        </a:lt1>
        <a:dk2>
          <a:srgbClr val="433F6D"/>
        </a:dk2>
        <a:lt2>
          <a:srgbClr val="808080"/>
        </a:lt2>
        <a:accent1>
          <a:srgbClr val="5F5999"/>
        </a:accent1>
        <a:accent2>
          <a:srgbClr val="8B86B8"/>
        </a:accent2>
        <a:accent3>
          <a:srgbClr val="FFFFFF"/>
        </a:accent3>
        <a:accent4>
          <a:srgbClr val="000000"/>
        </a:accent4>
        <a:accent5>
          <a:srgbClr val="B6B5CA"/>
        </a:accent5>
        <a:accent6>
          <a:srgbClr val="7D79A6"/>
        </a:accent6>
        <a:hlink>
          <a:srgbClr val="C2C0DA"/>
        </a:hlink>
        <a:folHlink>
          <a:srgbClr val="D6D5E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6">
        <a:dk1>
          <a:srgbClr val="000000"/>
        </a:dk1>
        <a:lt1>
          <a:srgbClr val="FFFFFF"/>
        </a:lt1>
        <a:dk2>
          <a:srgbClr val="20628D"/>
        </a:dk2>
        <a:lt2>
          <a:srgbClr val="808080"/>
        </a:lt2>
        <a:accent1>
          <a:srgbClr val="4A98B0"/>
        </a:accent1>
        <a:accent2>
          <a:srgbClr val="78B3C6"/>
        </a:accent2>
        <a:accent3>
          <a:srgbClr val="FFFFFF"/>
        </a:accent3>
        <a:accent4>
          <a:srgbClr val="000000"/>
        </a:accent4>
        <a:accent5>
          <a:srgbClr val="B1CAD4"/>
        </a:accent5>
        <a:accent6>
          <a:srgbClr val="6CA2B3"/>
        </a:accent6>
        <a:hlink>
          <a:srgbClr val="A1CAD7"/>
        </a:hlink>
        <a:folHlink>
          <a:srgbClr val="C4DE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7">
        <a:dk1>
          <a:srgbClr val="000000"/>
        </a:dk1>
        <a:lt1>
          <a:srgbClr val="FFFFFF"/>
        </a:lt1>
        <a:dk2>
          <a:srgbClr val="305C74"/>
        </a:dk2>
        <a:lt2>
          <a:srgbClr val="808080"/>
        </a:lt2>
        <a:accent1>
          <a:srgbClr val="4381A3"/>
        </a:accent1>
        <a:accent2>
          <a:srgbClr val="77AAC7"/>
        </a:accent2>
        <a:accent3>
          <a:srgbClr val="FFFFFF"/>
        </a:accent3>
        <a:accent4>
          <a:srgbClr val="000000"/>
        </a:accent4>
        <a:accent5>
          <a:srgbClr val="B0C1CE"/>
        </a:accent5>
        <a:accent6>
          <a:srgbClr val="6B9AB4"/>
        </a:accent6>
        <a:hlink>
          <a:srgbClr val="B8D3E2"/>
        </a:hlink>
        <a:folHlink>
          <a:srgbClr val="D6E5E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8">
        <a:dk1>
          <a:srgbClr val="000000"/>
        </a:dk1>
        <a:lt1>
          <a:srgbClr val="FFFFFF"/>
        </a:lt1>
        <a:dk2>
          <a:srgbClr val="40685B"/>
        </a:dk2>
        <a:lt2>
          <a:srgbClr val="808080"/>
        </a:lt2>
        <a:accent1>
          <a:srgbClr val="619D89"/>
        </a:accent1>
        <a:accent2>
          <a:srgbClr val="95BDB0"/>
        </a:accent2>
        <a:accent3>
          <a:srgbClr val="FFFFFF"/>
        </a:accent3>
        <a:accent4>
          <a:srgbClr val="000000"/>
        </a:accent4>
        <a:accent5>
          <a:srgbClr val="B7CCC4"/>
        </a:accent5>
        <a:accent6>
          <a:srgbClr val="87AB9F"/>
        </a:accent6>
        <a:hlink>
          <a:srgbClr val="CEE0DA"/>
        </a:hlink>
        <a:folHlink>
          <a:srgbClr val="DCE8E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9">
        <a:dk1>
          <a:srgbClr val="000000"/>
        </a:dk1>
        <a:lt1>
          <a:srgbClr val="FFFFFF"/>
        </a:lt1>
        <a:dk2>
          <a:srgbClr val="8B4A1D"/>
        </a:dk2>
        <a:lt2>
          <a:srgbClr val="808080"/>
        </a:lt2>
        <a:accent1>
          <a:srgbClr val="A96B45"/>
        </a:accent1>
        <a:accent2>
          <a:srgbClr val="C79577"/>
        </a:accent2>
        <a:accent3>
          <a:srgbClr val="FFFFFF"/>
        </a:accent3>
        <a:accent4>
          <a:srgbClr val="000000"/>
        </a:accent4>
        <a:accent5>
          <a:srgbClr val="D1BAB0"/>
        </a:accent5>
        <a:accent6>
          <a:srgbClr val="B4876B"/>
        </a:accent6>
        <a:hlink>
          <a:srgbClr val="DEC2B0"/>
        </a:hlink>
        <a:folHlink>
          <a:srgbClr val="EAD9C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1.xml><?xml version="1.0" encoding="utf-8"?>
<a:theme xmlns:a="http://schemas.openxmlformats.org/drawingml/2006/main" name="30_blank">
  <a:themeElements>
    <a:clrScheme name="default 1">
      <a:dk1>
        <a:srgbClr val="000000"/>
      </a:dk1>
      <a:lt1>
        <a:srgbClr val="FFFFFF"/>
      </a:lt1>
      <a:dk2>
        <a:srgbClr val="003C69"/>
      </a:dk2>
      <a:lt2>
        <a:srgbClr val="808080"/>
      </a:lt2>
      <a:accent1>
        <a:srgbClr val="1C598C"/>
      </a:accent1>
      <a:accent2>
        <a:srgbClr val="4386AF"/>
      </a:accent2>
      <a:accent3>
        <a:srgbClr val="FFFFFF"/>
      </a:accent3>
      <a:accent4>
        <a:srgbClr val="000000"/>
      </a:accent4>
      <a:accent5>
        <a:srgbClr val="ABB5C5"/>
      </a:accent5>
      <a:accent6>
        <a:srgbClr val="3C799E"/>
      </a:accent6>
      <a:hlink>
        <a:srgbClr val="92BCD6"/>
      </a:hlink>
      <a:folHlink>
        <a:srgbClr val="C5DBE9"/>
      </a:folHlink>
    </a:clrScheme>
    <a:fontScheme name="default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1" i="0" u="none" strike="noStrike" cap="none" normalizeH="0" baseline="0" smtClean="0">
            <a:ln>
              <a:noFill/>
            </a:ln>
            <a:solidFill>
              <a:srgbClr val="003366"/>
            </a:solidFill>
            <a:effectLst/>
            <a:latin typeface="Calibri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rgbClr val="003366"/>
            </a:solidFill>
            <a:effectLst/>
            <a:latin typeface="Calibri" pitchFamily="34" charset="0"/>
            <a:cs typeface="Arial" charset="0"/>
          </a:defRPr>
        </a:defPPr>
      </a:lstStyle>
    </a:lnDef>
  </a:objectDefaults>
  <a:extraClrSchemeLst>
    <a:extraClrScheme>
      <a:clrScheme name="default 1">
        <a:dk1>
          <a:srgbClr val="000000"/>
        </a:dk1>
        <a:lt1>
          <a:srgbClr val="FFFFFF"/>
        </a:lt1>
        <a:dk2>
          <a:srgbClr val="003C69"/>
        </a:dk2>
        <a:lt2>
          <a:srgbClr val="808080"/>
        </a:lt2>
        <a:accent1>
          <a:srgbClr val="1C598C"/>
        </a:accent1>
        <a:accent2>
          <a:srgbClr val="4386AF"/>
        </a:accent2>
        <a:accent3>
          <a:srgbClr val="FFFFFF"/>
        </a:accent3>
        <a:accent4>
          <a:srgbClr val="000000"/>
        </a:accent4>
        <a:accent5>
          <a:srgbClr val="ABB5C5"/>
        </a:accent5>
        <a:accent6>
          <a:srgbClr val="3C799E"/>
        </a:accent6>
        <a:hlink>
          <a:srgbClr val="92BCD6"/>
        </a:hlink>
        <a:folHlink>
          <a:srgbClr val="C5DBE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5A266A"/>
        </a:dk2>
        <a:lt2>
          <a:srgbClr val="808080"/>
        </a:lt2>
        <a:accent1>
          <a:srgbClr val="815595"/>
        </a:accent1>
        <a:accent2>
          <a:srgbClr val="A580B6"/>
        </a:accent2>
        <a:accent3>
          <a:srgbClr val="FFFFFF"/>
        </a:accent3>
        <a:accent4>
          <a:srgbClr val="000000"/>
        </a:accent4>
        <a:accent5>
          <a:srgbClr val="C1B4C8"/>
        </a:accent5>
        <a:accent6>
          <a:srgbClr val="9573A5"/>
        </a:accent6>
        <a:hlink>
          <a:srgbClr val="C6AFD1"/>
        </a:hlink>
        <a:folHlink>
          <a:srgbClr val="E3D8E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FF"/>
        </a:lt1>
        <a:dk2>
          <a:srgbClr val="693F58"/>
        </a:dk2>
        <a:lt2>
          <a:srgbClr val="808080"/>
        </a:lt2>
        <a:accent1>
          <a:srgbClr val="92587B"/>
        </a:accent1>
        <a:accent2>
          <a:srgbClr val="B88AA5"/>
        </a:accent2>
        <a:accent3>
          <a:srgbClr val="FFFFFF"/>
        </a:accent3>
        <a:accent4>
          <a:srgbClr val="000000"/>
        </a:accent4>
        <a:accent5>
          <a:srgbClr val="C7B4BF"/>
        </a:accent5>
        <a:accent6>
          <a:srgbClr val="A67D95"/>
        </a:accent6>
        <a:hlink>
          <a:srgbClr val="DEC8D5"/>
        </a:hlink>
        <a:folHlink>
          <a:srgbClr val="EFE5E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000000"/>
        </a:dk1>
        <a:lt1>
          <a:srgbClr val="FFFFFF"/>
        </a:lt1>
        <a:dk2>
          <a:srgbClr val="813C49"/>
        </a:dk2>
        <a:lt2>
          <a:srgbClr val="808080"/>
        </a:lt2>
        <a:accent1>
          <a:srgbClr val="A54D5E"/>
        </a:accent1>
        <a:accent2>
          <a:srgbClr val="BD717F"/>
        </a:accent2>
        <a:accent3>
          <a:srgbClr val="FFFFFF"/>
        </a:accent3>
        <a:accent4>
          <a:srgbClr val="000000"/>
        </a:accent4>
        <a:accent5>
          <a:srgbClr val="CFB2B6"/>
        </a:accent5>
        <a:accent6>
          <a:srgbClr val="AB6672"/>
        </a:accent6>
        <a:hlink>
          <a:srgbClr val="D8ACB4"/>
        </a:hlink>
        <a:folHlink>
          <a:srgbClr val="E9CFD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5">
        <a:dk1>
          <a:srgbClr val="000000"/>
        </a:dk1>
        <a:lt1>
          <a:srgbClr val="FFFFFF"/>
        </a:lt1>
        <a:dk2>
          <a:srgbClr val="433F6D"/>
        </a:dk2>
        <a:lt2>
          <a:srgbClr val="808080"/>
        </a:lt2>
        <a:accent1>
          <a:srgbClr val="5F5999"/>
        </a:accent1>
        <a:accent2>
          <a:srgbClr val="8B86B8"/>
        </a:accent2>
        <a:accent3>
          <a:srgbClr val="FFFFFF"/>
        </a:accent3>
        <a:accent4>
          <a:srgbClr val="000000"/>
        </a:accent4>
        <a:accent5>
          <a:srgbClr val="B6B5CA"/>
        </a:accent5>
        <a:accent6>
          <a:srgbClr val="7D79A6"/>
        </a:accent6>
        <a:hlink>
          <a:srgbClr val="C2C0DA"/>
        </a:hlink>
        <a:folHlink>
          <a:srgbClr val="D6D5E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6">
        <a:dk1>
          <a:srgbClr val="000000"/>
        </a:dk1>
        <a:lt1>
          <a:srgbClr val="FFFFFF"/>
        </a:lt1>
        <a:dk2>
          <a:srgbClr val="20628D"/>
        </a:dk2>
        <a:lt2>
          <a:srgbClr val="808080"/>
        </a:lt2>
        <a:accent1>
          <a:srgbClr val="4A98B0"/>
        </a:accent1>
        <a:accent2>
          <a:srgbClr val="78B3C6"/>
        </a:accent2>
        <a:accent3>
          <a:srgbClr val="FFFFFF"/>
        </a:accent3>
        <a:accent4>
          <a:srgbClr val="000000"/>
        </a:accent4>
        <a:accent5>
          <a:srgbClr val="B1CAD4"/>
        </a:accent5>
        <a:accent6>
          <a:srgbClr val="6CA2B3"/>
        </a:accent6>
        <a:hlink>
          <a:srgbClr val="A1CAD7"/>
        </a:hlink>
        <a:folHlink>
          <a:srgbClr val="C4DE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7">
        <a:dk1>
          <a:srgbClr val="000000"/>
        </a:dk1>
        <a:lt1>
          <a:srgbClr val="FFFFFF"/>
        </a:lt1>
        <a:dk2>
          <a:srgbClr val="305C74"/>
        </a:dk2>
        <a:lt2>
          <a:srgbClr val="808080"/>
        </a:lt2>
        <a:accent1>
          <a:srgbClr val="4381A3"/>
        </a:accent1>
        <a:accent2>
          <a:srgbClr val="77AAC7"/>
        </a:accent2>
        <a:accent3>
          <a:srgbClr val="FFFFFF"/>
        </a:accent3>
        <a:accent4>
          <a:srgbClr val="000000"/>
        </a:accent4>
        <a:accent5>
          <a:srgbClr val="B0C1CE"/>
        </a:accent5>
        <a:accent6>
          <a:srgbClr val="6B9AB4"/>
        </a:accent6>
        <a:hlink>
          <a:srgbClr val="B8D3E2"/>
        </a:hlink>
        <a:folHlink>
          <a:srgbClr val="D6E5E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8">
        <a:dk1>
          <a:srgbClr val="000000"/>
        </a:dk1>
        <a:lt1>
          <a:srgbClr val="FFFFFF"/>
        </a:lt1>
        <a:dk2>
          <a:srgbClr val="40685B"/>
        </a:dk2>
        <a:lt2>
          <a:srgbClr val="808080"/>
        </a:lt2>
        <a:accent1>
          <a:srgbClr val="619D89"/>
        </a:accent1>
        <a:accent2>
          <a:srgbClr val="95BDB0"/>
        </a:accent2>
        <a:accent3>
          <a:srgbClr val="FFFFFF"/>
        </a:accent3>
        <a:accent4>
          <a:srgbClr val="000000"/>
        </a:accent4>
        <a:accent5>
          <a:srgbClr val="B7CCC4"/>
        </a:accent5>
        <a:accent6>
          <a:srgbClr val="87AB9F"/>
        </a:accent6>
        <a:hlink>
          <a:srgbClr val="CEE0DA"/>
        </a:hlink>
        <a:folHlink>
          <a:srgbClr val="DCE8E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9">
        <a:dk1>
          <a:srgbClr val="000000"/>
        </a:dk1>
        <a:lt1>
          <a:srgbClr val="FFFFFF"/>
        </a:lt1>
        <a:dk2>
          <a:srgbClr val="8B4A1D"/>
        </a:dk2>
        <a:lt2>
          <a:srgbClr val="808080"/>
        </a:lt2>
        <a:accent1>
          <a:srgbClr val="A96B45"/>
        </a:accent1>
        <a:accent2>
          <a:srgbClr val="C79577"/>
        </a:accent2>
        <a:accent3>
          <a:srgbClr val="FFFFFF"/>
        </a:accent3>
        <a:accent4>
          <a:srgbClr val="000000"/>
        </a:accent4>
        <a:accent5>
          <a:srgbClr val="D1BAB0"/>
        </a:accent5>
        <a:accent6>
          <a:srgbClr val="B4876B"/>
        </a:accent6>
        <a:hlink>
          <a:srgbClr val="DEC2B0"/>
        </a:hlink>
        <a:folHlink>
          <a:srgbClr val="EAD9C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4.xml><?xml version="1.0" encoding="utf-8"?>
<a:theme xmlns:a="http://schemas.openxmlformats.org/drawingml/2006/main" name="3_Glasgo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5.xml><?xml version="1.0" encoding="utf-8"?>
<a:theme xmlns:a="http://schemas.openxmlformats.org/drawingml/2006/main" name="49_standardWhite">
  <a:themeElements>
    <a:clrScheme name="4_standardWhite 1">
      <a:dk1>
        <a:srgbClr val="000000"/>
      </a:dk1>
      <a:lt1>
        <a:srgbClr val="FFFFFF"/>
      </a:lt1>
      <a:dk2>
        <a:srgbClr val="003C69"/>
      </a:dk2>
      <a:lt2>
        <a:srgbClr val="808080"/>
      </a:lt2>
      <a:accent1>
        <a:srgbClr val="1C598C"/>
      </a:accent1>
      <a:accent2>
        <a:srgbClr val="4386AF"/>
      </a:accent2>
      <a:accent3>
        <a:srgbClr val="FFFFFF"/>
      </a:accent3>
      <a:accent4>
        <a:srgbClr val="000000"/>
      </a:accent4>
      <a:accent5>
        <a:srgbClr val="ABB5C5"/>
      </a:accent5>
      <a:accent6>
        <a:srgbClr val="3C799E"/>
      </a:accent6>
      <a:hlink>
        <a:srgbClr val="92BCD6"/>
      </a:hlink>
      <a:folHlink>
        <a:srgbClr val="C5DBE9"/>
      </a:folHlink>
    </a:clrScheme>
    <a:fontScheme name="4_standardWhi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CC66FF">
                <a:gamma/>
                <a:shade val="46275"/>
                <a:invGamma/>
              </a:srgbClr>
            </a:gs>
            <a:gs pos="50000">
              <a:srgbClr val="CC66FF"/>
            </a:gs>
            <a:gs pos="100000">
              <a:srgbClr val="CC66FF">
                <a:gamma/>
                <a:shade val="46275"/>
                <a:invGamma/>
              </a:srgbClr>
            </a:gs>
          </a:gsLst>
          <a:lin ang="0" scaled="1"/>
        </a:gradFill>
        <a:ln w="28575" cap="flat" cmpd="sng" algn="ctr">
          <a:solidFill>
            <a:srgbClr val="003366"/>
          </a:solidFill>
          <a:prstDash val="solid"/>
          <a:round/>
          <a:headEnd type="none" w="lg" len="lg"/>
          <a:tailEnd type="none" w="lg" len="lg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rgbClr val="003366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CC66FF">
                <a:gamma/>
                <a:shade val="46275"/>
                <a:invGamma/>
              </a:srgbClr>
            </a:gs>
            <a:gs pos="50000">
              <a:srgbClr val="CC66FF"/>
            </a:gs>
            <a:gs pos="100000">
              <a:srgbClr val="CC66FF">
                <a:gamma/>
                <a:shade val="46275"/>
                <a:invGamma/>
              </a:srgbClr>
            </a:gs>
          </a:gsLst>
          <a:lin ang="0" scaled="1"/>
        </a:gradFill>
        <a:ln w="28575" cap="flat" cmpd="sng" algn="ctr">
          <a:solidFill>
            <a:srgbClr val="003366"/>
          </a:solidFill>
          <a:prstDash val="solid"/>
          <a:round/>
          <a:headEnd type="none" w="lg" len="lg"/>
          <a:tailEnd type="none" w="lg" len="lg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rgbClr val="003366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4_standardWhite 1">
        <a:dk1>
          <a:srgbClr val="000000"/>
        </a:dk1>
        <a:lt1>
          <a:srgbClr val="FFFFFF"/>
        </a:lt1>
        <a:dk2>
          <a:srgbClr val="003C69"/>
        </a:dk2>
        <a:lt2>
          <a:srgbClr val="808080"/>
        </a:lt2>
        <a:accent1>
          <a:srgbClr val="1C598C"/>
        </a:accent1>
        <a:accent2>
          <a:srgbClr val="4386AF"/>
        </a:accent2>
        <a:accent3>
          <a:srgbClr val="FFFFFF"/>
        </a:accent3>
        <a:accent4>
          <a:srgbClr val="000000"/>
        </a:accent4>
        <a:accent5>
          <a:srgbClr val="ABB5C5"/>
        </a:accent5>
        <a:accent6>
          <a:srgbClr val="3C799E"/>
        </a:accent6>
        <a:hlink>
          <a:srgbClr val="92BCD6"/>
        </a:hlink>
        <a:folHlink>
          <a:srgbClr val="C5DBE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2">
        <a:dk1>
          <a:srgbClr val="000000"/>
        </a:dk1>
        <a:lt1>
          <a:srgbClr val="FFFFFF"/>
        </a:lt1>
        <a:dk2>
          <a:srgbClr val="5A266A"/>
        </a:dk2>
        <a:lt2>
          <a:srgbClr val="808080"/>
        </a:lt2>
        <a:accent1>
          <a:srgbClr val="815595"/>
        </a:accent1>
        <a:accent2>
          <a:srgbClr val="A580B6"/>
        </a:accent2>
        <a:accent3>
          <a:srgbClr val="FFFFFF"/>
        </a:accent3>
        <a:accent4>
          <a:srgbClr val="000000"/>
        </a:accent4>
        <a:accent5>
          <a:srgbClr val="C1B4C8"/>
        </a:accent5>
        <a:accent6>
          <a:srgbClr val="9573A5"/>
        </a:accent6>
        <a:hlink>
          <a:srgbClr val="C6AFD1"/>
        </a:hlink>
        <a:folHlink>
          <a:srgbClr val="E3D8E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3">
        <a:dk1>
          <a:srgbClr val="000000"/>
        </a:dk1>
        <a:lt1>
          <a:srgbClr val="FFFFFF"/>
        </a:lt1>
        <a:dk2>
          <a:srgbClr val="693F58"/>
        </a:dk2>
        <a:lt2>
          <a:srgbClr val="808080"/>
        </a:lt2>
        <a:accent1>
          <a:srgbClr val="92587B"/>
        </a:accent1>
        <a:accent2>
          <a:srgbClr val="B88AA5"/>
        </a:accent2>
        <a:accent3>
          <a:srgbClr val="FFFFFF"/>
        </a:accent3>
        <a:accent4>
          <a:srgbClr val="000000"/>
        </a:accent4>
        <a:accent5>
          <a:srgbClr val="C7B4BF"/>
        </a:accent5>
        <a:accent6>
          <a:srgbClr val="A67D95"/>
        </a:accent6>
        <a:hlink>
          <a:srgbClr val="DEC8D5"/>
        </a:hlink>
        <a:folHlink>
          <a:srgbClr val="EFE5E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4">
        <a:dk1>
          <a:srgbClr val="000000"/>
        </a:dk1>
        <a:lt1>
          <a:srgbClr val="FFFFFF"/>
        </a:lt1>
        <a:dk2>
          <a:srgbClr val="813C49"/>
        </a:dk2>
        <a:lt2>
          <a:srgbClr val="808080"/>
        </a:lt2>
        <a:accent1>
          <a:srgbClr val="A54D5E"/>
        </a:accent1>
        <a:accent2>
          <a:srgbClr val="BD717F"/>
        </a:accent2>
        <a:accent3>
          <a:srgbClr val="FFFFFF"/>
        </a:accent3>
        <a:accent4>
          <a:srgbClr val="000000"/>
        </a:accent4>
        <a:accent5>
          <a:srgbClr val="CFB2B6"/>
        </a:accent5>
        <a:accent6>
          <a:srgbClr val="AB6672"/>
        </a:accent6>
        <a:hlink>
          <a:srgbClr val="D8ACB4"/>
        </a:hlink>
        <a:folHlink>
          <a:srgbClr val="E9CFD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5">
        <a:dk1>
          <a:srgbClr val="000000"/>
        </a:dk1>
        <a:lt1>
          <a:srgbClr val="FFFFFF"/>
        </a:lt1>
        <a:dk2>
          <a:srgbClr val="433F6D"/>
        </a:dk2>
        <a:lt2>
          <a:srgbClr val="808080"/>
        </a:lt2>
        <a:accent1>
          <a:srgbClr val="5F5999"/>
        </a:accent1>
        <a:accent2>
          <a:srgbClr val="8B86B8"/>
        </a:accent2>
        <a:accent3>
          <a:srgbClr val="FFFFFF"/>
        </a:accent3>
        <a:accent4>
          <a:srgbClr val="000000"/>
        </a:accent4>
        <a:accent5>
          <a:srgbClr val="B6B5CA"/>
        </a:accent5>
        <a:accent6>
          <a:srgbClr val="7D79A6"/>
        </a:accent6>
        <a:hlink>
          <a:srgbClr val="C2C0DA"/>
        </a:hlink>
        <a:folHlink>
          <a:srgbClr val="D6D5E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6">
        <a:dk1>
          <a:srgbClr val="000000"/>
        </a:dk1>
        <a:lt1>
          <a:srgbClr val="FFFFFF"/>
        </a:lt1>
        <a:dk2>
          <a:srgbClr val="20628D"/>
        </a:dk2>
        <a:lt2>
          <a:srgbClr val="808080"/>
        </a:lt2>
        <a:accent1>
          <a:srgbClr val="4A98B0"/>
        </a:accent1>
        <a:accent2>
          <a:srgbClr val="78B3C6"/>
        </a:accent2>
        <a:accent3>
          <a:srgbClr val="FFFFFF"/>
        </a:accent3>
        <a:accent4>
          <a:srgbClr val="000000"/>
        </a:accent4>
        <a:accent5>
          <a:srgbClr val="B1CAD4"/>
        </a:accent5>
        <a:accent6>
          <a:srgbClr val="6CA2B3"/>
        </a:accent6>
        <a:hlink>
          <a:srgbClr val="A1CAD7"/>
        </a:hlink>
        <a:folHlink>
          <a:srgbClr val="C4DE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7">
        <a:dk1>
          <a:srgbClr val="000000"/>
        </a:dk1>
        <a:lt1>
          <a:srgbClr val="FFFFFF"/>
        </a:lt1>
        <a:dk2>
          <a:srgbClr val="305C74"/>
        </a:dk2>
        <a:lt2>
          <a:srgbClr val="808080"/>
        </a:lt2>
        <a:accent1>
          <a:srgbClr val="4381A3"/>
        </a:accent1>
        <a:accent2>
          <a:srgbClr val="77AAC7"/>
        </a:accent2>
        <a:accent3>
          <a:srgbClr val="FFFFFF"/>
        </a:accent3>
        <a:accent4>
          <a:srgbClr val="000000"/>
        </a:accent4>
        <a:accent5>
          <a:srgbClr val="B0C1CE"/>
        </a:accent5>
        <a:accent6>
          <a:srgbClr val="6B9AB4"/>
        </a:accent6>
        <a:hlink>
          <a:srgbClr val="B8D3E2"/>
        </a:hlink>
        <a:folHlink>
          <a:srgbClr val="D6E5E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8">
        <a:dk1>
          <a:srgbClr val="000000"/>
        </a:dk1>
        <a:lt1>
          <a:srgbClr val="FFFFFF"/>
        </a:lt1>
        <a:dk2>
          <a:srgbClr val="40685B"/>
        </a:dk2>
        <a:lt2>
          <a:srgbClr val="808080"/>
        </a:lt2>
        <a:accent1>
          <a:srgbClr val="619D89"/>
        </a:accent1>
        <a:accent2>
          <a:srgbClr val="95BDB0"/>
        </a:accent2>
        <a:accent3>
          <a:srgbClr val="FFFFFF"/>
        </a:accent3>
        <a:accent4>
          <a:srgbClr val="000000"/>
        </a:accent4>
        <a:accent5>
          <a:srgbClr val="B7CCC4"/>
        </a:accent5>
        <a:accent6>
          <a:srgbClr val="87AB9F"/>
        </a:accent6>
        <a:hlink>
          <a:srgbClr val="CEE0DA"/>
        </a:hlink>
        <a:folHlink>
          <a:srgbClr val="DCE8E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9">
        <a:dk1>
          <a:srgbClr val="000000"/>
        </a:dk1>
        <a:lt1>
          <a:srgbClr val="FFFFFF"/>
        </a:lt1>
        <a:dk2>
          <a:srgbClr val="8B4A1D"/>
        </a:dk2>
        <a:lt2>
          <a:srgbClr val="808080"/>
        </a:lt2>
        <a:accent1>
          <a:srgbClr val="A96B45"/>
        </a:accent1>
        <a:accent2>
          <a:srgbClr val="C79577"/>
        </a:accent2>
        <a:accent3>
          <a:srgbClr val="FFFFFF"/>
        </a:accent3>
        <a:accent4>
          <a:srgbClr val="000000"/>
        </a:accent4>
        <a:accent5>
          <a:srgbClr val="D1BAB0"/>
        </a:accent5>
        <a:accent6>
          <a:srgbClr val="B4876B"/>
        </a:accent6>
        <a:hlink>
          <a:srgbClr val="DEC2B0"/>
        </a:hlink>
        <a:folHlink>
          <a:srgbClr val="EAD9C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6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7.xml><?xml version="1.0" encoding="utf-8"?>
<a:theme xmlns:a="http://schemas.openxmlformats.org/drawingml/2006/main" name="50_standardWhite">
  <a:themeElements>
    <a:clrScheme name="4_standardWhite 1">
      <a:dk1>
        <a:srgbClr val="000000"/>
      </a:dk1>
      <a:lt1>
        <a:srgbClr val="FFFFFF"/>
      </a:lt1>
      <a:dk2>
        <a:srgbClr val="003C69"/>
      </a:dk2>
      <a:lt2>
        <a:srgbClr val="808080"/>
      </a:lt2>
      <a:accent1>
        <a:srgbClr val="1C598C"/>
      </a:accent1>
      <a:accent2>
        <a:srgbClr val="4386AF"/>
      </a:accent2>
      <a:accent3>
        <a:srgbClr val="FFFFFF"/>
      </a:accent3>
      <a:accent4>
        <a:srgbClr val="000000"/>
      </a:accent4>
      <a:accent5>
        <a:srgbClr val="ABB5C5"/>
      </a:accent5>
      <a:accent6>
        <a:srgbClr val="3C799E"/>
      </a:accent6>
      <a:hlink>
        <a:srgbClr val="92BCD6"/>
      </a:hlink>
      <a:folHlink>
        <a:srgbClr val="C5DBE9"/>
      </a:folHlink>
    </a:clrScheme>
    <a:fontScheme name="4_standardWhi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CC66FF">
                <a:gamma/>
                <a:shade val="46275"/>
                <a:invGamma/>
              </a:srgbClr>
            </a:gs>
            <a:gs pos="50000">
              <a:srgbClr val="CC66FF"/>
            </a:gs>
            <a:gs pos="100000">
              <a:srgbClr val="CC66FF">
                <a:gamma/>
                <a:shade val="46275"/>
                <a:invGamma/>
              </a:srgbClr>
            </a:gs>
          </a:gsLst>
          <a:lin ang="0" scaled="1"/>
        </a:gradFill>
        <a:ln w="28575" cap="flat" cmpd="sng" algn="ctr">
          <a:solidFill>
            <a:srgbClr val="003366"/>
          </a:solidFill>
          <a:prstDash val="solid"/>
          <a:round/>
          <a:headEnd type="none" w="lg" len="lg"/>
          <a:tailEnd type="none" w="lg" len="lg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rgbClr val="003366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CC66FF">
                <a:gamma/>
                <a:shade val="46275"/>
                <a:invGamma/>
              </a:srgbClr>
            </a:gs>
            <a:gs pos="50000">
              <a:srgbClr val="CC66FF"/>
            </a:gs>
            <a:gs pos="100000">
              <a:srgbClr val="CC66FF">
                <a:gamma/>
                <a:shade val="46275"/>
                <a:invGamma/>
              </a:srgbClr>
            </a:gs>
          </a:gsLst>
          <a:lin ang="0" scaled="1"/>
        </a:gradFill>
        <a:ln w="28575" cap="flat" cmpd="sng" algn="ctr">
          <a:solidFill>
            <a:srgbClr val="003366"/>
          </a:solidFill>
          <a:prstDash val="solid"/>
          <a:round/>
          <a:headEnd type="none" w="lg" len="lg"/>
          <a:tailEnd type="none" w="lg" len="lg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rgbClr val="003366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4_standardWhite 1">
        <a:dk1>
          <a:srgbClr val="000000"/>
        </a:dk1>
        <a:lt1>
          <a:srgbClr val="FFFFFF"/>
        </a:lt1>
        <a:dk2>
          <a:srgbClr val="003C69"/>
        </a:dk2>
        <a:lt2>
          <a:srgbClr val="808080"/>
        </a:lt2>
        <a:accent1>
          <a:srgbClr val="1C598C"/>
        </a:accent1>
        <a:accent2>
          <a:srgbClr val="4386AF"/>
        </a:accent2>
        <a:accent3>
          <a:srgbClr val="FFFFFF"/>
        </a:accent3>
        <a:accent4>
          <a:srgbClr val="000000"/>
        </a:accent4>
        <a:accent5>
          <a:srgbClr val="ABB5C5"/>
        </a:accent5>
        <a:accent6>
          <a:srgbClr val="3C799E"/>
        </a:accent6>
        <a:hlink>
          <a:srgbClr val="92BCD6"/>
        </a:hlink>
        <a:folHlink>
          <a:srgbClr val="C5DBE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2">
        <a:dk1>
          <a:srgbClr val="000000"/>
        </a:dk1>
        <a:lt1>
          <a:srgbClr val="FFFFFF"/>
        </a:lt1>
        <a:dk2>
          <a:srgbClr val="5A266A"/>
        </a:dk2>
        <a:lt2>
          <a:srgbClr val="808080"/>
        </a:lt2>
        <a:accent1>
          <a:srgbClr val="815595"/>
        </a:accent1>
        <a:accent2>
          <a:srgbClr val="A580B6"/>
        </a:accent2>
        <a:accent3>
          <a:srgbClr val="FFFFFF"/>
        </a:accent3>
        <a:accent4>
          <a:srgbClr val="000000"/>
        </a:accent4>
        <a:accent5>
          <a:srgbClr val="C1B4C8"/>
        </a:accent5>
        <a:accent6>
          <a:srgbClr val="9573A5"/>
        </a:accent6>
        <a:hlink>
          <a:srgbClr val="C6AFD1"/>
        </a:hlink>
        <a:folHlink>
          <a:srgbClr val="E3D8E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3">
        <a:dk1>
          <a:srgbClr val="000000"/>
        </a:dk1>
        <a:lt1>
          <a:srgbClr val="FFFFFF"/>
        </a:lt1>
        <a:dk2>
          <a:srgbClr val="693F58"/>
        </a:dk2>
        <a:lt2>
          <a:srgbClr val="808080"/>
        </a:lt2>
        <a:accent1>
          <a:srgbClr val="92587B"/>
        </a:accent1>
        <a:accent2>
          <a:srgbClr val="B88AA5"/>
        </a:accent2>
        <a:accent3>
          <a:srgbClr val="FFFFFF"/>
        </a:accent3>
        <a:accent4>
          <a:srgbClr val="000000"/>
        </a:accent4>
        <a:accent5>
          <a:srgbClr val="C7B4BF"/>
        </a:accent5>
        <a:accent6>
          <a:srgbClr val="A67D95"/>
        </a:accent6>
        <a:hlink>
          <a:srgbClr val="DEC8D5"/>
        </a:hlink>
        <a:folHlink>
          <a:srgbClr val="EFE5E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4">
        <a:dk1>
          <a:srgbClr val="000000"/>
        </a:dk1>
        <a:lt1>
          <a:srgbClr val="FFFFFF"/>
        </a:lt1>
        <a:dk2>
          <a:srgbClr val="813C49"/>
        </a:dk2>
        <a:lt2>
          <a:srgbClr val="808080"/>
        </a:lt2>
        <a:accent1>
          <a:srgbClr val="A54D5E"/>
        </a:accent1>
        <a:accent2>
          <a:srgbClr val="BD717F"/>
        </a:accent2>
        <a:accent3>
          <a:srgbClr val="FFFFFF"/>
        </a:accent3>
        <a:accent4>
          <a:srgbClr val="000000"/>
        </a:accent4>
        <a:accent5>
          <a:srgbClr val="CFB2B6"/>
        </a:accent5>
        <a:accent6>
          <a:srgbClr val="AB6672"/>
        </a:accent6>
        <a:hlink>
          <a:srgbClr val="D8ACB4"/>
        </a:hlink>
        <a:folHlink>
          <a:srgbClr val="E9CFD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5">
        <a:dk1>
          <a:srgbClr val="000000"/>
        </a:dk1>
        <a:lt1>
          <a:srgbClr val="FFFFFF"/>
        </a:lt1>
        <a:dk2>
          <a:srgbClr val="433F6D"/>
        </a:dk2>
        <a:lt2>
          <a:srgbClr val="808080"/>
        </a:lt2>
        <a:accent1>
          <a:srgbClr val="5F5999"/>
        </a:accent1>
        <a:accent2>
          <a:srgbClr val="8B86B8"/>
        </a:accent2>
        <a:accent3>
          <a:srgbClr val="FFFFFF"/>
        </a:accent3>
        <a:accent4>
          <a:srgbClr val="000000"/>
        </a:accent4>
        <a:accent5>
          <a:srgbClr val="B6B5CA"/>
        </a:accent5>
        <a:accent6>
          <a:srgbClr val="7D79A6"/>
        </a:accent6>
        <a:hlink>
          <a:srgbClr val="C2C0DA"/>
        </a:hlink>
        <a:folHlink>
          <a:srgbClr val="D6D5E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6">
        <a:dk1>
          <a:srgbClr val="000000"/>
        </a:dk1>
        <a:lt1>
          <a:srgbClr val="FFFFFF"/>
        </a:lt1>
        <a:dk2>
          <a:srgbClr val="20628D"/>
        </a:dk2>
        <a:lt2>
          <a:srgbClr val="808080"/>
        </a:lt2>
        <a:accent1>
          <a:srgbClr val="4A98B0"/>
        </a:accent1>
        <a:accent2>
          <a:srgbClr val="78B3C6"/>
        </a:accent2>
        <a:accent3>
          <a:srgbClr val="FFFFFF"/>
        </a:accent3>
        <a:accent4>
          <a:srgbClr val="000000"/>
        </a:accent4>
        <a:accent5>
          <a:srgbClr val="B1CAD4"/>
        </a:accent5>
        <a:accent6>
          <a:srgbClr val="6CA2B3"/>
        </a:accent6>
        <a:hlink>
          <a:srgbClr val="A1CAD7"/>
        </a:hlink>
        <a:folHlink>
          <a:srgbClr val="C4DE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7">
        <a:dk1>
          <a:srgbClr val="000000"/>
        </a:dk1>
        <a:lt1>
          <a:srgbClr val="FFFFFF"/>
        </a:lt1>
        <a:dk2>
          <a:srgbClr val="305C74"/>
        </a:dk2>
        <a:lt2>
          <a:srgbClr val="808080"/>
        </a:lt2>
        <a:accent1>
          <a:srgbClr val="4381A3"/>
        </a:accent1>
        <a:accent2>
          <a:srgbClr val="77AAC7"/>
        </a:accent2>
        <a:accent3>
          <a:srgbClr val="FFFFFF"/>
        </a:accent3>
        <a:accent4>
          <a:srgbClr val="000000"/>
        </a:accent4>
        <a:accent5>
          <a:srgbClr val="B0C1CE"/>
        </a:accent5>
        <a:accent6>
          <a:srgbClr val="6B9AB4"/>
        </a:accent6>
        <a:hlink>
          <a:srgbClr val="B8D3E2"/>
        </a:hlink>
        <a:folHlink>
          <a:srgbClr val="D6E5E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8">
        <a:dk1>
          <a:srgbClr val="000000"/>
        </a:dk1>
        <a:lt1>
          <a:srgbClr val="FFFFFF"/>
        </a:lt1>
        <a:dk2>
          <a:srgbClr val="40685B"/>
        </a:dk2>
        <a:lt2>
          <a:srgbClr val="808080"/>
        </a:lt2>
        <a:accent1>
          <a:srgbClr val="619D89"/>
        </a:accent1>
        <a:accent2>
          <a:srgbClr val="95BDB0"/>
        </a:accent2>
        <a:accent3>
          <a:srgbClr val="FFFFFF"/>
        </a:accent3>
        <a:accent4>
          <a:srgbClr val="000000"/>
        </a:accent4>
        <a:accent5>
          <a:srgbClr val="B7CCC4"/>
        </a:accent5>
        <a:accent6>
          <a:srgbClr val="87AB9F"/>
        </a:accent6>
        <a:hlink>
          <a:srgbClr val="CEE0DA"/>
        </a:hlink>
        <a:folHlink>
          <a:srgbClr val="DCE8E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9">
        <a:dk1>
          <a:srgbClr val="000000"/>
        </a:dk1>
        <a:lt1>
          <a:srgbClr val="FFFFFF"/>
        </a:lt1>
        <a:dk2>
          <a:srgbClr val="8B4A1D"/>
        </a:dk2>
        <a:lt2>
          <a:srgbClr val="808080"/>
        </a:lt2>
        <a:accent1>
          <a:srgbClr val="A96B45"/>
        </a:accent1>
        <a:accent2>
          <a:srgbClr val="C79577"/>
        </a:accent2>
        <a:accent3>
          <a:srgbClr val="FFFFFF"/>
        </a:accent3>
        <a:accent4>
          <a:srgbClr val="000000"/>
        </a:accent4>
        <a:accent5>
          <a:srgbClr val="D1BAB0"/>
        </a:accent5>
        <a:accent6>
          <a:srgbClr val="B4876B"/>
        </a:accent6>
        <a:hlink>
          <a:srgbClr val="DEC2B0"/>
        </a:hlink>
        <a:folHlink>
          <a:srgbClr val="EAD9C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8.xml><?xml version="1.0" encoding="utf-8"?>
<a:theme xmlns:a="http://schemas.openxmlformats.org/drawingml/2006/main" name="51_standardWhite">
  <a:themeElements>
    <a:clrScheme name="4_standardWhite 1">
      <a:dk1>
        <a:srgbClr val="000000"/>
      </a:dk1>
      <a:lt1>
        <a:srgbClr val="FFFFFF"/>
      </a:lt1>
      <a:dk2>
        <a:srgbClr val="003C69"/>
      </a:dk2>
      <a:lt2>
        <a:srgbClr val="808080"/>
      </a:lt2>
      <a:accent1>
        <a:srgbClr val="1C598C"/>
      </a:accent1>
      <a:accent2>
        <a:srgbClr val="4386AF"/>
      </a:accent2>
      <a:accent3>
        <a:srgbClr val="FFFFFF"/>
      </a:accent3>
      <a:accent4>
        <a:srgbClr val="000000"/>
      </a:accent4>
      <a:accent5>
        <a:srgbClr val="ABB5C5"/>
      </a:accent5>
      <a:accent6>
        <a:srgbClr val="3C799E"/>
      </a:accent6>
      <a:hlink>
        <a:srgbClr val="92BCD6"/>
      </a:hlink>
      <a:folHlink>
        <a:srgbClr val="C5DBE9"/>
      </a:folHlink>
    </a:clrScheme>
    <a:fontScheme name="4_standardWhi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CC66FF">
                <a:gamma/>
                <a:shade val="46275"/>
                <a:invGamma/>
              </a:srgbClr>
            </a:gs>
            <a:gs pos="50000">
              <a:srgbClr val="CC66FF"/>
            </a:gs>
            <a:gs pos="100000">
              <a:srgbClr val="CC66FF">
                <a:gamma/>
                <a:shade val="46275"/>
                <a:invGamma/>
              </a:srgbClr>
            </a:gs>
          </a:gsLst>
          <a:lin ang="0" scaled="1"/>
        </a:gradFill>
        <a:ln w="28575" cap="flat" cmpd="sng" algn="ctr">
          <a:solidFill>
            <a:srgbClr val="003366"/>
          </a:solidFill>
          <a:prstDash val="solid"/>
          <a:round/>
          <a:headEnd type="none" w="lg" len="lg"/>
          <a:tailEnd type="none" w="lg" len="lg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rgbClr val="003366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CC66FF">
                <a:gamma/>
                <a:shade val="46275"/>
                <a:invGamma/>
              </a:srgbClr>
            </a:gs>
            <a:gs pos="50000">
              <a:srgbClr val="CC66FF"/>
            </a:gs>
            <a:gs pos="100000">
              <a:srgbClr val="CC66FF">
                <a:gamma/>
                <a:shade val="46275"/>
                <a:invGamma/>
              </a:srgbClr>
            </a:gs>
          </a:gsLst>
          <a:lin ang="0" scaled="1"/>
        </a:gradFill>
        <a:ln w="28575" cap="flat" cmpd="sng" algn="ctr">
          <a:solidFill>
            <a:srgbClr val="003366"/>
          </a:solidFill>
          <a:prstDash val="solid"/>
          <a:round/>
          <a:headEnd type="none" w="lg" len="lg"/>
          <a:tailEnd type="none" w="lg" len="lg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rgbClr val="003366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4_standardWhite 1">
        <a:dk1>
          <a:srgbClr val="000000"/>
        </a:dk1>
        <a:lt1>
          <a:srgbClr val="FFFFFF"/>
        </a:lt1>
        <a:dk2>
          <a:srgbClr val="003C69"/>
        </a:dk2>
        <a:lt2>
          <a:srgbClr val="808080"/>
        </a:lt2>
        <a:accent1>
          <a:srgbClr val="1C598C"/>
        </a:accent1>
        <a:accent2>
          <a:srgbClr val="4386AF"/>
        </a:accent2>
        <a:accent3>
          <a:srgbClr val="FFFFFF"/>
        </a:accent3>
        <a:accent4>
          <a:srgbClr val="000000"/>
        </a:accent4>
        <a:accent5>
          <a:srgbClr val="ABB5C5"/>
        </a:accent5>
        <a:accent6>
          <a:srgbClr val="3C799E"/>
        </a:accent6>
        <a:hlink>
          <a:srgbClr val="92BCD6"/>
        </a:hlink>
        <a:folHlink>
          <a:srgbClr val="C5DBE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2">
        <a:dk1>
          <a:srgbClr val="000000"/>
        </a:dk1>
        <a:lt1>
          <a:srgbClr val="FFFFFF"/>
        </a:lt1>
        <a:dk2>
          <a:srgbClr val="5A266A"/>
        </a:dk2>
        <a:lt2>
          <a:srgbClr val="808080"/>
        </a:lt2>
        <a:accent1>
          <a:srgbClr val="815595"/>
        </a:accent1>
        <a:accent2>
          <a:srgbClr val="A580B6"/>
        </a:accent2>
        <a:accent3>
          <a:srgbClr val="FFFFFF"/>
        </a:accent3>
        <a:accent4>
          <a:srgbClr val="000000"/>
        </a:accent4>
        <a:accent5>
          <a:srgbClr val="C1B4C8"/>
        </a:accent5>
        <a:accent6>
          <a:srgbClr val="9573A5"/>
        </a:accent6>
        <a:hlink>
          <a:srgbClr val="C6AFD1"/>
        </a:hlink>
        <a:folHlink>
          <a:srgbClr val="E3D8E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3">
        <a:dk1>
          <a:srgbClr val="000000"/>
        </a:dk1>
        <a:lt1>
          <a:srgbClr val="FFFFFF"/>
        </a:lt1>
        <a:dk2>
          <a:srgbClr val="693F58"/>
        </a:dk2>
        <a:lt2>
          <a:srgbClr val="808080"/>
        </a:lt2>
        <a:accent1>
          <a:srgbClr val="92587B"/>
        </a:accent1>
        <a:accent2>
          <a:srgbClr val="B88AA5"/>
        </a:accent2>
        <a:accent3>
          <a:srgbClr val="FFFFFF"/>
        </a:accent3>
        <a:accent4>
          <a:srgbClr val="000000"/>
        </a:accent4>
        <a:accent5>
          <a:srgbClr val="C7B4BF"/>
        </a:accent5>
        <a:accent6>
          <a:srgbClr val="A67D95"/>
        </a:accent6>
        <a:hlink>
          <a:srgbClr val="DEC8D5"/>
        </a:hlink>
        <a:folHlink>
          <a:srgbClr val="EFE5E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4">
        <a:dk1>
          <a:srgbClr val="000000"/>
        </a:dk1>
        <a:lt1>
          <a:srgbClr val="FFFFFF"/>
        </a:lt1>
        <a:dk2>
          <a:srgbClr val="813C49"/>
        </a:dk2>
        <a:lt2>
          <a:srgbClr val="808080"/>
        </a:lt2>
        <a:accent1>
          <a:srgbClr val="A54D5E"/>
        </a:accent1>
        <a:accent2>
          <a:srgbClr val="BD717F"/>
        </a:accent2>
        <a:accent3>
          <a:srgbClr val="FFFFFF"/>
        </a:accent3>
        <a:accent4>
          <a:srgbClr val="000000"/>
        </a:accent4>
        <a:accent5>
          <a:srgbClr val="CFB2B6"/>
        </a:accent5>
        <a:accent6>
          <a:srgbClr val="AB6672"/>
        </a:accent6>
        <a:hlink>
          <a:srgbClr val="D8ACB4"/>
        </a:hlink>
        <a:folHlink>
          <a:srgbClr val="E9CFD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5">
        <a:dk1>
          <a:srgbClr val="000000"/>
        </a:dk1>
        <a:lt1>
          <a:srgbClr val="FFFFFF"/>
        </a:lt1>
        <a:dk2>
          <a:srgbClr val="433F6D"/>
        </a:dk2>
        <a:lt2>
          <a:srgbClr val="808080"/>
        </a:lt2>
        <a:accent1>
          <a:srgbClr val="5F5999"/>
        </a:accent1>
        <a:accent2>
          <a:srgbClr val="8B86B8"/>
        </a:accent2>
        <a:accent3>
          <a:srgbClr val="FFFFFF"/>
        </a:accent3>
        <a:accent4>
          <a:srgbClr val="000000"/>
        </a:accent4>
        <a:accent5>
          <a:srgbClr val="B6B5CA"/>
        </a:accent5>
        <a:accent6>
          <a:srgbClr val="7D79A6"/>
        </a:accent6>
        <a:hlink>
          <a:srgbClr val="C2C0DA"/>
        </a:hlink>
        <a:folHlink>
          <a:srgbClr val="D6D5E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6">
        <a:dk1>
          <a:srgbClr val="000000"/>
        </a:dk1>
        <a:lt1>
          <a:srgbClr val="FFFFFF"/>
        </a:lt1>
        <a:dk2>
          <a:srgbClr val="20628D"/>
        </a:dk2>
        <a:lt2>
          <a:srgbClr val="808080"/>
        </a:lt2>
        <a:accent1>
          <a:srgbClr val="4A98B0"/>
        </a:accent1>
        <a:accent2>
          <a:srgbClr val="78B3C6"/>
        </a:accent2>
        <a:accent3>
          <a:srgbClr val="FFFFFF"/>
        </a:accent3>
        <a:accent4>
          <a:srgbClr val="000000"/>
        </a:accent4>
        <a:accent5>
          <a:srgbClr val="B1CAD4"/>
        </a:accent5>
        <a:accent6>
          <a:srgbClr val="6CA2B3"/>
        </a:accent6>
        <a:hlink>
          <a:srgbClr val="A1CAD7"/>
        </a:hlink>
        <a:folHlink>
          <a:srgbClr val="C4DE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7">
        <a:dk1>
          <a:srgbClr val="000000"/>
        </a:dk1>
        <a:lt1>
          <a:srgbClr val="FFFFFF"/>
        </a:lt1>
        <a:dk2>
          <a:srgbClr val="305C74"/>
        </a:dk2>
        <a:lt2>
          <a:srgbClr val="808080"/>
        </a:lt2>
        <a:accent1>
          <a:srgbClr val="4381A3"/>
        </a:accent1>
        <a:accent2>
          <a:srgbClr val="77AAC7"/>
        </a:accent2>
        <a:accent3>
          <a:srgbClr val="FFFFFF"/>
        </a:accent3>
        <a:accent4>
          <a:srgbClr val="000000"/>
        </a:accent4>
        <a:accent5>
          <a:srgbClr val="B0C1CE"/>
        </a:accent5>
        <a:accent6>
          <a:srgbClr val="6B9AB4"/>
        </a:accent6>
        <a:hlink>
          <a:srgbClr val="B8D3E2"/>
        </a:hlink>
        <a:folHlink>
          <a:srgbClr val="D6E5E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8">
        <a:dk1>
          <a:srgbClr val="000000"/>
        </a:dk1>
        <a:lt1>
          <a:srgbClr val="FFFFFF"/>
        </a:lt1>
        <a:dk2>
          <a:srgbClr val="40685B"/>
        </a:dk2>
        <a:lt2>
          <a:srgbClr val="808080"/>
        </a:lt2>
        <a:accent1>
          <a:srgbClr val="619D89"/>
        </a:accent1>
        <a:accent2>
          <a:srgbClr val="95BDB0"/>
        </a:accent2>
        <a:accent3>
          <a:srgbClr val="FFFFFF"/>
        </a:accent3>
        <a:accent4>
          <a:srgbClr val="000000"/>
        </a:accent4>
        <a:accent5>
          <a:srgbClr val="B7CCC4"/>
        </a:accent5>
        <a:accent6>
          <a:srgbClr val="87AB9F"/>
        </a:accent6>
        <a:hlink>
          <a:srgbClr val="CEE0DA"/>
        </a:hlink>
        <a:folHlink>
          <a:srgbClr val="DCE8E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9">
        <a:dk1>
          <a:srgbClr val="000000"/>
        </a:dk1>
        <a:lt1>
          <a:srgbClr val="FFFFFF"/>
        </a:lt1>
        <a:dk2>
          <a:srgbClr val="8B4A1D"/>
        </a:dk2>
        <a:lt2>
          <a:srgbClr val="808080"/>
        </a:lt2>
        <a:accent1>
          <a:srgbClr val="A96B45"/>
        </a:accent1>
        <a:accent2>
          <a:srgbClr val="C79577"/>
        </a:accent2>
        <a:accent3>
          <a:srgbClr val="FFFFFF"/>
        </a:accent3>
        <a:accent4>
          <a:srgbClr val="000000"/>
        </a:accent4>
        <a:accent5>
          <a:srgbClr val="D1BAB0"/>
        </a:accent5>
        <a:accent6>
          <a:srgbClr val="B4876B"/>
        </a:accent6>
        <a:hlink>
          <a:srgbClr val="DEC2B0"/>
        </a:hlink>
        <a:folHlink>
          <a:srgbClr val="EAD9C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9.xml><?xml version="1.0" encoding="utf-8"?>
<a:theme xmlns:a="http://schemas.openxmlformats.org/drawingml/2006/main" name="52_standardWhite">
  <a:themeElements>
    <a:clrScheme name="4_standardWhite 1">
      <a:dk1>
        <a:srgbClr val="000000"/>
      </a:dk1>
      <a:lt1>
        <a:srgbClr val="FFFFFF"/>
      </a:lt1>
      <a:dk2>
        <a:srgbClr val="003C69"/>
      </a:dk2>
      <a:lt2>
        <a:srgbClr val="808080"/>
      </a:lt2>
      <a:accent1>
        <a:srgbClr val="1C598C"/>
      </a:accent1>
      <a:accent2>
        <a:srgbClr val="4386AF"/>
      </a:accent2>
      <a:accent3>
        <a:srgbClr val="FFFFFF"/>
      </a:accent3>
      <a:accent4>
        <a:srgbClr val="000000"/>
      </a:accent4>
      <a:accent5>
        <a:srgbClr val="ABB5C5"/>
      </a:accent5>
      <a:accent6>
        <a:srgbClr val="3C799E"/>
      </a:accent6>
      <a:hlink>
        <a:srgbClr val="92BCD6"/>
      </a:hlink>
      <a:folHlink>
        <a:srgbClr val="C5DBE9"/>
      </a:folHlink>
    </a:clrScheme>
    <a:fontScheme name="4_standardWhi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CC66FF">
                <a:gamma/>
                <a:shade val="46275"/>
                <a:invGamma/>
              </a:srgbClr>
            </a:gs>
            <a:gs pos="50000">
              <a:srgbClr val="CC66FF"/>
            </a:gs>
            <a:gs pos="100000">
              <a:srgbClr val="CC66FF">
                <a:gamma/>
                <a:shade val="46275"/>
                <a:invGamma/>
              </a:srgbClr>
            </a:gs>
          </a:gsLst>
          <a:lin ang="0" scaled="1"/>
        </a:gradFill>
        <a:ln w="28575" cap="flat" cmpd="sng" algn="ctr">
          <a:solidFill>
            <a:srgbClr val="003366"/>
          </a:solidFill>
          <a:prstDash val="solid"/>
          <a:round/>
          <a:headEnd type="none" w="lg" len="lg"/>
          <a:tailEnd type="none" w="lg" len="lg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rgbClr val="003366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CC66FF">
                <a:gamma/>
                <a:shade val="46275"/>
                <a:invGamma/>
              </a:srgbClr>
            </a:gs>
            <a:gs pos="50000">
              <a:srgbClr val="CC66FF"/>
            </a:gs>
            <a:gs pos="100000">
              <a:srgbClr val="CC66FF">
                <a:gamma/>
                <a:shade val="46275"/>
                <a:invGamma/>
              </a:srgbClr>
            </a:gs>
          </a:gsLst>
          <a:lin ang="0" scaled="1"/>
        </a:gradFill>
        <a:ln w="28575" cap="flat" cmpd="sng" algn="ctr">
          <a:solidFill>
            <a:srgbClr val="003366"/>
          </a:solidFill>
          <a:prstDash val="solid"/>
          <a:round/>
          <a:headEnd type="none" w="lg" len="lg"/>
          <a:tailEnd type="none" w="lg" len="lg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rgbClr val="003366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4_standardWhite 1">
        <a:dk1>
          <a:srgbClr val="000000"/>
        </a:dk1>
        <a:lt1>
          <a:srgbClr val="FFFFFF"/>
        </a:lt1>
        <a:dk2>
          <a:srgbClr val="003C69"/>
        </a:dk2>
        <a:lt2>
          <a:srgbClr val="808080"/>
        </a:lt2>
        <a:accent1>
          <a:srgbClr val="1C598C"/>
        </a:accent1>
        <a:accent2>
          <a:srgbClr val="4386AF"/>
        </a:accent2>
        <a:accent3>
          <a:srgbClr val="FFFFFF"/>
        </a:accent3>
        <a:accent4>
          <a:srgbClr val="000000"/>
        </a:accent4>
        <a:accent5>
          <a:srgbClr val="ABB5C5"/>
        </a:accent5>
        <a:accent6>
          <a:srgbClr val="3C799E"/>
        </a:accent6>
        <a:hlink>
          <a:srgbClr val="92BCD6"/>
        </a:hlink>
        <a:folHlink>
          <a:srgbClr val="C5DBE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2">
        <a:dk1>
          <a:srgbClr val="000000"/>
        </a:dk1>
        <a:lt1>
          <a:srgbClr val="FFFFFF"/>
        </a:lt1>
        <a:dk2>
          <a:srgbClr val="5A266A"/>
        </a:dk2>
        <a:lt2>
          <a:srgbClr val="808080"/>
        </a:lt2>
        <a:accent1>
          <a:srgbClr val="815595"/>
        </a:accent1>
        <a:accent2>
          <a:srgbClr val="A580B6"/>
        </a:accent2>
        <a:accent3>
          <a:srgbClr val="FFFFFF"/>
        </a:accent3>
        <a:accent4>
          <a:srgbClr val="000000"/>
        </a:accent4>
        <a:accent5>
          <a:srgbClr val="C1B4C8"/>
        </a:accent5>
        <a:accent6>
          <a:srgbClr val="9573A5"/>
        </a:accent6>
        <a:hlink>
          <a:srgbClr val="C6AFD1"/>
        </a:hlink>
        <a:folHlink>
          <a:srgbClr val="E3D8E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3">
        <a:dk1>
          <a:srgbClr val="000000"/>
        </a:dk1>
        <a:lt1>
          <a:srgbClr val="FFFFFF"/>
        </a:lt1>
        <a:dk2>
          <a:srgbClr val="693F58"/>
        </a:dk2>
        <a:lt2>
          <a:srgbClr val="808080"/>
        </a:lt2>
        <a:accent1>
          <a:srgbClr val="92587B"/>
        </a:accent1>
        <a:accent2>
          <a:srgbClr val="B88AA5"/>
        </a:accent2>
        <a:accent3>
          <a:srgbClr val="FFFFFF"/>
        </a:accent3>
        <a:accent4>
          <a:srgbClr val="000000"/>
        </a:accent4>
        <a:accent5>
          <a:srgbClr val="C7B4BF"/>
        </a:accent5>
        <a:accent6>
          <a:srgbClr val="A67D95"/>
        </a:accent6>
        <a:hlink>
          <a:srgbClr val="DEC8D5"/>
        </a:hlink>
        <a:folHlink>
          <a:srgbClr val="EFE5E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4">
        <a:dk1>
          <a:srgbClr val="000000"/>
        </a:dk1>
        <a:lt1>
          <a:srgbClr val="FFFFFF"/>
        </a:lt1>
        <a:dk2>
          <a:srgbClr val="813C49"/>
        </a:dk2>
        <a:lt2>
          <a:srgbClr val="808080"/>
        </a:lt2>
        <a:accent1>
          <a:srgbClr val="A54D5E"/>
        </a:accent1>
        <a:accent2>
          <a:srgbClr val="BD717F"/>
        </a:accent2>
        <a:accent3>
          <a:srgbClr val="FFFFFF"/>
        </a:accent3>
        <a:accent4>
          <a:srgbClr val="000000"/>
        </a:accent4>
        <a:accent5>
          <a:srgbClr val="CFB2B6"/>
        </a:accent5>
        <a:accent6>
          <a:srgbClr val="AB6672"/>
        </a:accent6>
        <a:hlink>
          <a:srgbClr val="D8ACB4"/>
        </a:hlink>
        <a:folHlink>
          <a:srgbClr val="E9CFD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5">
        <a:dk1>
          <a:srgbClr val="000000"/>
        </a:dk1>
        <a:lt1>
          <a:srgbClr val="FFFFFF"/>
        </a:lt1>
        <a:dk2>
          <a:srgbClr val="433F6D"/>
        </a:dk2>
        <a:lt2>
          <a:srgbClr val="808080"/>
        </a:lt2>
        <a:accent1>
          <a:srgbClr val="5F5999"/>
        </a:accent1>
        <a:accent2>
          <a:srgbClr val="8B86B8"/>
        </a:accent2>
        <a:accent3>
          <a:srgbClr val="FFFFFF"/>
        </a:accent3>
        <a:accent4>
          <a:srgbClr val="000000"/>
        </a:accent4>
        <a:accent5>
          <a:srgbClr val="B6B5CA"/>
        </a:accent5>
        <a:accent6>
          <a:srgbClr val="7D79A6"/>
        </a:accent6>
        <a:hlink>
          <a:srgbClr val="C2C0DA"/>
        </a:hlink>
        <a:folHlink>
          <a:srgbClr val="D6D5E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6">
        <a:dk1>
          <a:srgbClr val="000000"/>
        </a:dk1>
        <a:lt1>
          <a:srgbClr val="FFFFFF"/>
        </a:lt1>
        <a:dk2>
          <a:srgbClr val="20628D"/>
        </a:dk2>
        <a:lt2>
          <a:srgbClr val="808080"/>
        </a:lt2>
        <a:accent1>
          <a:srgbClr val="4A98B0"/>
        </a:accent1>
        <a:accent2>
          <a:srgbClr val="78B3C6"/>
        </a:accent2>
        <a:accent3>
          <a:srgbClr val="FFFFFF"/>
        </a:accent3>
        <a:accent4>
          <a:srgbClr val="000000"/>
        </a:accent4>
        <a:accent5>
          <a:srgbClr val="B1CAD4"/>
        </a:accent5>
        <a:accent6>
          <a:srgbClr val="6CA2B3"/>
        </a:accent6>
        <a:hlink>
          <a:srgbClr val="A1CAD7"/>
        </a:hlink>
        <a:folHlink>
          <a:srgbClr val="C4DE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7">
        <a:dk1>
          <a:srgbClr val="000000"/>
        </a:dk1>
        <a:lt1>
          <a:srgbClr val="FFFFFF"/>
        </a:lt1>
        <a:dk2>
          <a:srgbClr val="305C74"/>
        </a:dk2>
        <a:lt2>
          <a:srgbClr val="808080"/>
        </a:lt2>
        <a:accent1>
          <a:srgbClr val="4381A3"/>
        </a:accent1>
        <a:accent2>
          <a:srgbClr val="77AAC7"/>
        </a:accent2>
        <a:accent3>
          <a:srgbClr val="FFFFFF"/>
        </a:accent3>
        <a:accent4>
          <a:srgbClr val="000000"/>
        </a:accent4>
        <a:accent5>
          <a:srgbClr val="B0C1CE"/>
        </a:accent5>
        <a:accent6>
          <a:srgbClr val="6B9AB4"/>
        </a:accent6>
        <a:hlink>
          <a:srgbClr val="B8D3E2"/>
        </a:hlink>
        <a:folHlink>
          <a:srgbClr val="D6E5E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8">
        <a:dk1>
          <a:srgbClr val="000000"/>
        </a:dk1>
        <a:lt1>
          <a:srgbClr val="FFFFFF"/>
        </a:lt1>
        <a:dk2>
          <a:srgbClr val="40685B"/>
        </a:dk2>
        <a:lt2>
          <a:srgbClr val="808080"/>
        </a:lt2>
        <a:accent1>
          <a:srgbClr val="619D89"/>
        </a:accent1>
        <a:accent2>
          <a:srgbClr val="95BDB0"/>
        </a:accent2>
        <a:accent3>
          <a:srgbClr val="FFFFFF"/>
        </a:accent3>
        <a:accent4>
          <a:srgbClr val="000000"/>
        </a:accent4>
        <a:accent5>
          <a:srgbClr val="B7CCC4"/>
        </a:accent5>
        <a:accent6>
          <a:srgbClr val="87AB9F"/>
        </a:accent6>
        <a:hlink>
          <a:srgbClr val="CEE0DA"/>
        </a:hlink>
        <a:folHlink>
          <a:srgbClr val="DCE8E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White 9">
        <a:dk1>
          <a:srgbClr val="000000"/>
        </a:dk1>
        <a:lt1>
          <a:srgbClr val="FFFFFF"/>
        </a:lt1>
        <a:dk2>
          <a:srgbClr val="8B4A1D"/>
        </a:dk2>
        <a:lt2>
          <a:srgbClr val="808080"/>
        </a:lt2>
        <a:accent1>
          <a:srgbClr val="A96B45"/>
        </a:accent1>
        <a:accent2>
          <a:srgbClr val="C79577"/>
        </a:accent2>
        <a:accent3>
          <a:srgbClr val="FFFFFF"/>
        </a:accent3>
        <a:accent4>
          <a:srgbClr val="000000"/>
        </a:accent4>
        <a:accent5>
          <a:srgbClr val="D1BAB0"/>
        </a:accent5>
        <a:accent6>
          <a:srgbClr val="B4876B"/>
        </a:accent6>
        <a:hlink>
          <a:srgbClr val="DEC2B0"/>
        </a:hlink>
        <a:folHlink>
          <a:srgbClr val="EAD9C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10275</TotalTime>
  <Words>1661</Words>
  <Application>Microsoft Office PowerPoint</Application>
  <PresentationFormat>On-screen Show (4:3)</PresentationFormat>
  <Paragraphs>387</Paragraphs>
  <Slides>23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114</vt:i4>
      </vt:variant>
      <vt:variant>
        <vt:lpstr>Slide Titles</vt:lpstr>
      </vt:variant>
      <vt:variant>
        <vt:i4>23</vt:i4>
      </vt:variant>
    </vt:vector>
  </HeadingPairs>
  <TitlesOfParts>
    <vt:vector size="154" baseType="lpstr">
      <vt:lpstr>MS PGothic</vt:lpstr>
      <vt:lpstr>MS PGothic</vt:lpstr>
      <vt:lpstr>Arial</vt:lpstr>
      <vt:lpstr>Calibri</vt:lpstr>
      <vt:lpstr>Calibri Light</vt:lpstr>
      <vt:lpstr>Comic Sans MS</vt:lpstr>
      <vt:lpstr>Georgia</vt:lpstr>
      <vt:lpstr>Helvetica</vt:lpstr>
      <vt:lpstr>Helvetica Light</vt:lpstr>
      <vt:lpstr>Monotype Sorts</vt:lpstr>
      <vt:lpstr>msgothic</vt:lpstr>
      <vt:lpstr>Symbol</vt:lpstr>
      <vt:lpstr>Tahoma</vt:lpstr>
      <vt:lpstr>Times New Roman</vt:lpstr>
      <vt:lpstr>Tw Cen MT</vt:lpstr>
      <vt:lpstr>Verdana</vt:lpstr>
      <vt:lpstr>Wingdings</vt:lpstr>
      <vt:lpstr>4_standardWhite</vt:lpstr>
      <vt:lpstr>5_standardWhite</vt:lpstr>
      <vt:lpstr>6_standardWhite</vt:lpstr>
      <vt:lpstr>7_standardWhite</vt:lpstr>
      <vt:lpstr>8_standardWhite</vt:lpstr>
      <vt:lpstr>Blank</vt:lpstr>
      <vt:lpstr>9_standardWhite</vt:lpstr>
      <vt:lpstr>10_standardWhite</vt:lpstr>
      <vt:lpstr>11_standardWhite</vt:lpstr>
      <vt:lpstr>12_standardWhite</vt:lpstr>
      <vt:lpstr>13_standardWhite</vt:lpstr>
      <vt:lpstr>14_standardWhite</vt:lpstr>
      <vt:lpstr>15_standardWhite</vt:lpstr>
      <vt:lpstr>16_standardWhite</vt:lpstr>
      <vt:lpstr>17_standardWhite</vt:lpstr>
      <vt:lpstr>18_standardWhite</vt:lpstr>
      <vt:lpstr>19_standardWhite</vt:lpstr>
      <vt:lpstr>20_standardWhite</vt:lpstr>
      <vt:lpstr>21_standardWhite</vt:lpstr>
      <vt:lpstr>22_standardWhite</vt:lpstr>
      <vt:lpstr>23_standardWhite</vt:lpstr>
      <vt:lpstr>24_standardWhite</vt:lpstr>
      <vt:lpstr>25_standardWhite</vt:lpstr>
      <vt:lpstr>26_standardWhite</vt:lpstr>
      <vt:lpstr>27_standardWhite</vt:lpstr>
      <vt:lpstr>14_blank</vt:lpstr>
      <vt:lpstr>14_Glasgowuniv2</vt:lpstr>
      <vt:lpstr>1_blank</vt:lpstr>
      <vt:lpstr>15_Glasgowuniv2</vt:lpstr>
      <vt:lpstr>28_standardWhite</vt:lpstr>
      <vt:lpstr>29_standardWhite</vt:lpstr>
      <vt:lpstr>10_blank</vt:lpstr>
      <vt:lpstr>5_PsyRING Master Confidential</vt:lpstr>
      <vt:lpstr>30_standardWhite</vt:lpstr>
      <vt:lpstr>31_standardWhite</vt:lpstr>
      <vt:lpstr>32_standardWhite</vt:lpstr>
      <vt:lpstr>oldblank</vt:lpstr>
      <vt:lpstr>6_blank</vt:lpstr>
      <vt:lpstr>2_blank</vt:lpstr>
      <vt:lpstr>3_blank</vt:lpstr>
      <vt:lpstr>4_blank</vt:lpstr>
      <vt:lpstr>9_PsyRING Master Confidential</vt:lpstr>
      <vt:lpstr>9_blank</vt:lpstr>
      <vt:lpstr>11_blank</vt:lpstr>
      <vt:lpstr>12_blank</vt:lpstr>
      <vt:lpstr>13_blank</vt:lpstr>
      <vt:lpstr>29_Glasgowuniv2</vt:lpstr>
      <vt:lpstr>33_standardWhite</vt:lpstr>
      <vt:lpstr>33_Glasgowuniv2</vt:lpstr>
      <vt:lpstr>35_standardWhite</vt:lpstr>
      <vt:lpstr>5_blank</vt:lpstr>
      <vt:lpstr>36_standardWhite</vt:lpstr>
      <vt:lpstr>37_standardWhite</vt:lpstr>
      <vt:lpstr>38_standardWhite</vt:lpstr>
      <vt:lpstr>7_blank</vt:lpstr>
      <vt:lpstr>34_standardWhite</vt:lpstr>
      <vt:lpstr>39_standardWhite</vt:lpstr>
      <vt:lpstr>40_standardWhite</vt:lpstr>
      <vt:lpstr>8_blank</vt:lpstr>
      <vt:lpstr>15_blank</vt:lpstr>
      <vt:lpstr>16_blank</vt:lpstr>
      <vt:lpstr>University of Glasgow template v2 - Sept 2007</vt:lpstr>
      <vt:lpstr>6_Glasgow</vt:lpstr>
      <vt:lpstr>7_Glasgow</vt:lpstr>
      <vt:lpstr>8_Glasgow</vt:lpstr>
      <vt:lpstr>41_standardWhite</vt:lpstr>
      <vt:lpstr>42_standardWhite</vt:lpstr>
      <vt:lpstr>17_blank</vt:lpstr>
      <vt:lpstr>18_blank</vt:lpstr>
      <vt:lpstr>44_standardWhite</vt:lpstr>
      <vt:lpstr>45_standardWhite</vt:lpstr>
      <vt:lpstr>19_blank</vt:lpstr>
      <vt:lpstr>30_Glasgowuniv2</vt:lpstr>
      <vt:lpstr>37_Glasgowuniv2</vt:lpstr>
      <vt:lpstr>46_standardWhite</vt:lpstr>
      <vt:lpstr>47_standardWhite</vt:lpstr>
      <vt:lpstr>36_Glasgowuniv2</vt:lpstr>
      <vt:lpstr>20_blank</vt:lpstr>
      <vt:lpstr>21_blank</vt:lpstr>
      <vt:lpstr>3_PsyRING Master Confidential</vt:lpstr>
      <vt:lpstr>22_blank</vt:lpstr>
      <vt:lpstr>23_blank</vt:lpstr>
      <vt:lpstr>24_blank</vt:lpstr>
      <vt:lpstr>25_blank</vt:lpstr>
      <vt:lpstr>26_blank</vt:lpstr>
      <vt:lpstr>27_blank</vt:lpstr>
      <vt:lpstr>28_blank</vt:lpstr>
      <vt:lpstr>1_University of Glasgow template v2 - Sept 2007</vt:lpstr>
      <vt:lpstr>9_Glasgow</vt:lpstr>
      <vt:lpstr>29_blank</vt:lpstr>
      <vt:lpstr>30_blank</vt:lpstr>
      <vt:lpstr>Office Theme</vt:lpstr>
      <vt:lpstr>1_Office Theme</vt:lpstr>
      <vt:lpstr>3_Glasgow</vt:lpstr>
      <vt:lpstr>49_standardWhite</vt:lpstr>
      <vt:lpstr>13_Office Theme</vt:lpstr>
      <vt:lpstr>50_standardWhite</vt:lpstr>
      <vt:lpstr>51_standardWhite</vt:lpstr>
      <vt:lpstr>52_standardWhite</vt:lpstr>
      <vt:lpstr>33_blank</vt:lpstr>
      <vt:lpstr>UoG_RIO Template</vt:lpstr>
      <vt:lpstr>53_standardWhite</vt:lpstr>
      <vt:lpstr>31_blank</vt:lpstr>
      <vt:lpstr>1_medicals</vt:lpstr>
      <vt:lpstr>34_blank</vt:lpstr>
      <vt:lpstr>35_blank</vt:lpstr>
      <vt:lpstr>2_Office Theme</vt:lpstr>
      <vt:lpstr>3_Office Theme</vt:lpstr>
      <vt:lpstr>36_blank</vt:lpstr>
      <vt:lpstr>37_blank</vt:lpstr>
      <vt:lpstr>38_blank</vt:lpstr>
      <vt:lpstr>3_AnalytiXagility_WIDE_Template_CONFIDENTIAL</vt:lpstr>
      <vt:lpstr>39_blank</vt:lpstr>
      <vt:lpstr>40_blank</vt:lpstr>
      <vt:lpstr>PowerPoint Presentation</vt:lpstr>
      <vt:lpstr>PowerPoint Presentation</vt:lpstr>
      <vt:lpstr>The team!</vt:lpstr>
      <vt:lpstr>Research questions</vt:lpstr>
      <vt:lpstr>PowerPoint Presentation</vt:lpstr>
      <vt:lpstr>Promise of Precision Medicine</vt:lpstr>
      <vt:lpstr>Omics technologies available for integrated analyses</vt:lpstr>
      <vt:lpstr>PowerPoint Presentation</vt:lpstr>
      <vt:lpstr>Exemplar 1 – Rheumatioid Arthritis </vt:lpstr>
      <vt:lpstr>        Exemplar 2  – oesophageal cancer</vt:lpstr>
      <vt:lpstr>Exemplar 3 –  ovarian cancer</vt:lpstr>
      <vt:lpstr>Exemplar 5: FutureMS – Multiple Sclerosis</vt:lpstr>
      <vt:lpstr>Drug Trials Get Smarter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Exemplar 4 – IBD/COPD </vt:lpstr>
      <vt:lpstr>The Clinical Genome</vt:lpstr>
      <vt:lpstr>Value of health from hypothetical  precision medicine prevention innovation in the USA </vt:lpstr>
    </vt:vector>
  </TitlesOfParts>
  <Company>BHFGCRC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Genomics, proteomics and other omics in cardiovascular medicine</dc:title>
  <dc:creator>Wai Kwong Lee</dc:creator>
  <cp:lastModifiedBy>BOEKEL Laura</cp:lastModifiedBy>
  <cp:revision>1086</cp:revision>
  <cp:lastPrinted>2007-06-12T12:35:35Z</cp:lastPrinted>
  <dcterms:created xsi:type="dcterms:W3CDTF">2009-05-08T13:29:50Z</dcterms:created>
  <dcterms:modified xsi:type="dcterms:W3CDTF">2016-06-03T09:29:41Z</dcterms:modified>
</cp:coreProperties>
</file>